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30E5-4319-428F-ADFF-BCDA819D985B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0624-3F74-48EF-A4E2-15F2CE0F8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" Type="http://schemas.openxmlformats.org/officeDocument/2006/relationships/image" Target="../media/image2.gif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TALLERES DE MINERIA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D:\Users\Secundaria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1552577" cy="1981205"/>
          </a:xfrm>
          <a:prstGeom prst="rect">
            <a:avLst/>
          </a:prstGeom>
          <a:noFill/>
        </p:spPr>
      </p:pic>
      <p:sp>
        <p:nvSpPr>
          <p:cNvPr id="11266" name="AutoShape 2" descr="D:\Users\Secundaria\Downloads\proyecto-ayawilca-perforaciones-de-zinc-avanzan-en-pasco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D:\Users\Secundaria\Downloads\proyecto-ayawilca-perforaciones-de-zinc-avanzan-en-pascojpg.webp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42910" y="1357298"/>
            <a:ext cx="7858125" cy="38528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Nombre y Apellido: Victoria </a:t>
            </a:r>
            <a:r>
              <a:rPr lang="es-ES" dirty="0" err="1" smtClean="0"/>
              <a:t>Savio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Prof</a:t>
            </a:r>
            <a:r>
              <a:rPr lang="es-ES" dirty="0" smtClean="0"/>
              <a:t>: Andrea </a:t>
            </a:r>
            <a:r>
              <a:rPr lang="es-ES" dirty="0" err="1" smtClean="0"/>
              <a:t>Gòmez</a:t>
            </a:r>
            <a:endParaRPr lang="es-ES" dirty="0" smtClean="0"/>
          </a:p>
          <a:p>
            <a:r>
              <a:rPr lang="es-ES" dirty="0" smtClean="0"/>
              <a:t>Curso:1ºA</a:t>
            </a:r>
          </a:p>
          <a:p>
            <a:r>
              <a:rPr lang="es-ES" dirty="0" smtClean="0"/>
              <a:t>Año: 2022</a:t>
            </a:r>
            <a:endParaRPr lang="es-ES" dirty="0"/>
          </a:p>
        </p:txBody>
      </p:sp>
      <p:sp>
        <p:nvSpPr>
          <p:cNvPr id="11270" name="AutoShape 6" descr="D:\Users\Secundaria\Downloads\proyecto-ayawilca-perforaciones-de-zinc-avanzan-en-pasco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2" name="AutoShape 8" descr="D:\Users\Secundaria\Downloads\proyecto-ayawilca-perforaciones-de-zinc-avanzan-en-pascojpg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4" name="AutoShape 10" descr="D:\Users\Secundaria\Downloads\RTP4100_42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D:\Users\Secundaria\Downloads\8c1c4215b552b4ac7fd032bcd997ba34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2285984" cy="2357430"/>
          </a:xfrm>
          <a:prstGeom prst="rect">
            <a:avLst/>
          </a:prstGeom>
          <a:noFill/>
        </p:spPr>
      </p:pic>
      <p:pic>
        <p:nvPicPr>
          <p:cNvPr id="1032" name="Picture 8" descr="electricidad | Electricidad, Imagenes animadas, Gif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38674"/>
            <a:ext cx="2571736" cy="2219326"/>
          </a:xfrm>
          <a:prstGeom prst="rect">
            <a:avLst/>
          </a:prstGeom>
          <a:noFill/>
        </p:spPr>
      </p:pic>
      <p:pic>
        <p:nvPicPr>
          <p:cNvPr id="1034" name="Picture 10" descr="Woodworking GIF - Woodworking - Descubre &amp; Comparte GIF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738691"/>
            <a:ext cx="2285984" cy="2119309"/>
          </a:xfrm>
          <a:prstGeom prst="rect">
            <a:avLst/>
          </a:prstGeom>
          <a:noFill/>
        </p:spPr>
      </p:pic>
      <p:sp>
        <p:nvSpPr>
          <p:cNvPr id="1029" name="AutoShape 5" descr="Normas de seguridad de un taller de electricidad - La principal causa de  accidentes es la falta de - StuD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1" name="AutoShape 7" descr="Normas de seguridad de un taller de electricidad - La principal causa de  accidentes es la falta de - StuDo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10" descr="D:\Users\Secundaria\Downloads\descarga (2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500034" y="928670"/>
            <a:ext cx="819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electricidad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35" name="Picture 11" descr="D:\Users\Secundaria\Downloads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71678"/>
            <a:ext cx="2286000" cy="2000250"/>
          </a:xfrm>
          <a:prstGeom prst="rect">
            <a:avLst/>
          </a:prstGeom>
          <a:noFill/>
        </p:spPr>
      </p:pic>
      <p:pic>
        <p:nvPicPr>
          <p:cNvPr id="1036" name="Picture 12" descr="d:\Users\Secundaria\Desktop\vikoo\WhatsApp Image 2022-08-16 at 3.07.22 PM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7" name="Picture 13" descr="d:\Users\Secundaria\Desktop\vikoo\WhatsApp Image 2022-08-16 at 3.07.21 PM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d:\Users\Secundaria\Desktop\vikoo\WhatsApp Image 2022-08-16 at 3.07.20 PM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9" name="Picture 15" descr="d:\Users\Secundaria\Desktop\vikoo\WhatsApp Image 2022-08-16 at 3.06.39 PM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d:\Users\Secundaria\Desktop\vikoo\WhatsApp Image 2022-08-16 at 3.04.52 PM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2" name="Picture 18" descr="D:\Users\Secundaria\Downloads\images (5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571473" y="1142984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herramientas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44" name="Picture 20" descr="D:\Users\Secundaria\Downloads\martillo (2)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2500306"/>
            <a:ext cx="4010025" cy="2695575"/>
          </a:xfrm>
          <a:prstGeom prst="rect">
            <a:avLst/>
          </a:prstGeom>
          <a:noFill/>
        </p:spPr>
      </p:pic>
      <p:pic>
        <p:nvPicPr>
          <p:cNvPr id="50" name="Picture 3" descr="d:\Users\Secundaria\Desktop\vikoo\WhatsApp Image 2022-08-16 at 3.03.58 PM (2)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15" descr="d:\Users\Secundaria\Desktop\vikoo\WhatsApp Image 2022-08-16 at 3.04.47 PM (1).jpe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6" name="Picture 16" descr="D:\Users\Secundaria\Downloads\descarga (31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8" descr="Desgarga gratis los mejores gifs animados de informática ✓. Imágenes  animadas de informática y más gifs animados como na… | Imagenes animadas,  Clase de musica, Gifs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928802"/>
            <a:ext cx="5286375" cy="4000501"/>
          </a:xfrm>
          <a:prstGeom prst="rect">
            <a:avLst/>
          </a:prstGeom>
          <a:noFill/>
        </p:spPr>
      </p:pic>
      <p:sp>
        <p:nvSpPr>
          <p:cNvPr id="54" name="53 CuadroTexto"/>
          <p:cNvSpPr txBox="1"/>
          <p:nvPr/>
        </p:nvSpPr>
        <p:spPr>
          <a:xfrm>
            <a:off x="500034" y="92867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informática 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043" name="Picture 19" descr="d:\Users\Secundaria\Desktop\vikoo\WhatsApp Image 2022-08-16 at 3.08.08 PM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Picture 20" descr="d:\Users\Secundaria\Desktop\vikoo\WhatsApp Image 2022-08-16 at 3.08.09 PM (1).jpe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5" name="Picture 21" descr="D:\Users\Secundaria\Downloads\descarga (32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" name="57 CuadroTexto"/>
          <p:cNvSpPr txBox="1"/>
          <p:nvPr/>
        </p:nvSpPr>
        <p:spPr>
          <a:xfrm>
            <a:off x="357158" y="928669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lgerian" pitchFamily="82" charset="0"/>
              </a:rPr>
              <a:t>Taller de robótica</a:t>
            </a:r>
            <a:endParaRPr lang="es-ES" sz="4400" dirty="0">
              <a:latin typeface="Algerian" pitchFamily="82" charset="0"/>
            </a:endParaRPr>
          </a:p>
        </p:txBody>
      </p:sp>
      <p:pic>
        <p:nvPicPr>
          <p:cNvPr id="19" name="Picture 22" descr="D:\Users\Secundaria\Downloads\descarga (33)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34" y="2786058"/>
            <a:ext cx="2476500" cy="2419354"/>
          </a:xfrm>
          <a:prstGeom prst="rect">
            <a:avLst/>
          </a:prstGeom>
          <a:noFill/>
        </p:spPr>
      </p:pic>
      <p:pic>
        <p:nvPicPr>
          <p:cNvPr id="1026" name="Picture 2" descr="d:\Users\Secundaria\Desktop\vikoo\a03ef408-bb6f-46c3-8ee5-3b9c0563e356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" name="Picture 3" descr="d:\Users\Secundaria\Desktop\vikoo\984350a2-61a6-4104-b5d2-2825ff04d6e2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d:\Users\Secundaria\Desktop\vikoo\6ad5c0bc-4f89-4666-84dd-9647a671a14d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" name="42 CuadroTexto"/>
          <p:cNvSpPr txBox="1"/>
          <p:nvPr/>
        </p:nvSpPr>
        <p:spPr>
          <a:xfrm>
            <a:off x="1357290" y="10001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143108" y="142873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dirty="0">
              <a:solidFill>
                <a:schemeClr val="tx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285984" y="71435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7" name="Picture 5" descr="d:\Users\Secundaria\Desktop\vikoo\3dec4609-4457-46d0-8716-e4851fe4c00a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D:\Users\Secundaria\Downloads\images (7)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8" name="47 Rectángulo"/>
          <p:cNvSpPr/>
          <p:nvPr/>
        </p:nvSpPr>
        <p:spPr>
          <a:xfrm>
            <a:off x="285720" y="357166"/>
            <a:ext cx="85908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Laboratorio de informática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7" name="Picture 3" descr="D:\Users\Secundaria\Downloads\descarga (34)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786050" y="2000240"/>
            <a:ext cx="3300425" cy="2185997"/>
          </a:xfrm>
          <a:prstGeom prst="rect">
            <a:avLst/>
          </a:prstGeom>
          <a:noFill/>
        </p:spPr>
      </p:pic>
      <p:pic>
        <p:nvPicPr>
          <p:cNvPr id="10" name="Picture 4" descr="d:\Users\Secundaria\Desktop\vikoo\02b085b6-89d6-4dbf-bffe-d5c80b8f9a27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5" descr="d:\Users\Secundaria\Desktop\vikoo\043e57ba-aa1f-4456-9f17-2cddaa753bd6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AutoShape 7" descr="D:\Users\Secundaria\Downloads\color-grunge-patron-liquidez-estilo-antecedentes_1409-14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3" name="AutoShape 9" descr="D:\Users\Secundaria\Downloads\color-grunge-patron-liquidez-estilo-antecedentes_1409-14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11" descr="Imágenes de Fondos Color Pastel | Vectores, fotos de stock y PSD gratui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13" descr="D:\Users\Secundaria\Downloads\132204084-concepto-futurista-de-l%C3%ADneas-de-conexi%C3%B3n-con-colores-turquesa-medio-morado-y-violeta-moderado-bueno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AutoShape 15" descr="D:\Users\Secundaria\Downloads\132204084-concepto-futurista-de-l%C3%ADneas-de-conexi%C3%B3n-con-colores-turquesa-medio-morado-y-violeta-moderado-bueno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1" name="AutoShape 17" descr="D:\Users\Secundaria\Downloads\fondo-mancha-acuarela-color-pastel_52683-122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Picture 18" descr="D:\Users\Secundaria\Downloads\3716dbd5949302551cc7dd3ee2982e8e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" name="58 Rectángulo"/>
          <p:cNvSpPr/>
          <p:nvPr/>
        </p:nvSpPr>
        <p:spPr>
          <a:xfrm>
            <a:off x="0" y="5714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/>
              <a:t>Los electricistas instalan y reparan cables, cableado, contadores, aparatos de maniobra, conductos de metal (cables), instalaciones eléctricas y equipamientos tanto en los edificios nuevos como en edificios antiguos. Usan dibujos técnicos y planos que muestran las áreas de la construcción que necesitan </a:t>
            </a:r>
            <a:r>
              <a:rPr lang="es-ES" sz="2000" b="1" dirty="0" smtClean="0"/>
              <a:t>electricidad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PROFE: Roberto Más.</a:t>
            </a:r>
            <a:endParaRPr lang="es-ES" sz="2000" dirty="0"/>
          </a:p>
        </p:txBody>
      </p:sp>
      <p:sp>
        <p:nvSpPr>
          <p:cNvPr id="60" name="59 Rectángulo"/>
          <p:cNvSpPr/>
          <p:nvPr/>
        </p:nvSpPr>
        <p:spPr>
          <a:xfrm>
            <a:off x="571472" y="0"/>
            <a:ext cx="3055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ELECTRICIDAD 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5214942" y="0"/>
            <a:ext cx="33361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HERRAMIENTAS </a:t>
            </a:r>
          </a:p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UNIVERSALES 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572000" y="928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Su labor consiste en </a:t>
            </a:r>
            <a:r>
              <a:rPr lang="es-ES" b="1" dirty="0" smtClean="0"/>
              <a:t>cortar, moldear y fabricar piezas de madera para la </a:t>
            </a:r>
            <a:r>
              <a:rPr lang="es-ES" b="1" dirty="0" smtClean="0"/>
              <a:t>construcción</a:t>
            </a:r>
            <a:r>
              <a:rPr lang="es-ES" dirty="0" smtClean="0"/>
              <a:t>. </a:t>
            </a:r>
            <a:r>
              <a:rPr lang="es-ES" dirty="0" smtClean="0"/>
              <a:t>Existe una carpintería del armar, destinada a la construcción de armazones; de taller, dedicada a puertas, ventanas y similares; y de mobiliario, cuyo objeto es elaborar muebles de hogar con maderas comunes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PROFE:Mathias</a:t>
            </a:r>
            <a:r>
              <a:rPr lang="es-ES" dirty="0" smtClean="0"/>
              <a:t> </a:t>
            </a:r>
            <a:r>
              <a:rPr lang="es-ES" dirty="0" err="1" smtClean="0"/>
              <a:t>Ariza</a:t>
            </a:r>
            <a:r>
              <a:rPr lang="es-ES" dirty="0" smtClean="0"/>
              <a:t> 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0" y="35718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El objetivo prioritario de estas clases es </a:t>
            </a:r>
            <a:r>
              <a:rPr lang="es-ES" b="1" dirty="0" smtClean="0"/>
              <a:t>preparar al adulto en el uso de las principales aplicaciones informáticas sobre procesadores de textos, bases de datos, hojas de cálculo, presentaciones gráficas</a:t>
            </a:r>
            <a:r>
              <a:rPr lang="es-ES" dirty="0" smtClean="0"/>
              <a:t>... con el objetivo prioritario de que facilite la máxima comprensión y organización de cara a sus </a:t>
            </a:r>
            <a:r>
              <a:rPr lang="es-ES" dirty="0" err="1" smtClean="0"/>
              <a:t>estudios.PROFE:Cecilia</a:t>
            </a:r>
            <a:r>
              <a:rPr lang="es-ES" dirty="0" smtClean="0"/>
              <a:t> </a:t>
            </a:r>
            <a:r>
              <a:rPr lang="es-ES" dirty="0" err="1" smtClean="0"/>
              <a:t>Marcusi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4" name="63 Rectángulo"/>
          <p:cNvSpPr/>
          <p:nvPr/>
        </p:nvSpPr>
        <p:spPr>
          <a:xfrm>
            <a:off x="214282" y="3214686"/>
            <a:ext cx="2823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informática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715008" y="3071810"/>
            <a:ext cx="2137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robótica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4572000" y="3429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Un </a:t>
            </a:r>
            <a:r>
              <a:rPr lang="es-ES" b="1" dirty="0" smtClean="0"/>
              <a:t>taller de robótica</a:t>
            </a:r>
            <a:r>
              <a:rPr lang="es-ES" dirty="0" smtClean="0"/>
              <a:t> es aquel en el que una serie de alumnos construye y programa un </a:t>
            </a:r>
            <a:r>
              <a:rPr lang="es-ES" b="1" dirty="0" smtClean="0"/>
              <a:t>robot</a:t>
            </a:r>
            <a:r>
              <a:rPr lang="es-ES" dirty="0" smtClean="0"/>
              <a:t>. </a:t>
            </a:r>
            <a:r>
              <a:rPr lang="es-ES" b="1" dirty="0" smtClean="0"/>
              <a:t>Se</a:t>
            </a:r>
            <a:r>
              <a:rPr lang="es-ES" dirty="0" smtClean="0"/>
              <a:t> diferencia de un seminario tradicional principalmente en el hecho de que cada alumno o grupo de alumnos construye su propio </a:t>
            </a:r>
            <a:r>
              <a:rPr lang="es-ES" b="1" dirty="0" smtClean="0"/>
              <a:t>robot</a:t>
            </a:r>
            <a:r>
              <a:rPr lang="es-ES" dirty="0" smtClean="0"/>
              <a:t> real y tangible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PROFE:Cecilia</a:t>
            </a:r>
            <a:r>
              <a:rPr lang="es-ES" dirty="0" smtClean="0"/>
              <a:t> </a:t>
            </a:r>
            <a:r>
              <a:rPr lang="es-ES" dirty="0" err="1" smtClean="0"/>
              <a:t>Marcusi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1000"/>
                            </p:stCondLst>
                            <p:childTnLst>
                              <p:par>
                                <p:cTn id="1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100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600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1000"/>
                            </p:stCondLst>
                            <p:childTnLst>
                              <p:par>
                                <p:cTn id="1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60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8" grpId="0" uiExpand="1" build="p"/>
      <p:bldP spid="22" grpId="0"/>
      <p:bldP spid="33" grpId="0"/>
      <p:bldP spid="54" grpId="0"/>
      <p:bldP spid="58" grpId="0"/>
      <p:bldP spid="4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98</Words>
  <Application>Microsoft Office PowerPoint</Application>
  <PresentationFormat>Presentación en pantalla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47</cp:revision>
  <dcterms:created xsi:type="dcterms:W3CDTF">2022-08-11T18:29:13Z</dcterms:created>
  <dcterms:modified xsi:type="dcterms:W3CDTF">2022-09-06T18:58:07Z</dcterms:modified>
</cp:coreProperties>
</file>