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92473" autoAdjust="0"/>
  </p:normalViewPr>
  <p:slideViewPr>
    <p:cSldViewPr>
      <p:cViewPr>
        <p:scale>
          <a:sx n="87" d="100"/>
          <a:sy n="87" d="100"/>
        </p:scale>
        <p:origin x="1956" y="5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 /><Relationship Id="rId7"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heme" Target="theme/theme1.xml" /><Relationship Id="rId5" Type="http://schemas.openxmlformats.org/officeDocument/2006/relationships/viewProps" Target="viewProps.xml" /><Relationship Id="rId4"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58153-D8AC-4851-97A1-6502EAA7AEE5}" type="datetimeFigureOut">
              <a:rPr lang="es-AR" smtClean="0"/>
              <a:pPr/>
              <a:t>6/9/2022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69F13-996B-4A73-8F8E-C074C2BCD6A4}" type="slidenum">
              <a:rPr lang="es-AR" smtClean="0"/>
              <a:pPr/>
              <a:t>‹Nº›</a:t>
            </a:fld>
            <a:endParaRPr lang="es-AR"/>
          </a:p>
        </p:txBody>
      </p:sp>
    </p:spTree>
    <p:extLst>
      <p:ext uri="{BB962C8B-B14F-4D97-AF65-F5344CB8AC3E}">
        <p14:creationId xmlns:p14="http://schemas.microsoft.com/office/powerpoint/2010/main" val="21653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a:t>                            </a:t>
            </a:r>
            <a:r>
              <a:rPr lang="es-US"/>
              <a:t>Ho</a:t>
            </a:r>
            <a:endParaRPr lang="es-AR" dirty="0"/>
          </a:p>
        </p:txBody>
      </p:sp>
      <p:sp>
        <p:nvSpPr>
          <p:cNvPr id="4" name="3 Marcador de número de diapositiva"/>
          <p:cNvSpPr>
            <a:spLocks noGrp="1"/>
          </p:cNvSpPr>
          <p:nvPr>
            <p:ph type="sldNum" sz="quarter" idx="10"/>
          </p:nvPr>
        </p:nvSpPr>
        <p:spPr/>
        <p:txBody>
          <a:bodyPr/>
          <a:lstStyle/>
          <a:p>
            <a:fld id="{62169F13-996B-4A73-8F8E-C074C2BCD6A4}" type="slidenum">
              <a:rPr lang="es-AR" smtClean="0"/>
              <a:pPr/>
              <a:t>1</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94E4BF64-369E-4A39-9676-AAD32499BF47}" type="datetime1">
              <a:rPr lang="es-AR" smtClean="0"/>
              <a:pPr/>
              <a:t>6/9/2022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FAD09CA3-883B-45D8-960F-BC87F692C8B0}" type="datetime1">
              <a:rPr lang="es-AR" smtClean="0"/>
              <a:pPr/>
              <a:t>6/9/2022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E7FAA6F3-D522-4535-91E2-C4E7B6C2C8AE}" type="datetime1">
              <a:rPr lang="es-AR" smtClean="0"/>
              <a:pPr/>
              <a:t>6/9/2022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D3355786-D927-4501-8D45-0004152D83D1}" type="datetime1">
              <a:rPr lang="es-AR" smtClean="0"/>
              <a:pPr/>
              <a:t>6/9/2022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84A9C77-E194-4EC5-9C1D-0B2567FB4596}" type="datetime1">
              <a:rPr lang="es-AR" smtClean="0"/>
              <a:pPr/>
              <a:t>6/9/2022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53BF6BC9-29CB-4D23-97DF-828C2B0CFBDB}" type="datetime1">
              <a:rPr lang="es-AR" smtClean="0"/>
              <a:pPr/>
              <a:t>6/9/2022</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5BC16206-AF0F-402C-9ED1-6C3D9F1C993B}" type="datetime1">
              <a:rPr lang="es-AR" smtClean="0"/>
              <a:pPr/>
              <a:t>6/9/2022</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BA7980C0-20AA-4703-883F-EA9BA9E15109}" type="datetime1">
              <a:rPr lang="es-AR" smtClean="0"/>
              <a:pPr/>
              <a:t>6/9/2022</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819AD0-1254-40C6-B307-7FCB14616794}" type="datetime1">
              <a:rPr lang="es-AR" smtClean="0"/>
              <a:pPr/>
              <a:t>6/9/2022</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FD95F20-4A14-4D57-B858-F83A8440EE1F}" type="datetime1">
              <a:rPr lang="es-AR" smtClean="0"/>
              <a:pPr/>
              <a:t>6/9/2022</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515967F-50E6-4DAE-B274-D436DCD3422F}" type="datetime1">
              <a:rPr lang="es-AR" smtClean="0"/>
              <a:pPr/>
              <a:t>6/9/2022</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819B5-B36F-4D92-B6AB-7A4ED31B24F7}" type="datetime1">
              <a:rPr lang="es-AR" smtClean="0"/>
              <a:pPr/>
              <a:t>6/9/2022</a:t>
            </a:fld>
            <a:endParaRPr lang="es-AR" dirty="0"/>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BAF22-607B-42EF-B737-4F605B9DA2F6}" type="slidenum">
              <a:rPr lang="es-AR" smtClean="0"/>
              <a:pPr/>
              <a:t>‹Nº›</a:t>
            </a:fld>
            <a:endParaRPr lang="es-A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 /><Relationship Id="rId13" Type="http://schemas.openxmlformats.org/officeDocument/2006/relationships/image" Target="../media/image9.jpeg" /><Relationship Id="rId18" Type="http://schemas.openxmlformats.org/officeDocument/2006/relationships/image" Target="../media/image14.jpeg" /><Relationship Id="rId26" Type="http://schemas.openxmlformats.org/officeDocument/2006/relationships/image" Target="../media/image22.jpeg" /><Relationship Id="rId3" Type="http://schemas.openxmlformats.org/officeDocument/2006/relationships/slideLayout" Target="../slideLayouts/slideLayout3.xml" /><Relationship Id="rId21" Type="http://schemas.openxmlformats.org/officeDocument/2006/relationships/image" Target="../media/image17.jpeg" /><Relationship Id="rId7" Type="http://schemas.openxmlformats.org/officeDocument/2006/relationships/image" Target="../media/image3.jpeg" /><Relationship Id="rId12" Type="http://schemas.openxmlformats.org/officeDocument/2006/relationships/image" Target="../media/image8.jpeg" /><Relationship Id="rId17" Type="http://schemas.openxmlformats.org/officeDocument/2006/relationships/image" Target="../media/image13.jpeg" /><Relationship Id="rId25" Type="http://schemas.openxmlformats.org/officeDocument/2006/relationships/image" Target="../media/image21.jpeg" /><Relationship Id="rId2" Type="http://schemas.openxmlformats.org/officeDocument/2006/relationships/audio" Target="../media/media1.mp3" /><Relationship Id="rId16" Type="http://schemas.openxmlformats.org/officeDocument/2006/relationships/image" Target="../media/image12.jpeg" /><Relationship Id="rId20" Type="http://schemas.openxmlformats.org/officeDocument/2006/relationships/image" Target="../media/image16.jpeg" /><Relationship Id="rId29" Type="http://schemas.openxmlformats.org/officeDocument/2006/relationships/image" Target="../media/image25.png" /><Relationship Id="rId1" Type="http://schemas.microsoft.com/office/2007/relationships/media" Target="../media/media1.mp3" /><Relationship Id="rId6" Type="http://schemas.openxmlformats.org/officeDocument/2006/relationships/image" Target="../media/image2.jpeg" /><Relationship Id="rId11" Type="http://schemas.openxmlformats.org/officeDocument/2006/relationships/image" Target="../media/image7.jpeg" /><Relationship Id="rId24" Type="http://schemas.openxmlformats.org/officeDocument/2006/relationships/image" Target="../media/image20.jpeg" /><Relationship Id="rId5" Type="http://schemas.openxmlformats.org/officeDocument/2006/relationships/image" Target="../media/image1.jpeg" /><Relationship Id="rId15" Type="http://schemas.openxmlformats.org/officeDocument/2006/relationships/image" Target="../media/image11.jpeg" /><Relationship Id="rId23" Type="http://schemas.openxmlformats.org/officeDocument/2006/relationships/image" Target="../media/image19.jpeg" /><Relationship Id="rId28" Type="http://schemas.openxmlformats.org/officeDocument/2006/relationships/image" Target="../media/image24.jpeg" /><Relationship Id="rId10" Type="http://schemas.openxmlformats.org/officeDocument/2006/relationships/image" Target="../media/image6.jpeg" /><Relationship Id="rId19" Type="http://schemas.openxmlformats.org/officeDocument/2006/relationships/image" Target="../media/image15.jpeg" /><Relationship Id="rId4" Type="http://schemas.openxmlformats.org/officeDocument/2006/relationships/notesSlide" Target="../notesSlides/notesSlide1.xml" /><Relationship Id="rId9" Type="http://schemas.openxmlformats.org/officeDocument/2006/relationships/image" Target="../media/image5.jpeg" /><Relationship Id="rId14" Type="http://schemas.openxmlformats.org/officeDocument/2006/relationships/image" Target="../media/image10.jpeg" /><Relationship Id="rId22" Type="http://schemas.openxmlformats.org/officeDocument/2006/relationships/image" Target="../media/image18.jpeg" /><Relationship Id="rId27" Type="http://schemas.openxmlformats.org/officeDocument/2006/relationships/image" Target="../media/image23.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69 Título"/>
          <p:cNvSpPr>
            <a:spLocks noGrp="1"/>
          </p:cNvSpPr>
          <p:nvPr>
            <p:ph type="title"/>
          </p:nvPr>
        </p:nvSpPr>
        <p:spPr/>
        <p:txBody>
          <a:bodyPr/>
          <a:lstStyle/>
          <a:p>
            <a:endParaRPr lang="es-AR"/>
          </a:p>
        </p:txBody>
      </p:sp>
      <p:sp>
        <p:nvSpPr>
          <p:cNvPr id="3" name="2 Marcador de contenido"/>
          <p:cNvSpPr>
            <a:spLocks noGrp="1"/>
          </p:cNvSpPr>
          <p:nvPr>
            <p:ph type="body" idx="1"/>
          </p:nvPr>
        </p:nvSpPr>
        <p:spPr>
          <a:xfrm>
            <a:off x="2428860" y="3071810"/>
            <a:ext cx="5565787" cy="665162"/>
          </a:xfrm>
          <a:solidFill>
            <a:schemeClr val="accent2">
              <a:lumMod val="60000"/>
              <a:lumOff val="40000"/>
            </a:schemeClr>
          </a:solidFill>
        </p:spPr>
        <p:txBody>
          <a:bodyPr>
            <a:normAutofit fontScale="70000" lnSpcReduction="20000"/>
          </a:bodyPr>
          <a:lstStyle/>
          <a:p>
            <a:r>
              <a:rPr lang="es-AR" dirty="0" err="1"/>
              <a:t>Ludmila</a:t>
            </a:r>
            <a:r>
              <a:rPr lang="es-AR" dirty="0"/>
              <a:t> </a:t>
            </a:r>
            <a:r>
              <a:rPr lang="es-AR" dirty="0" err="1"/>
              <a:t>Galvan</a:t>
            </a:r>
            <a:endParaRPr lang="es-AR" dirty="0"/>
          </a:p>
          <a:p>
            <a:r>
              <a:rPr lang="es-AR" dirty="0"/>
              <a:t>PROFE ANDREA GOMEZ</a:t>
            </a:r>
            <a:br>
              <a:rPr lang="es-AR" dirty="0"/>
            </a:br>
            <a:r>
              <a:rPr lang="es-AR" dirty="0"/>
              <a:t>CURSO 1ª</a:t>
            </a:r>
          </a:p>
          <a:p>
            <a:endParaRPr lang="es-AR" dirty="0"/>
          </a:p>
        </p:txBody>
      </p:sp>
      <p:sp>
        <p:nvSpPr>
          <p:cNvPr id="4" name="3 CuadroTexto"/>
          <p:cNvSpPr txBox="1"/>
          <p:nvPr/>
        </p:nvSpPr>
        <p:spPr>
          <a:xfrm>
            <a:off x="500034" y="2214554"/>
            <a:ext cx="1143008" cy="646331"/>
          </a:xfrm>
          <a:prstGeom prst="rect">
            <a:avLst/>
          </a:prstGeom>
          <a:solidFill>
            <a:schemeClr val="accent2">
              <a:lumMod val="60000"/>
              <a:lumOff val="40000"/>
            </a:schemeClr>
          </a:solidFill>
        </p:spPr>
        <p:txBody>
          <a:bodyPr wrap="square" rtlCol="0">
            <a:spAutoFit/>
          </a:bodyPr>
          <a:lstStyle/>
          <a:p>
            <a:r>
              <a:rPr lang="es-AR" dirty="0"/>
              <a:t>AÑO  2022</a:t>
            </a:r>
          </a:p>
        </p:txBody>
      </p:sp>
      <p:sp>
        <p:nvSpPr>
          <p:cNvPr id="5" name="4 CuadroTexto"/>
          <p:cNvSpPr txBox="1"/>
          <p:nvPr/>
        </p:nvSpPr>
        <p:spPr>
          <a:xfrm>
            <a:off x="2357422" y="2285992"/>
            <a:ext cx="3786214" cy="646331"/>
          </a:xfrm>
          <a:prstGeom prst="rect">
            <a:avLst/>
          </a:prstGeom>
          <a:solidFill>
            <a:schemeClr val="accent2">
              <a:lumMod val="60000"/>
              <a:lumOff val="40000"/>
            </a:schemeClr>
          </a:solidFill>
        </p:spPr>
        <p:txBody>
          <a:bodyPr wrap="square" rtlCol="0">
            <a:spAutoFit/>
          </a:bodyPr>
          <a:lstStyle/>
          <a:p>
            <a:r>
              <a:rPr lang="es-AR" dirty="0"/>
              <a:t>COLEGIO DEL PRADO</a:t>
            </a:r>
          </a:p>
          <a:p>
            <a:r>
              <a:rPr lang="es-AR" dirty="0"/>
              <a:t>TALLER LABORATORIO INFORMATICA </a:t>
            </a:r>
          </a:p>
        </p:txBody>
      </p:sp>
      <p:pic>
        <p:nvPicPr>
          <p:cNvPr id="6" name="5 Imagen" descr="jjjj.jpg"/>
          <p:cNvPicPr>
            <a:picLocks noChangeAspect="1"/>
          </p:cNvPicPr>
          <p:nvPr/>
        </p:nvPicPr>
        <p:blipFill>
          <a:blip r:embed="rId5"/>
          <a:stretch>
            <a:fillRect/>
          </a:stretch>
        </p:blipFill>
        <p:spPr>
          <a:xfrm>
            <a:off x="6286500" y="285728"/>
            <a:ext cx="2857500" cy="1600200"/>
          </a:xfrm>
          <a:prstGeom prst="rect">
            <a:avLst/>
          </a:prstGeom>
        </p:spPr>
      </p:pic>
      <p:pic>
        <p:nvPicPr>
          <p:cNvPr id="7" name="6 Imagen" descr="descarga (11).jpg"/>
          <p:cNvPicPr>
            <a:picLocks noChangeAspect="1"/>
          </p:cNvPicPr>
          <p:nvPr/>
        </p:nvPicPr>
        <p:blipFill>
          <a:blip r:embed="rId6"/>
          <a:stretch>
            <a:fillRect/>
          </a:stretch>
        </p:blipFill>
        <p:spPr>
          <a:xfrm>
            <a:off x="6286512" y="3786190"/>
            <a:ext cx="2857488" cy="1954531"/>
          </a:xfrm>
          <a:prstGeom prst="rect">
            <a:avLst/>
          </a:prstGeom>
        </p:spPr>
      </p:pic>
      <p:pic>
        <p:nvPicPr>
          <p:cNvPr id="8" name="7 Imagen" descr="descarga.jpg"/>
          <p:cNvPicPr>
            <a:picLocks noChangeAspect="1"/>
          </p:cNvPicPr>
          <p:nvPr/>
        </p:nvPicPr>
        <p:blipFill>
          <a:blip r:embed="rId7"/>
          <a:stretch>
            <a:fillRect/>
          </a:stretch>
        </p:blipFill>
        <p:spPr>
          <a:xfrm>
            <a:off x="3817040" y="285728"/>
            <a:ext cx="2469472" cy="1928826"/>
          </a:xfrm>
          <a:prstGeom prst="rect">
            <a:avLst/>
          </a:prstGeom>
        </p:spPr>
      </p:pic>
      <p:pic>
        <p:nvPicPr>
          <p:cNvPr id="9" name="8 Imagen" descr="JJK.jpg"/>
          <p:cNvPicPr>
            <a:picLocks noChangeAspect="1"/>
          </p:cNvPicPr>
          <p:nvPr/>
        </p:nvPicPr>
        <p:blipFill>
          <a:blip r:embed="rId8"/>
          <a:stretch>
            <a:fillRect/>
          </a:stretch>
        </p:blipFill>
        <p:spPr>
          <a:xfrm>
            <a:off x="2428860" y="3571876"/>
            <a:ext cx="3845247" cy="2126345"/>
          </a:xfrm>
          <a:prstGeom prst="rect">
            <a:avLst/>
          </a:prstGeom>
        </p:spPr>
      </p:pic>
      <p:pic>
        <p:nvPicPr>
          <p:cNvPr id="10" name="9 Imagen" descr="T.jpg"/>
          <p:cNvPicPr>
            <a:picLocks noChangeAspect="1"/>
          </p:cNvPicPr>
          <p:nvPr/>
        </p:nvPicPr>
        <p:blipFill>
          <a:blip r:embed="rId9"/>
          <a:stretch>
            <a:fillRect/>
          </a:stretch>
        </p:blipFill>
        <p:spPr>
          <a:xfrm>
            <a:off x="6286513" y="1857364"/>
            <a:ext cx="2857488" cy="1901528"/>
          </a:xfrm>
          <a:prstGeom prst="rect">
            <a:avLst/>
          </a:prstGeom>
        </p:spPr>
      </p:pic>
      <p:sp>
        <p:nvSpPr>
          <p:cNvPr id="2052" name="AutoShape 4" descr="▷ Gifs Animados de Electricidad - Gifs Animad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3" name="12 Imagen" descr="descarga (4).jpg"/>
          <p:cNvPicPr>
            <a:picLocks noChangeAspect="1"/>
          </p:cNvPicPr>
          <p:nvPr/>
        </p:nvPicPr>
        <p:blipFill>
          <a:blip r:embed="rId10"/>
          <a:stretch>
            <a:fillRect/>
          </a:stretch>
        </p:blipFill>
        <p:spPr>
          <a:xfrm>
            <a:off x="0" y="2857496"/>
            <a:ext cx="2366598" cy="2928958"/>
          </a:xfrm>
          <a:prstGeom prst="rect">
            <a:avLst/>
          </a:prstGeom>
        </p:spPr>
      </p:pic>
      <p:pic>
        <p:nvPicPr>
          <p:cNvPr id="15" name="14 Imagen" descr="cdp.jpg"/>
          <p:cNvPicPr>
            <a:picLocks noChangeAspect="1"/>
          </p:cNvPicPr>
          <p:nvPr/>
        </p:nvPicPr>
        <p:blipFill>
          <a:blip r:embed="rId11"/>
          <a:stretch>
            <a:fillRect/>
          </a:stretch>
        </p:blipFill>
        <p:spPr>
          <a:xfrm>
            <a:off x="928662" y="0"/>
            <a:ext cx="2285992" cy="2285992"/>
          </a:xfrm>
          <a:prstGeom prst="rect">
            <a:avLst/>
          </a:prstGeom>
        </p:spPr>
      </p:pic>
      <p:sp>
        <p:nvSpPr>
          <p:cNvPr id="17" name="16 Rectángulo"/>
          <p:cNvSpPr/>
          <p:nvPr/>
        </p:nvSpPr>
        <p:spPr>
          <a:xfrm>
            <a:off x="1714480" y="5934670"/>
            <a:ext cx="5201297" cy="923330"/>
          </a:xfrm>
          <a:prstGeom prst="rect">
            <a:avLst/>
          </a:prstGeom>
          <a:noFill/>
        </p:spPr>
        <p:txBody>
          <a:bodyPr wrap="none" lIns="91440" tIns="45720" rIns="91440" bIns="45720">
            <a:spAutoFit/>
          </a:bodyPr>
          <a:lstStyle/>
          <a:p>
            <a:pPr algn="ctr"/>
            <a:r>
              <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Colegio del Prado</a:t>
            </a:r>
          </a:p>
        </p:txBody>
      </p:sp>
      <p:sp>
        <p:nvSpPr>
          <p:cNvPr id="2054" name="AutoShape 6" descr="Minecraft pantalla negra - Microsoft Commun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56" name="AutoShape 8" descr="Minecraft pantalla negra - Microsoft Commun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4" name="23 Rectángulo"/>
          <p:cNvSpPr/>
          <p:nvPr/>
        </p:nvSpPr>
        <p:spPr>
          <a:xfrm>
            <a:off x="2800521" y="2967335"/>
            <a:ext cx="184731" cy="923330"/>
          </a:xfrm>
          <a:prstGeom prst="rect">
            <a:avLst/>
          </a:prstGeom>
          <a:noFill/>
        </p:spPr>
        <p:txBody>
          <a:bodyPr wrap="none" lIns="91440" tIns="45720" rIns="91440" bIns="45720">
            <a:spAutoFit/>
          </a:bodyPr>
          <a:lstStyle/>
          <a:p>
            <a:pPr algn="ctr"/>
            <a:endParaRPr lang="es-A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4" name="53 CuadroTexto"/>
          <p:cNvSpPr txBox="1"/>
          <p:nvPr/>
        </p:nvSpPr>
        <p:spPr>
          <a:xfrm>
            <a:off x="2643174" y="1643050"/>
            <a:ext cx="45719" cy="369332"/>
          </a:xfrm>
          <a:prstGeom prst="rect">
            <a:avLst/>
          </a:prstGeom>
          <a:noFill/>
        </p:spPr>
        <p:txBody>
          <a:bodyPr wrap="square" rtlCol="0">
            <a:spAutoFit/>
          </a:bodyPr>
          <a:lstStyle/>
          <a:p>
            <a:r>
              <a:rPr lang="es-AR" dirty="0"/>
              <a:t>    </a:t>
            </a:r>
          </a:p>
        </p:txBody>
      </p:sp>
      <p:pic>
        <p:nvPicPr>
          <p:cNvPr id="75" name="74 Imagen" descr="2f7b263b-0dc0-44e8-ba61-9b75fbc5138f.jpg"/>
          <p:cNvPicPr>
            <a:picLocks noChangeAspect="1"/>
          </p:cNvPicPr>
          <p:nvPr/>
        </p:nvPicPr>
        <p:blipFill>
          <a:blip r:embed="rId12"/>
          <a:stretch>
            <a:fillRect/>
          </a:stretch>
        </p:blipFill>
        <p:spPr>
          <a:xfrm>
            <a:off x="0" y="0"/>
            <a:ext cx="9144000" cy="6858000"/>
          </a:xfrm>
          <a:prstGeom prst="rect">
            <a:avLst/>
          </a:prstGeom>
        </p:spPr>
      </p:pic>
      <p:pic>
        <p:nvPicPr>
          <p:cNvPr id="76" name="75 Imagen" descr="5dbe4133-24e9-47ce-b9bc-f02d7fedff67.jpg"/>
          <p:cNvPicPr>
            <a:picLocks noChangeAspect="1"/>
          </p:cNvPicPr>
          <p:nvPr/>
        </p:nvPicPr>
        <p:blipFill>
          <a:blip r:embed="rId13"/>
          <a:stretch>
            <a:fillRect/>
          </a:stretch>
        </p:blipFill>
        <p:spPr>
          <a:xfrm>
            <a:off x="0" y="0"/>
            <a:ext cx="9144000" cy="6858000"/>
          </a:xfrm>
          <a:prstGeom prst="rect">
            <a:avLst/>
          </a:prstGeom>
        </p:spPr>
      </p:pic>
      <p:pic>
        <p:nvPicPr>
          <p:cNvPr id="77" name="76 Imagen" descr="8b602d23-53ef-4d86-9da9-a9f3d14a4f24.jpg"/>
          <p:cNvPicPr>
            <a:picLocks noChangeAspect="1"/>
          </p:cNvPicPr>
          <p:nvPr/>
        </p:nvPicPr>
        <p:blipFill>
          <a:blip r:embed="rId14"/>
          <a:stretch>
            <a:fillRect/>
          </a:stretch>
        </p:blipFill>
        <p:spPr>
          <a:xfrm>
            <a:off x="0" y="0"/>
            <a:ext cx="9144000" cy="6858000"/>
          </a:xfrm>
          <a:prstGeom prst="rect">
            <a:avLst/>
          </a:prstGeom>
        </p:spPr>
      </p:pic>
      <p:pic>
        <p:nvPicPr>
          <p:cNvPr id="78" name="77 Imagen" descr="9672e9a7-a186-4a73-881d-1e089d927613.jpg"/>
          <p:cNvPicPr>
            <a:picLocks noChangeAspect="1"/>
          </p:cNvPicPr>
          <p:nvPr/>
        </p:nvPicPr>
        <p:blipFill>
          <a:blip r:embed="rId15"/>
          <a:stretch>
            <a:fillRect/>
          </a:stretch>
        </p:blipFill>
        <p:spPr>
          <a:xfrm>
            <a:off x="0" y="0"/>
            <a:ext cx="9144000" cy="6858000"/>
          </a:xfrm>
          <a:prstGeom prst="rect">
            <a:avLst/>
          </a:prstGeom>
        </p:spPr>
      </p:pic>
      <p:sp>
        <p:nvSpPr>
          <p:cNvPr id="38" name="37 CuadroTexto"/>
          <p:cNvSpPr txBox="1"/>
          <p:nvPr/>
        </p:nvSpPr>
        <p:spPr>
          <a:xfrm>
            <a:off x="1785918" y="3286124"/>
            <a:ext cx="214314" cy="369332"/>
          </a:xfrm>
          <a:prstGeom prst="rect">
            <a:avLst/>
          </a:prstGeom>
          <a:noFill/>
        </p:spPr>
        <p:txBody>
          <a:bodyPr wrap="square" rtlCol="0">
            <a:spAutoFit/>
          </a:bodyPr>
          <a:lstStyle/>
          <a:p>
            <a:r>
              <a:rPr lang="es-AR" dirty="0"/>
              <a:t>}</a:t>
            </a:r>
          </a:p>
        </p:txBody>
      </p:sp>
      <p:sp>
        <p:nvSpPr>
          <p:cNvPr id="2053" name="Rectangle 5"/>
          <p:cNvSpPr>
            <a:spLocks noChangeArrowheads="1"/>
          </p:cNvSpPr>
          <p:nvPr/>
        </p:nvSpPr>
        <p:spPr bwMode="auto">
          <a:xfrm>
            <a:off x="428596" y="571480"/>
            <a:ext cx="6072198" cy="1141269"/>
          </a:xfrm>
          <a:prstGeom prst="rect">
            <a:avLst/>
          </a:prstGeom>
          <a:solidFill>
            <a:srgbClr val="FFFFFF"/>
          </a:solidFill>
          <a:ln w="9525">
            <a:noFill/>
            <a:miter lim="800000"/>
            <a:headEnd/>
            <a:tailEnd/>
          </a:ln>
          <a:effectLst/>
        </p:spPr>
        <p:txBody>
          <a:bodyPr vert="horz" wrap="square" lIns="0" tIns="107916" rIns="0" bIns="10791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dirty="0">
                <a:ln>
                  <a:noFill/>
                </a:ln>
                <a:solidFill>
                  <a:srgbClr val="202124"/>
                </a:solidFill>
                <a:effectLst/>
                <a:latin typeface="Arial" pitchFamily="34" charset="0"/>
                <a:cs typeface="Arial" pitchFamily="34" charset="0"/>
              </a:rPr>
              <a:t>¿Qué es el taller de herramientas?</a:t>
            </a:r>
            <a:endParaRPr kumimoji="0" lang="es-AR" sz="800" b="0" i="0" u="none" strike="noStrike" cap="none" normalizeH="0" baseline="0" dirty="0">
              <a:ln>
                <a:noFill/>
              </a:ln>
              <a:solidFill>
                <a:srgbClr val="202124"/>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s-ES" sz="1200" b="0" i="0" u="none" strike="noStrike" cap="none" normalizeH="0" baseline="0" dirty="0">
                <a:ln>
                  <a:noFill/>
                </a:ln>
                <a:solidFill>
                  <a:srgbClr val="202124"/>
                </a:solidFill>
                <a:effectLst/>
                <a:latin typeface="Arial" pitchFamily="34" charset="0"/>
                <a:cs typeface="Arial" pitchFamily="34" charset="0"/>
              </a:rPr>
              <a:t>Servicios. El </a:t>
            </a:r>
            <a:r>
              <a:rPr kumimoji="0" lang="es-ES" sz="1200" b="1" i="0" u="none" strike="noStrike" cap="none" normalizeH="0" baseline="0" dirty="0">
                <a:ln>
                  <a:noFill/>
                </a:ln>
                <a:solidFill>
                  <a:srgbClr val="202124"/>
                </a:solidFill>
                <a:effectLst/>
                <a:latin typeface="Arial" pitchFamily="34" charset="0"/>
                <a:cs typeface="Arial" pitchFamily="34" charset="0"/>
              </a:rPr>
              <a:t>Taller</a:t>
            </a:r>
            <a:r>
              <a:rPr kumimoji="0" lang="es-ES" sz="1200" b="0" i="0" u="none" strike="noStrike" cap="none" normalizeH="0" baseline="0" dirty="0">
                <a:ln>
                  <a:noFill/>
                </a:ln>
                <a:solidFill>
                  <a:srgbClr val="202124"/>
                </a:solidFill>
                <a:effectLst/>
                <a:latin typeface="Arial" pitchFamily="34" charset="0"/>
                <a:cs typeface="Arial" pitchFamily="34" charset="0"/>
              </a:rPr>
              <a:t> sirve de apoyo académico para las áreas de Procesos de Manufactura, Máquinas </a:t>
            </a:r>
            <a:r>
              <a:rPr kumimoji="0" lang="es-ES" sz="1200" b="1" i="0" u="none" strike="noStrike" cap="none" normalizeH="0" baseline="0" dirty="0">
                <a:ln>
                  <a:noFill/>
                </a:ln>
                <a:solidFill>
                  <a:srgbClr val="202124"/>
                </a:solidFill>
                <a:effectLst/>
                <a:latin typeface="Arial" pitchFamily="34" charset="0"/>
                <a:cs typeface="Arial" pitchFamily="34" charset="0"/>
              </a:rPr>
              <a:t>herramientas</a:t>
            </a:r>
            <a:r>
              <a:rPr kumimoji="0" lang="es-ES" sz="1200" b="0" i="0" u="none" strike="noStrike" cap="none" normalizeH="0" baseline="0" dirty="0">
                <a:ln>
                  <a:noFill/>
                </a:ln>
                <a:solidFill>
                  <a:srgbClr val="202124"/>
                </a:solidFill>
                <a:effectLst/>
                <a:latin typeface="Arial" pitchFamily="34" charset="0"/>
                <a:cs typeface="Arial" pitchFamily="34" charset="0"/>
              </a:rPr>
              <a:t>, Sistemas CAD-CAM y Proyectos para los departamentos de Ingeniería de Producción, Mecánica y Diseño de Producto especialmente</a:t>
            </a:r>
            <a:endParaRPr kumimoji="0" lang="es-ES" sz="1800" b="0" i="0" u="none" strike="noStrike" cap="none" normalizeH="0" baseline="0" dirty="0">
              <a:ln>
                <a:noFill/>
              </a:ln>
              <a:solidFill>
                <a:srgbClr val="202124"/>
              </a:solidFill>
              <a:effectLst/>
              <a:latin typeface="Arial" pitchFamily="34" charset="0"/>
              <a:cs typeface="Arial" pitchFamily="34" charset="0"/>
            </a:endParaRPr>
          </a:p>
        </p:txBody>
      </p:sp>
      <p:sp>
        <p:nvSpPr>
          <p:cNvPr id="2055" name="Rectangle 7"/>
          <p:cNvSpPr>
            <a:spLocks noChangeArrowheads="1"/>
          </p:cNvSpPr>
          <p:nvPr/>
        </p:nvSpPr>
        <p:spPr bwMode="auto">
          <a:xfrm>
            <a:off x="2643174" y="3357562"/>
            <a:ext cx="6143636" cy="956603"/>
          </a:xfrm>
          <a:prstGeom prst="rect">
            <a:avLst/>
          </a:prstGeom>
          <a:solidFill>
            <a:srgbClr val="FFFFFF"/>
          </a:solidFill>
          <a:ln w="9525">
            <a:noFill/>
            <a:miter lim="800000"/>
            <a:headEnd/>
            <a:tailEnd/>
          </a:ln>
          <a:effectLst/>
        </p:spPr>
        <p:txBody>
          <a:bodyPr vert="horz" wrap="square" lIns="0" tIns="107916" rIns="0" bIns="10791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dirty="0">
                <a:ln>
                  <a:noFill/>
                </a:ln>
                <a:solidFill>
                  <a:srgbClr val="202124"/>
                </a:solidFill>
                <a:effectLst/>
                <a:latin typeface="Arial" pitchFamily="34" charset="0"/>
                <a:cs typeface="Arial" pitchFamily="34" charset="0"/>
              </a:rPr>
              <a:t>¿Cómo se clasifican los diferentes tipos de herramientas?</a:t>
            </a:r>
            <a:r>
              <a:rPr kumimoji="0" lang="es-ES" sz="1200" b="0" i="0" u="none" strike="noStrike" cap="none" normalizeH="0" baseline="0" dirty="0">
                <a:ln>
                  <a:noFill/>
                </a:ln>
                <a:solidFill>
                  <a:srgbClr val="202124"/>
                </a:solidFill>
                <a:effectLst/>
                <a:latin typeface="Arial" pitchFamily="34" charset="0"/>
                <a:cs typeface="Arial" pitchFamily="34" charset="0"/>
              </a:rPr>
              <a:t>Las </a:t>
            </a:r>
            <a:r>
              <a:rPr kumimoji="0" lang="es-ES" sz="1200" b="1" i="0" u="none" strike="noStrike" cap="none" normalizeH="0" baseline="0" dirty="0">
                <a:ln>
                  <a:noFill/>
                </a:ln>
                <a:solidFill>
                  <a:srgbClr val="202124"/>
                </a:solidFill>
                <a:effectLst/>
                <a:latin typeface="Arial" pitchFamily="34" charset="0"/>
                <a:cs typeface="Arial" pitchFamily="34" charset="0"/>
              </a:rPr>
              <a:t>herramientas se</a:t>
            </a:r>
            <a:r>
              <a:rPr kumimoji="0" lang="es-ES" sz="1200" b="0" i="0" u="none" strike="noStrike" cap="none" normalizeH="0" baseline="0" dirty="0">
                <a:ln>
                  <a:noFill/>
                </a:ln>
                <a:solidFill>
                  <a:srgbClr val="202124"/>
                </a:solidFill>
                <a:effectLst/>
                <a:latin typeface="Arial" pitchFamily="34" charset="0"/>
                <a:cs typeface="Arial" pitchFamily="34" charset="0"/>
              </a:rPr>
              <a:t> dividen en dos grandes grupos: manuales y mecánicas. ​ Estas mismas </a:t>
            </a:r>
            <a:r>
              <a:rPr kumimoji="0" lang="es-ES" sz="1200" b="1" i="0" u="none" strike="noStrike" cap="none" normalizeH="0" baseline="0" dirty="0">
                <a:ln>
                  <a:noFill/>
                </a:ln>
                <a:solidFill>
                  <a:srgbClr val="202124"/>
                </a:solidFill>
                <a:effectLst/>
                <a:latin typeface="Arial" pitchFamily="34" charset="0"/>
                <a:cs typeface="Arial" pitchFamily="34" charset="0"/>
              </a:rPr>
              <a:t>se</a:t>
            </a:r>
            <a:r>
              <a:rPr kumimoji="0" lang="es-ES" sz="1200" b="0" i="0" u="none" strike="noStrike" cap="none" normalizeH="0" baseline="0" dirty="0">
                <a:ln>
                  <a:noFill/>
                </a:ln>
                <a:solidFill>
                  <a:srgbClr val="202124"/>
                </a:solidFill>
                <a:effectLst/>
                <a:latin typeface="Arial" pitchFamily="34" charset="0"/>
                <a:cs typeface="Arial" pitchFamily="34" charset="0"/>
              </a:rPr>
              <a:t> subdividen según su uso, </a:t>
            </a:r>
            <a:r>
              <a:rPr kumimoji="0" lang="es-ES" sz="1200" b="1" i="0" u="none" strike="noStrike" cap="none" normalizeH="0" baseline="0" dirty="0">
                <a:ln>
                  <a:noFill/>
                </a:ln>
                <a:solidFill>
                  <a:srgbClr val="202124"/>
                </a:solidFill>
                <a:effectLst/>
                <a:latin typeface="Arial" pitchFamily="34" charset="0"/>
                <a:cs typeface="Arial" pitchFamily="34" charset="0"/>
              </a:rPr>
              <a:t>como</a:t>
            </a:r>
            <a:r>
              <a:rPr kumimoji="0" lang="es-ES" sz="1200" b="0" i="0" u="none" strike="noStrike" cap="none" normalizeH="0" baseline="0" dirty="0">
                <a:ln>
                  <a:noFill/>
                </a:ln>
                <a:solidFill>
                  <a:srgbClr val="202124"/>
                </a:solidFill>
                <a:effectLst/>
                <a:latin typeface="Arial" pitchFamily="34" charset="0"/>
                <a:cs typeface="Arial" pitchFamily="34" charset="0"/>
              </a:rPr>
              <a:t> por ejemplo de medición, trazado, sujeción, corte, desbaste, golpe y maquinado.</a:t>
            </a:r>
            <a:endParaRPr kumimoji="0" lang="es-ES" sz="1800" b="0" i="0" u="none" strike="noStrike" cap="none" normalizeH="0" baseline="0" dirty="0">
              <a:ln>
                <a:noFill/>
              </a:ln>
              <a:solidFill>
                <a:srgbClr val="202124"/>
              </a:solidFill>
              <a:effectLst/>
              <a:latin typeface="Arial" pitchFamily="34" charset="0"/>
              <a:cs typeface="Arial" pitchFamily="34" charset="0"/>
            </a:endParaRPr>
          </a:p>
        </p:txBody>
      </p:sp>
      <p:sp>
        <p:nvSpPr>
          <p:cNvPr id="2058" name="AutoShape 10" descr="Electricidad y electronica en la computaci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60" name="AutoShape 12" descr="Electricidad y electronica en la computaci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41" name="40 Imagen" descr="2fa3c6b2-2548-4ac6-8901-61e60ca9ed22.jpg"/>
          <p:cNvPicPr>
            <a:picLocks noChangeAspect="1"/>
          </p:cNvPicPr>
          <p:nvPr/>
        </p:nvPicPr>
        <p:blipFill>
          <a:blip r:embed="rId16"/>
          <a:stretch>
            <a:fillRect/>
          </a:stretch>
        </p:blipFill>
        <p:spPr>
          <a:xfrm>
            <a:off x="0" y="0"/>
            <a:ext cx="9144000" cy="6858000"/>
          </a:xfrm>
          <a:prstGeom prst="rect">
            <a:avLst/>
          </a:prstGeom>
        </p:spPr>
      </p:pic>
      <p:pic>
        <p:nvPicPr>
          <p:cNvPr id="43" name="42 Imagen" descr="4ac2d5a1-04f0-4b1b-8052-fe52959fd88c.jpg"/>
          <p:cNvPicPr>
            <a:picLocks noChangeAspect="1"/>
          </p:cNvPicPr>
          <p:nvPr/>
        </p:nvPicPr>
        <p:blipFill>
          <a:blip r:embed="rId17"/>
          <a:stretch>
            <a:fillRect/>
          </a:stretch>
        </p:blipFill>
        <p:spPr>
          <a:xfrm>
            <a:off x="0" y="0"/>
            <a:ext cx="9144000" cy="6858000"/>
          </a:xfrm>
          <a:prstGeom prst="rect">
            <a:avLst/>
          </a:prstGeom>
        </p:spPr>
      </p:pic>
      <p:pic>
        <p:nvPicPr>
          <p:cNvPr id="44" name="43 Imagen" descr="be610953-8437-4cb0-a650-4aac87de5ed3.jpg"/>
          <p:cNvPicPr>
            <a:picLocks noChangeAspect="1"/>
          </p:cNvPicPr>
          <p:nvPr/>
        </p:nvPicPr>
        <p:blipFill>
          <a:blip r:embed="rId18"/>
          <a:stretch>
            <a:fillRect/>
          </a:stretch>
        </p:blipFill>
        <p:spPr>
          <a:xfrm>
            <a:off x="0" y="214290"/>
            <a:ext cx="9144000" cy="6858000"/>
          </a:xfrm>
          <a:prstGeom prst="rect">
            <a:avLst/>
          </a:prstGeom>
        </p:spPr>
      </p:pic>
      <p:sp>
        <p:nvSpPr>
          <p:cNvPr id="45" name="44 CuadroTexto"/>
          <p:cNvSpPr txBox="1"/>
          <p:nvPr/>
        </p:nvSpPr>
        <p:spPr>
          <a:xfrm>
            <a:off x="285720" y="857232"/>
            <a:ext cx="4643470" cy="1477328"/>
          </a:xfrm>
          <a:prstGeom prst="rect">
            <a:avLst/>
          </a:prstGeom>
          <a:solidFill>
            <a:schemeClr val="accent1"/>
          </a:solidFill>
        </p:spPr>
        <p:txBody>
          <a:bodyPr wrap="square" rtlCol="0">
            <a:spAutoFit/>
          </a:bodyPr>
          <a:lstStyle/>
          <a:p>
            <a:r>
              <a:rPr lang="es-AR" dirty="0"/>
              <a:t>¿Qué significa el taller de informática?</a:t>
            </a:r>
          </a:p>
          <a:p>
            <a:r>
              <a:rPr lang="es-AR" b="1" dirty="0"/>
              <a:t>Es</a:t>
            </a:r>
            <a:r>
              <a:rPr lang="es-AR" dirty="0"/>
              <a:t> el conjunto de conocimientos técnicos </a:t>
            </a:r>
            <a:r>
              <a:rPr lang="es-AR" b="1" dirty="0"/>
              <a:t>que</a:t>
            </a:r>
            <a:r>
              <a:rPr lang="es-AR" dirty="0"/>
              <a:t> se ocupan del tratamiento automático de la información por medio de computadoras.</a:t>
            </a:r>
          </a:p>
        </p:txBody>
      </p:sp>
      <p:sp>
        <p:nvSpPr>
          <p:cNvPr id="46" name="45 CuadroTexto"/>
          <p:cNvSpPr txBox="1"/>
          <p:nvPr/>
        </p:nvSpPr>
        <p:spPr>
          <a:xfrm rot="10800000" flipV="1">
            <a:off x="1785918" y="3429000"/>
            <a:ext cx="5357850" cy="2031325"/>
          </a:xfrm>
          <a:prstGeom prst="rect">
            <a:avLst/>
          </a:prstGeom>
          <a:solidFill>
            <a:schemeClr val="accent6">
              <a:lumMod val="60000"/>
              <a:lumOff val="40000"/>
            </a:schemeClr>
          </a:solidFill>
        </p:spPr>
        <p:txBody>
          <a:bodyPr wrap="square" rtlCol="0">
            <a:spAutoFit/>
          </a:bodyPr>
          <a:lstStyle/>
          <a:p>
            <a:r>
              <a:rPr lang="es-AR" dirty="0"/>
              <a:t>¿Qué se hace en un taller de </a:t>
            </a:r>
            <a:r>
              <a:rPr lang="es-AR" dirty="0" err="1"/>
              <a:t>informática?El</a:t>
            </a:r>
            <a:r>
              <a:rPr lang="es-AR" dirty="0"/>
              <a:t> objetivo prioritario de estas clases es preparar al adulto en el uso de las principales aplicaciones informáticas sobre procesadores de textos, bases de datos, hojas de cálculo, presentaciones gráficas... con el objetivo prioritario de que facilite la máxima comprensión y organización de cara a sus estudios</a:t>
            </a:r>
          </a:p>
        </p:txBody>
      </p:sp>
      <p:pic>
        <p:nvPicPr>
          <p:cNvPr id="47" name="46 Imagen" descr="d0d6470d-2df1-4f41-985b-3d2475fd0dfe.jpg"/>
          <p:cNvPicPr>
            <a:picLocks noChangeAspect="1"/>
          </p:cNvPicPr>
          <p:nvPr/>
        </p:nvPicPr>
        <p:blipFill>
          <a:blip r:embed="rId19"/>
          <a:stretch>
            <a:fillRect/>
          </a:stretch>
        </p:blipFill>
        <p:spPr>
          <a:xfrm>
            <a:off x="0" y="0"/>
            <a:ext cx="9144000" cy="6858000"/>
          </a:xfrm>
          <a:prstGeom prst="rect">
            <a:avLst/>
          </a:prstGeom>
        </p:spPr>
      </p:pic>
      <p:pic>
        <p:nvPicPr>
          <p:cNvPr id="48" name="47 Imagen" descr="6e1c0141-f858-415c-81c3-10ff05ad7c86.jpg"/>
          <p:cNvPicPr>
            <a:picLocks noChangeAspect="1"/>
          </p:cNvPicPr>
          <p:nvPr/>
        </p:nvPicPr>
        <p:blipFill>
          <a:blip r:embed="rId20"/>
          <a:stretch>
            <a:fillRect/>
          </a:stretch>
        </p:blipFill>
        <p:spPr>
          <a:xfrm>
            <a:off x="0" y="0"/>
            <a:ext cx="9144000" cy="6858000"/>
          </a:xfrm>
          <a:prstGeom prst="rect">
            <a:avLst/>
          </a:prstGeom>
        </p:spPr>
      </p:pic>
      <p:pic>
        <p:nvPicPr>
          <p:cNvPr id="49" name="48 Imagen" descr="065e1c8d-522a-4136-903b-4dbe898563ca.jpg"/>
          <p:cNvPicPr>
            <a:picLocks noChangeAspect="1"/>
          </p:cNvPicPr>
          <p:nvPr/>
        </p:nvPicPr>
        <p:blipFill>
          <a:blip r:embed="rId21"/>
          <a:stretch>
            <a:fillRect/>
          </a:stretch>
        </p:blipFill>
        <p:spPr>
          <a:xfrm>
            <a:off x="36513" y="53952"/>
            <a:ext cx="9144000" cy="6858000"/>
          </a:xfrm>
          <a:prstGeom prst="rect">
            <a:avLst/>
          </a:prstGeom>
        </p:spPr>
      </p:pic>
      <p:sp>
        <p:nvSpPr>
          <p:cNvPr id="51" name="50 Rectángulo"/>
          <p:cNvSpPr/>
          <p:nvPr/>
        </p:nvSpPr>
        <p:spPr>
          <a:xfrm>
            <a:off x="571472" y="1071546"/>
            <a:ext cx="4572000" cy="1754326"/>
          </a:xfrm>
          <a:prstGeom prst="rect">
            <a:avLst/>
          </a:prstGeom>
          <a:solidFill>
            <a:schemeClr val="accent6">
              <a:lumMod val="60000"/>
              <a:lumOff val="40000"/>
            </a:schemeClr>
          </a:solidFill>
        </p:spPr>
        <p:txBody>
          <a:bodyPr>
            <a:spAutoFit/>
          </a:bodyPr>
          <a:lstStyle/>
          <a:p>
            <a:r>
              <a:rPr lang="es-AR" dirty="0"/>
              <a:t>¿Qué es un taller de electricidad?</a:t>
            </a:r>
          </a:p>
          <a:p>
            <a:r>
              <a:rPr lang="es-AR" dirty="0"/>
              <a:t>¿Qué es el </a:t>
            </a:r>
            <a:r>
              <a:rPr lang="es-AR" b="1" dirty="0"/>
              <a:t>taller de Electricidad</a:t>
            </a:r>
            <a:r>
              <a:rPr lang="es-AR" dirty="0"/>
              <a:t>? En este </a:t>
            </a:r>
            <a:r>
              <a:rPr lang="es-AR" b="1" dirty="0"/>
              <a:t>taller</a:t>
            </a:r>
            <a:r>
              <a:rPr lang="es-AR" dirty="0"/>
              <a:t> se realiza diferentes tareas, relacionadas al estudio de la energía eléctrica, su transformación, aprovechamiento, manejo y cuidados con la misma.</a:t>
            </a:r>
          </a:p>
        </p:txBody>
      </p:sp>
      <p:sp>
        <p:nvSpPr>
          <p:cNvPr id="56" name="55 Rectángulo"/>
          <p:cNvSpPr/>
          <p:nvPr/>
        </p:nvSpPr>
        <p:spPr>
          <a:xfrm>
            <a:off x="3357554" y="3857628"/>
            <a:ext cx="4572000" cy="2031325"/>
          </a:xfrm>
          <a:prstGeom prst="rect">
            <a:avLst/>
          </a:prstGeom>
          <a:solidFill>
            <a:schemeClr val="accent6">
              <a:lumMod val="40000"/>
              <a:lumOff val="60000"/>
            </a:schemeClr>
          </a:solidFill>
        </p:spPr>
        <p:txBody>
          <a:bodyPr>
            <a:spAutoFit/>
          </a:bodyPr>
          <a:lstStyle/>
          <a:p>
            <a:r>
              <a:rPr lang="es-AR" dirty="0"/>
              <a:t>¿Cuáles son las áreas que conforman un taller de electricidad?</a:t>
            </a:r>
          </a:p>
          <a:p>
            <a:r>
              <a:rPr lang="es-AR" b="1" dirty="0"/>
              <a:t>Áreas de la sección Electricidad y Electrónica</a:t>
            </a:r>
            <a:endParaRPr lang="es-AR" dirty="0"/>
          </a:p>
          <a:p>
            <a:r>
              <a:rPr lang="es-AR" dirty="0"/>
              <a:t>Circuitos y Sistemas Electrónicos. ...</a:t>
            </a:r>
          </a:p>
          <a:p>
            <a:r>
              <a:rPr lang="es-AR" dirty="0"/>
              <a:t>Robótica, Control y Automatización. ...</a:t>
            </a:r>
          </a:p>
          <a:p>
            <a:r>
              <a:rPr lang="es-AR" b="1" dirty="0"/>
              <a:t>Electricidad</a:t>
            </a:r>
            <a:r>
              <a:rPr lang="es-AR" dirty="0"/>
              <a:t>. ...</a:t>
            </a:r>
          </a:p>
          <a:p>
            <a:r>
              <a:rPr lang="es-AR" dirty="0"/>
              <a:t>Bioingeniería.</a:t>
            </a:r>
          </a:p>
        </p:txBody>
      </p:sp>
      <p:sp>
        <p:nvSpPr>
          <p:cNvPr id="55" name="54 CuadroTexto"/>
          <p:cNvSpPr txBox="1"/>
          <p:nvPr/>
        </p:nvSpPr>
        <p:spPr>
          <a:xfrm>
            <a:off x="571472" y="3571876"/>
            <a:ext cx="184731" cy="369332"/>
          </a:xfrm>
          <a:prstGeom prst="rect">
            <a:avLst/>
          </a:prstGeom>
          <a:noFill/>
        </p:spPr>
        <p:txBody>
          <a:bodyPr wrap="none" rtlCol="0">
            <a:spAutoFit/>
          </a:bodyPr>
          <a:lstStyle/>
          <a:p>
            <a:endParaRPr lang="es-ES" dirty="0"/>
          </a:p>
        </p:txBody>
      </p:sp>
      <p:sp>
        <p:nvSpPr>
          <p:cNvPr id="59" name="58 CuadroTexto"/>
          <p:cNvSpPr txBox="1"/>
          <p:nvPr/>
        </p:nvSpPr>
        <p:spPr>
          <a:xfrm>
            <a:off x="285720" y="3357562"/>
            <a:ext cx="184731" cy="369332"/>
          </a:xfrm>
          <a:prstGeom prst="rect">
            <a:avLst/>
          </a:prstGeom>
          <a:noFill/>
        </p:spPr>
        <p:txBody>
          <a:bodyPr wrap="none" rtlCol="0">
            <a:spAutoFit/>
          </a:bodyPr>
          <a:lstStyle/>
          <a:p>
            <a:endParaRPr lang="es-ES" dirty="0"/>
          </a:p>
        </p:txBody>
      </p:sp>
      <p:sp>
        <p:nvSpPr>
          <p:cNvPr id="61" name="60 CuadroTexto"/>
          <p:cNvSpPr txBox="1"/>
          <p:nvPr/>
        </p:nvSpPr>
        <p:spPr>
          <a:xfrm>
            <a:off x="1714480" y="4714884"/>
            <a:ext cx="184731" cy="369332"/>
          </a:xfrm>
          <a:prstGeom prst="rect">
            <a:avLst/>
          </a:prstGeom>
          <a:noFill/>
        </p:spPr>
        <p:txBody>
          <a:bodyPr wrap="none" rtlCol="0">
            <a:spAutoFit/>
          </a:bodyPr>
          <a:lstStyle/>
          <a:p>
            <a:endParaRPr lang="es-ES"/>
          </a:p>
        </p:txBody>
      </p:sp>
      <p:sp>
        <p:nvSpPr>
          <p:cNvPr id="66" name="65 CuadroTexto"/>
          <p:cNvSpPr txBox="1"/>
          <p:nvPr/>
        </p:nvSpPr>
        <p:spPr>
          <a:xfrm>
            <a:off x="3571868" y="2143116"/>
            <a:ext cx="184731" cy="369332"/>
          </a:xfrm>
          <a:prstGeom prst="rect">
            <a:avLst/>
          </a:prstGeom>
          <a:noFill/>
        </p:spPr>
        <p:txBody>
          <a:bodyPr wrap="none" rtlCol="0">
            <a:spAutoFit/>
          </a:bodyPr>
          <a:lstStyle/>
          <a:p>
            <a:endParaRPr lang="es-ES" dirty="0"/>
          </a:p>
        </p:txBody>
      </p:sp>
      <p:pic>
        <p:nvPicPr>
          <p:cNvPr id="2" name="Imagen 10">
            <a:extLst>
              <a:ext uri="{FF2B5EF4-FFF2-40B4-BE49-F238E27FC236}">
                <a16:creationId xmlns:a16="http://schemas.microsoft.com/office/drawing/2014/main" id="{B8FFA5B8-8806-6F54-AA31-0513E9335D0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6513" y="-38671"/>
            <a:ext cx="9408554" cy="7056415"/>
          </a:xfrm>
          <a:prstGeom prst="rect">
            <a:avLst/>
          </a:prstGeom>
        </p:spPr>
      </p:pic>
      <p:pic>
        <p:nvPicPr>
          <p:cNvPr id="11" name="Imagen 11">
            <a:extLst>
              <a:ext uri="{FF2B5EF4-FFF2-40B4-BE49-F238E27FC236}">
                <a16:creationId xmlns:a16="http://schemas.microsoft.com/office/drawing/2014/main" id="{98E9DD50-CBC1-ECE6-C80D-5EAA4217C38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166357" y="-169963"/>
            <a:ext cx="11814293" cy="7267999"/>
          </a:xfrm>
          <a:prstGeom prst="rect">
            <a:avLst/>
          </a:prstGeom>
        </p:spPr>
      </p:pic>
      <p:sp>
        <p:nvSpPr>
          <p:cNvPr id="12" name="CuadroTexto 11">
            <a:extLst>
              <a:ext uri="{FF2B5EF4-FFF2-40B4-BE49-F238E27FC236}">
                <a16:creationId xmlns:a16="http://schemas.microsoft.com/office/drawing/2014/main" id="{5D462096-9B22-E613-AD2A-E1626EA7D4DA}"/>
              </a:ext>
            </a:extLst>
          </p:cNvPr>
          <p:cNvSpPr txBox="1"/>
          <p:nvPr/>
        </p:nvSpPr>
        <p:spPr>
          <a:xfrm>
            <a:off x="4008410" y="2549637"/>
            <a:ext cx="1828800" cy="1828800"/>
          </a:xfrm>
          <a:prstGeom prst="rect">
            <a:avLst/>
          </a:prstGeom>
          <a:noFill/>
        </p:spPr>
        <p:txBody>
          <a:bodyPr wrap="square" rtlCol="0">
            <a:spAutoFit/>
          </a:bodyPr>
          <a:lstStyle/>
          <a:p>
            <a:pPr algn="ctr"/>
            <a:endParaRPr lang="es-US" dirty="0"/>
          </a:p>
        </p:txBody>
      </p:sp>
      <p:pic>
        <p:nvPicPr>
          <p:cNvPr id="14" name="Imagen 15">
            <a:extLst>
              <a:ext uri="{FF2B5EF4-FFF2-40B4-BE49-F238E27FC236}">
                <a16:creationId xmlns:a16="http://schemas.microsoft.com/office/drawing/2014/main" id="{FA5AD280-6E44-E5D4-2580-66B2E70AF41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66599" y="-98525"/>
            <a:ext cx="12032690" cy="7529239"/>
          </a:xfrm>
          <a:prstGeom prst="rect">
            <a:avLst/>
          </a:prstGeom>
        </p:spPr>
      </p:pic>
      <p:pic>
        <p:nvPicPr>
          <p:cNvPr id="16" name="Imagen 17">
            <a:extLst>
              <a:ext uri="{FF2B5EF4-FFF2-40B4-BE49-F238E27FC236}">
                <a16:creationId xmlns:a16="http://schemas.microsoft.com/office/drawing/2014/main" id="{3CEC9850-E329-A373-4B00-3DD2A0A46C23}"/>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56193" y="-189190"/>
            <a:ext cx="12222283" cy="8393937"/>
          </a:xfrm>
          <a:prstGeom prst="rect">
            <a:avLst/>
          </a:prstGeom>
        </p:spPr>
      </p:pic>
      <p:pic>
        <p:nvPicPr>
          <p:cNvPr id="18" name="Imagen 18">
            <a:extLst>
              <a:ext uri="{FF2B5EF4-FFF2-40B4-BE49-F238E27FC236}">
                <a16:creationId xmlns:a16="http://schemas.microsoft.com/office/drawing/2014/main" id="{058913EE-5308-294E-0DAA-B3CE51A19BC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457408" y="53952"/>
            <a:ext cx="12222283" cy="8019704"/>
          </a:xfrm>
          <a:prstGeom prst="rect">
            <a:avLst/>
          </a:prstGeom>
        </p:spPr>
      </p:pic>
      <p:pic>
        <p:nvPicPr>
          <p:cNvPr id="19" name="Imagen 19">
            <a:extLst>
              <a:ext uri="{FF2B5EF4-FFF2-40B4-BE49-F238E27FC236}">
                <a16:creationId xmlns:a16="http://schemas.microsoft.com/office/drawing/2014/main" id="{E71AFE9E-0727-F687-7540-079BAA60F8AA}"/>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095635" y="1"/>
            <a:ext cx="13059693" cy="8393937"/>
          </a:xfrm>
          <a:prstGeom prst="rect">
            <a:avLst/>
          </a:prstGeom>
        </p:spPr>
      </p:pic>
      <p:pic>
        <p:nvPicPr>
          <p:cNvPr id="20" name="Imagen 20">
            <a:extLst>
              <a:ext uri="{FF2B5EF4-FFF2-40B4-BE49-F238E27FC236}">
                <a16:creationId xmlns:a16="http://schemas.microsoft.com/office/drawing/2014/main" id="{83979E31-0A79-8C3F-2129-E4A4AD98F91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615139" y="53952"/>
            <a:ext cx="13659163" cy="8378658"/>
          </a:xfrm>
          <a:prstGeom prst="rect">
            <a:avLst/>
          </a:prstGeom>
        </p:spPr>
      </p:pic>
      <p:pic>
        <p:nvPicPr>
          <p:cNvPr id="21" name="galleryContent1088930130597345587.mp3">
            <a:hlinkClick r:id="" action="ppaction://media"/>
            <a:extLst>
              <a:ext uri="{FF2B5EF4-FFF2-40B4-BE49-F238E27FC236}">
                <a16:creationId xmlns:a16="http://schemas.microsoft.com/office/drawing/2014/main" id="{43FD5B7A-A1E6-8EEA-3595-A914C58BFBFE}"/>
              </a:ext>
            </a:extLst>
          </p:cNvPr>
          <p:cNvPicPr>
            <a:picLocks noChangeAspect="1"/>
          </p:cNvPicPr>
          <p:nvPr>
            <a:audioFile r:link="rId2"/>
            <p:extLst>
              <p:ext uri="{DAA4B4D4-6D71-4841-9C94-3DE7FCFB9230}">
                <p14:media xmlns:p14="http://schemas.microsoft.com/office/powerpoint/2010/main" r:embed="rId1"/>
              </p:ext>
            </p:extLst>
          </p:nvPr>
        </p:nvPicPr>
        <p:blipFill>
          <a:blip r:embed="rId29"/>
          <a:stretch>
            <a:fillRect/>
          </a:stretch>
        </p:blipFill>
        <p:spPr>
          <a:xfrm>
            <a:off x="4427822" y="7717970"/>
            <a:ext cx="288355" cy="288355"/>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1000"/>
                                        <p:tgtEl>
                                          <p:spTgt spid="3">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3" presetClass="entr" presetSubtype="10" fill="hold" nodeType="withEffect">
                                  <p:stCondLst>
                                    <p:cond delay="100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2000" fill="hold"/>
                                        <p:tgtEl>
                                          <p:spTgt spid="75"/>
                                        </p:tgtEl>
                                        <p:attrNameLst>
                                          <p:attrName>ppt_x</p:attrName>
                                        </p:attrNameLst>
                                      </p:cBhvr>
                                      <p:tavLst>
                                        <p:tav tm="0">
                                          <p:val>
                                            <p:strVal val="#ppt_x"/>
                                          </p:val>
                                        </p:tav>
                                        <p:tav tm="100000">
                                          <p:val>
                                            <p:strVal val="#ppt_x"/>
                                          </p:val>
                                        </p:tav>
                                      </p:tavLst>
                                    </p:anim>
                                    <p:anim calcmode="lin" valueType="num">
                                      <p:cBhvr additive="base">
                                        <p:cTn id="38" dur="20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checkerboard(across)">
                                      <p:cBhvr>
                                        <p:cTn id="43" dur="500"/>
                                        <p:tgtEl>
                                          <p:spTgt spid="7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2000" fill="hold"/>
                                        <p:tgtEl>
                                          <p:spTgt spid="77"/>
                                        </p:tgtEl>
                                        <p:attrNameLst>
                                          <p:attrName>ppt_w</p:attrName>
                                        </p:attrNameLst>
                                      </p:cBhvr>
                                      <p:tavLst>
                                        <p:tav tm="0">
                                          <p:val>
                                            <p:fltVal val="0"/>
                                          </p:val>
                                        </p:tav>
                                        <p:tav tm="100000">
                                          <p:val>
                                            <p:strVal val="#ppt_w"/>
                                          </p:val>
                                        </p:tav>
                                      </p:tavLst>
                                    </p:anim>
                                    <p:anim calcmode="lin" valueType="num">
                                      <p:cBhvr>
                                        <p:cTn id="49" dur="2000" fill="hold"/>
                                        <p:tgtEl>
                                          <p:spTgt spid="77"/>
                                        </p:tgtEl>
                                        <p:attrNameLst>
                                          <p:attrName>ppt_h</p:attrName>
                                        </p:attrNameLst>
                                      </p:cBhvr>
                                      <p:tavLst>
                                        <p:tav tm="0">
                                          <p:val>
                                            <p:fltVal val="0"/>
                                          </p:val>
                                        </p:tav>
                                        <p:tav tm="100000">
                                          <p:val>
                                            <p:strVal val="#ppt_h"/>
                                          </p:val>
                                        </p:tav>
                                      </p:tavLst>
                                    </p:anim>
                                    <p:animEffect transition="in" filter="fade">
                                      <p:cBhvr>
                                        <p:cTn id="50" dur="2000"/>
                                        <p:tgtEl>
                                          <p:spTgt spid="77"/>
                                        </p:tgtEl>
                                      </p:cBhvr>
                                    </p:animEffect>
                                  </p:childTnLst>
                                </p:cTn>
                              </p:par>
                            </p:childTnLst>
                          </p:cTn>
                        </p:par>
                        <p:par>
                          <p:cTn id="51" fill="hold">
                            <p:stCondLst>
                              <p:cond delay="2000"/>
                            </p:stCondLst>
                            <p:childTnLst>
                              <p:par>
                                <p:cTn id="52" presetID="4" presetClass="entr" presetSubtype="16" fill="hold" grpId="0" nodeType="afterEffect">
                                  <p:stCondLst>
                                    <p:cond delay="0"/>
                                  </p:stCondLst>
                                  <p:childTnLst>
                                    <p:set>
                                      <p:cBhvr>
                                        <p:cTn id="53" dur="1" fill="hold">
                                          <p:stCondLst>
                                            <p:cond delay="0"/>
                                          </p:stCondLst>
                                        </p:cTn>
                                        <p:tgtEl>
                                          <p:spTgt spid="2053"/>
                                        </p:tgtEl>
                                        <p:attrNameLst>
                                          <p:attrName>style.visibility</p:attrName>
                                        </p:attrNameLst>
                                      </p:cBhvr>
                                      <p:to>
                                        <p:strVal val="visible"/>
                                      </p:to>
                                    </p:set>
                                    <p:animEffect transition="in" filter="box(in)">
                                      <p:cBhvr>
                                        <p:cTn id="54" dur="2000"/>
                                        <p:tgtEl>
                                          <p:spTgt spid="205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additive="base">
                                        <p:cTn id="59" dur="500" fill="hold"/>
                                        <p:tgtEl>
                                          <p:spTgt spid="78"/>
                                        </p:tgtEl>
                                        <p:attrNameLst>
                                          <p:attrName>ppt_x</p:attrName>
                                        </p:attrNameLst>
                                      </p:cBhvr>
                                      <p:tavLst>
                                        <p:tav tm="0">
                                          <p:val>
                                            <p:strVal val="#ppt_x"/>
                                          </p:val>
                                        </p:tav>
                                        <p:tav tm="100000">
                                          <p:val>
                                            <p:strVal val="#ppt_x"/>
                                          </p:val>
                                        </p:tav>
                                      </p:tavLst>
                                    </p:anim>
                                    <p:anim calcmode="lin" valueType="num">
                                      <p:cBhvr additive="base">
                                        <p:cTn id="6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055"/>
                                        </p:tgtEl>
                                        <p:attrNameLst>
                                          <p:attrName>style.visibility</p:attrName>
                                        </p:attrNameLst>
                                      </p:cBhvr>
                                      <p:to>
                                        <p:strVal val="visible"/>
                                      </p:to>
                                    </p:set>
                                    <p:animEffect transition="in" filter="blinds(horizontal)">
                                      <p:cBhvr>
                                        <p:cTn id="65" dur="500"/>
                                        <p:tgtEl>
                                          <p:spTgt spid="2055"/>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blinds(horizontal)">
                                      <p:cBhvr>
                                        <p:cTn id="70" dur="20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blinds(horizontal)">
                                      <p:cBhvr>
                                        <p:cTn id="75" dur="20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nodeType="click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diamond(in)">
                                      <p:cBhvr>
                                        <p:cTn id="80" dur="20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fill="hold"/>
                                        <p:tgtEl>
                                          <p:spTgt spid="46"/>
                                        </p:tgtEl>
                                        <p:attrNameLst>
                                          <p:attrName>ppt_x</p:attrName>
                                        </p:attrNameLst>
                                      </p:cBhvr>
                                      <p:tavLst>
                                        <p:tav tm="0">
                                          <p:val>
                                            <p:strVal val="#ppt_x"/>
                                          </p:val>
                                        </p:tav>
                                        <p:tav tm="100000">
                                          <p:val>
                                            <p:strVal val="#ppt_x"/>
                                          </p:val>
                                        </p:tav>
                                      </p:tavLst>
                                    </p:anim>
                                    <p:anim calcmode="lin" valueType="num">
                                      <p:cBhvr additive="base">
                                        <p:cTn id="8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2500"/>
                                  </p:stCondLst>
                                  <p:childTnLst>
                                    <p:set>
                                      <p:cBhvr>
                                        <p:cTn id="90" dur="1" fill="hold">
                                          <p:stCondLst>
                                            <p:cond delay="0"/>
                                          </p:stCondLst>
                                        </p:cTn>
                                        <p:tgtEl>
                                          <p:spTgt spid="45"/>
                                        </p:tgtEl>
                                        <p:attrNameLst>
                                          <p:attrName>style.visibility</p:attrName>
                                        </p:attrNameLst>
                                      </p:cBhvr>
                                      <p:to>
                                        <p:strVal val="visible"/>
                                      </p:to>
                                    </p:set>
                                    <p:animEffect transition="in" filter="dissolve">
                                      <p:cBhvr>
                                        <p:cTn id="91" dur="2000"/>
                                        <p:tgtEl>
                                          <p:spTgt spid="45"/>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box(in)">
                                      <p:cBhvr>
                                        <p:cTn id="96" dur="500"/>
                                        <p:tgtEl>
                                          <p:spTgt spid="47"/>
                                        </p:tgtEl>
                                      </p:cBhvr>
                                    </p:animEffect>
                                  </p:childTnLst>
                                </p:cTn>
                              </p:par>
                            </p:childTnLst>
                          </p:cTn>
                        </p:par>
                      </p:childTnLst>
                    </p:cTn>
                  </p:par>
                  <p:par>
                    <p:cTn id="97" fill="hold">
                      <p:stCondLst>
                        <p:cond delay="indefinite"/>
                      </p:stCondLst>
                      <p:childTnLst>
                        <p:par>
                          <p:cTn id="98" fill="hold">
                            <p:stCondLst>
                              <p:cond delay="0"/>
                            </p:stCondLst>
                            <p:childTnLst>
                              <p:par>
                                <p:cTn id="99" presetID="8" presetClass="entr" presetSubtype="16" fill="hold" nodeType="click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diamond(in)">
                                      <p:cBhvr>
                                        <p:cTn id="101" dur="2000"/>
                                        <p:tgtEl>
                                          <p:spTgt spid="48"/>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dissolve">
                                      <p:cBhvr>
                                        <p:cTn id="106" dur="2000"/>
                                        <p:tgtEl>
                                          <p:spTgt spid="49"/>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nodeType="click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blinds(horizontal)">
                                      <p:cBhvr>
                                        <p:cTn id="111" dur="500"/>
                                        <p:tgtEl>
                                          <p:spTgt spid="49"/>
                                        </p:tgtEl>
                                      </p:cBhvr>
                                    </p:animEffec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2000"/>
                                  </p:stCondLst>
                                  <p:childTnLst>
                                    <p:set>
                                      <p:cBhvr>
                                        <p:cTn id="115" dur="1" fill="hold">
                                          <p:stCondLst>
                                            <p:cond delay="0"/>
                                          </p:stCondLst>
                                        </p:cTn>
                                        <p:tgtEl>
                                          <p:spTgt spid="51"/>
                                        </p:tgtEl>
                                        <p:attrNameLst>
                                          <p:attrName>style.visibility</p:attrName>
                                        </p:attrNameLst>
                                      </p:cBhvr>
                                      <p:to>
                                        <p:strVal val="visible"/>
                                      </p:to>
                                    </p:set>
                                    <p:animEffect transition="in" filter="checkerboard(across)">
                                      <p:cBhvr>
                                        <p:cTn id="116" dur="500"/>
                                        <p:tgtEl>
                                          <p:spTgt spid="51"/>
                                        </p:tgtEl>
                                      </p:cBhvr>
                                    </p:animEffect>
                                  </p:childTnLst>
                                </p:cTn>
                              </p:par>
                            </p:childTnLst>
                          </p:cTn>
                        </p:par>
                      </p:childTnLst>
                    </p:cTn>
                  </p:par>
                  <p:par>
                    <p:cTn id="117" fill="hold">
                      <p:stCondLst>
                        <p:cond delay="indefinite"/>
                      </p:stCondLst>
                      <p:childTnLst>
                        <p:par>
                          <p:cTn id="118" fill="hold">
                            <p:stCondLst>
                              <p:cond delay="0"/>
                            </p:stCondLst>
                            <p:childTnLst>
                              <p:par>
                                <p:cTn id="119" presetID="8" presetClass="entr" presetSubtype="16" fill="hold" grpId="0" nodeType="clickEffect">
                                  <p:stCondLst>
                                    <p:cond delay="1500"/>
                                  </p:stCondLst>
                                  <p:childTnLst>
                                    <p:set>
                                      <p:cBhvr>
                                        <p:cTn id="120" dur="1" fill="hold">
                                          <p:stCondLst>
                                            <p:cond delay="0"/>
                                          </p:stCondLst>
                                        </p:cTn>
                                        <p:tgtEl>
                                          <p:spTgt spid="56"/>
                                        </p:tgtEl>
                                        <p:attrNameLst>
                                          <p:attrName>style.visibility</p:attrName>
                                        </p:attrNameLst>
                                      </p:cBhvr>
                                      <p:to>
                                        <p:strVal val="visible"/>
                                      </p:to>
                                    </p:set>
                                    <p:animEffect transition="in" filter="diamond(in)">
                                      <p:cBhvr>
                                        <p:cTn id="121" dur="2000"/>
                                        <p:tgtEl>
                                          <p:spTgt spid="56"/>
                                        </p:tgtEl>
                                      </p:cBhvr>
                                    </p:animEffect>
                                  </p:childTnLst>
                                </p:cTn>
                              </p:par>
                            </p:childTnLst>
                          </p:cTn>
                        </p:par>
                      </p:childTnLst>
                    </p:cTn>
                  </p:par>
                  <p:par>
                    <p:cTn id="122" fill="hold">
                      <p:stCondLst>
                        <p:cond delay="indefinite"/>
                      </p:stCondLst>
                      <p:childTnLst>
                        <p:par>
                          <p:cTn id="123" fill="hold">
                            <p:stCondLst>
                              <p:cond delay="0"/>
                            </p:stCondLst>
                            <p:childTnLst>
                              <p:par>
                                <p:cTn id="124" presetID="5" presetClass="entr" presetSubtype="10" fill="hold" nodeType="click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checkerboard(across)">
                                      <p:cBhvr>
                                        <p:cTn id="126" dur="500"/>
                                        <p:tgtEl>
                                          <p:spTgt spid="49"/>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1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7" presetClass="emph" presetSubtype="2" fill="hold" nodeType="clickEffect">
                                  <p:stCondLst>
                                    <p:cond delay="0"/>
                                  </p:stCondLst>
                                  <p:childTnLst>
                                    <p:animClr clrSpc="rgb" dir="cw">
                                      <p:cBhvr>
                                        <p:cTn id="138" dur="2000" fill="hold"/>
                                        <p:tgtEl>
                                          <p:spTgt spid="11"/>
                                        </p:tgtEl>
                                        <p:attrNameLst>
                                          <p:attrName>stroke.color</p:attrName>
                                        </p:attrNameLst>
                                      </p:cBhvr>
                                      <p:to>
                                        <a:srgbClr val="C0504D"/>
                                      </p:to>
                                    </p:animClr>
                                    <p:set>
                                      <p:cBhvr>
                                        <p:cTn id="139" dur="2000" fill="hold"/>
                                        <p:tgtEl>
                                          <p:spTgt spid="11"/>
                                        </p:tgtEl>
                                        <p:attrNameLst>
                                          <p:attrName>stroke.on</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16" presetClass="entr" presetSubtype="26" fill="hold" nodeType="click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barn(inHorizontal)">
                                      <p:cBhvr>
                                        <p:cTn id="144" dur="500"/>
                                        <p:tgtEl>
                                          <p:spTgt spid="11"/>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nodeType="click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blinds(horizontal)">
                                      <p:cBhvr>
                                        <p:cTn id="149" dur="500"/>
                                        <p:tgtEl>
                                          <p:spTgt spid="14"/>
                                        </p:tgtEl>
                                      </p:cBhvr>
                                    </p:animEffect>
                                  </p:childTnLst>
                                </p:cTn>
                              </p:par>
                            </p:childTnLst>
                          </p:cTn>
                        </p:par>
                      </p:childTnLst>
                    </p:cTn>
                  </p:par>
                  <p:par>
                    <p:cTn id="150" fill="hold">
                      <p:stCondLst>
                        <p:cond delay="indefinite"/>
                      </p:stCondLst>
                      <p:childTnLst>
                        <p:par>
                          <p:cTn id="151" fill="hold">
                            <p:stCondLst>
                              <p:cond delay="0"/>
                            </p:stCondLst>
                            <p:childTnLst>
                              <p:par>
                                <p:cTn id="152" presetID="18" presetClass="entr" presetSubtype="12" fill="hold" nodeType="clickEffect">
                                  <p:stCondLst>
                                    <p:cond delay="0"/>
                                  </p:stCondLst>
                                  <p:childTnLst>
                                    <p:set>
                                      <p:cBhvr>
                                        <p:cTn id="153" dur="1" fill="hold">
                                          <p:stCondLst>
                                            <p:cond delay="0"/>
                                          </p:stCondLst>
                                        </p:cTn>
                                        <p:tgtEl>
                                          <p:spTgt spid="16"/>
                                        </p:tgtEl>
                                        <p:attrNameLst>
                                          <p:attrName>style.visibility</p:attrName>
                                        </p:attrNameLst>
                                      </p:cBhvr>
                                      <p:to>
                                        <p:strVal val="visible"/>
                                      </p:to>
                                    </p:set>
                                    <p:animEffect transition="in" filter="strips(downLeft)">
                                      <p:cBhvr>
                                        <p:cTn id="154" dur="500"/>
                                        <p:tgtEl>
                                          <p:spTgt spid="16"/>
                                        </p:tgtEl>
                                      </p:cBhvr>
                                    </p:animEffect>
                                  </p:childTnLst>
                                </p:cTn>
                              </p:par>
                            </p:childTnLst>
                          </p:cTn>
                        </p:par>
                      </p:childTnLst>
                    </p:cTn>
                  </p:par>
                  <p:par>
                    <p:cTn id="155" fill="hold">
                      <p:stCondLst>
                        <p:cond delay="indefinite"/>
                      </p:stCondLst>
                      <p:childTnLst>
                        <p:par>
                          <p:cTn id="156" fill="hold">
                            <p:stCondLst>
                              <p:cond delay="0"/>
                            </p:stCondLst>
                            <p:childTnLst>
                              <p:par>
                                <p:cTn id="157" presetID="9" presetClass="entr" presetSubtype="0" fill="hold" nodeType="clickEffect">
                                  <p:stCondLst>
                                    <p:cond delay="0"/>
                                  </p:stCondLst>
                                  <p:childTnLst>
                                    <p:set>
                                      <p:cBhvr>
                                        <p:cTn id="158" dur="1" fill="hold">
                                          <p:stCondLst>
                                            <p:cond delay="0"/>
                                          </p:stCondLst>
                                        </p:cTn>
                                        <p:tgtEl>
                                          <p:spTgt spid="18"/>
                                        </p:tgtEl>
                                        <p:attrNameLst>
                                          <p:attrName>style.visibility</p:attrName>
                                        </p:attrNameLst>
                                      </p:cBhvr>
                                      <p:to>
                                        <p:strVal val="visible"/>
                                      </p:to>
                                    </p:set>
                                    <p:animEffect transition="in" filter="dissolve">
                                      <p:cBhvr>
                                        <p:cTn id="159" dur="500"/>
                                        <p:tgtEl>
                                          <p:spTgt spid="18"/>
                                        </p:tgtEl>
                                      </p:cBhvr>
                                    </p:animEffect>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nodeType="clickEffect">
                                  <p:stCondLst>
                                    <p:cond delay="0"/>
                                  </p:stCondLst>
                                  <p:childTnLst>
                                    <p:set>
                                      <p:cBhvr>
                                        <p:cTn id="163" dur="1" fill="hold">
                                          <p:stCondLst>
                                            <p:cond delay="0"/>
                                          </p:stCondLst>
                                        </p:cTn>
                                        <p:tgtEl>
                                          <p:spTgt spid="19"/>
                                        </p:tgtEl>
                                        <p:attrNameLst>
                                          <p:attrName>style.visibility</p:attrName>
                                        </p:attrNameLst>
                                      </p:cBhvr>
                                      <p:to>
                                        <p:strVal val="visible"/>
                                      </p:to>
                                    </p:set>
                                    <p:animEffect transition="in" filter="dissolve">
                                      <p:cBhvr>
                                        <p:cTn id="164" dur="500"/>
                                        <p:tgtEl>
                                          <p:spTgt spid="19"/>
                                        </p:tgtEl>
                                      </p:cBhvr>
                                    </p:animEffect>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nodeType="clickEffect">
                                  <p:stCondLst>
                                    <p:cond delay="0"/>
                                  </p:stCondLst>
                                  <p:childTnLst>
                                    <p:set>
                                      <p:cBhvr>
                                        <p:cTn id="168" dur="1" fill="hold">
                                          <p:stCondLst>
                                            <p:cond delay="0"/>
                                          </p:stCondLst>
                                        </p:cTn>
                                        <p:tgtEl>
                                          <p:spTgt spid="20"/>
                                        </p:tgtEl>
                                        <p:attrNameLst>
                                          <p:attrName>style.visibility</p:attrName>
                                        </p:attrNameLst>
                                      </p:cBhvr>
                                      <p:to>
                                        <p:strVal val="visible"/>
                                      </p:to>
                                    </p:set>
                                    <p:animEffect transition="in" filter="blinds(horizontal)">
                                      <p:cBhvr>
                                        <p:cTn id="169" dur="500"/>
                                        <p:tgtEl>
                                          <p:spTgt spid="20"/>
                                        </p:tgtEl>
                                      </p:cBhvr>
                                    </p:animEffec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nodeType="clickEffect">
                                  <p:stCondLst>
                                    <p:cond delay="0"/>
                                  </p:stCondLst>
                                  <p:childTnLst>
                                    <p:set>
                                      <p:cBhvr>
                                        <p:cTn id="173" dur="1" fill="hold">
                                          <p:stCondLst>
                                            <p:cond delay="0"/>
                                          </p:stCondLst>
                                        </p:cTn>
                                        <p:tgtEl>
                                          <p:spTgt spid="20"/>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mediacall" presetSubtype="0" fill="hold" nodeType="clickEffect">
                                  <p:stCondLst>
                                    <p:cond delay="0"/>
                                  </p:stCondLst>
                                  <p:childTnLst>
                                    <p:cmd type="call" cmd="playFrom(0.0)">
                                      <p:cBhvr>
                                        <p:cTn id="177"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78" fill="hold" display="0">
                  <p:stCondLst>
                    <p:cond delay="indefinite"/>
                  </p:stCondLst>
                  <p:endCondLst>
                    <p:cond evt="onStopAudio" delay="0">
                      <p:tgtEl>
                        <p:sldTgt/>
                      </p:tgtEl>
                    </p:cond>
                  </p:endCondLst>
                </p:cTn>
                <p:tgtEl>
                  <p:spTgt spid="21"/>
                </p:tgtEl>
              </p:cMediaNode>
            </p:audio>
          </p:childTnLst>
        </p:cTn>
      </p:par>
    </p:tnLst>
    <p:bldLst>
      <p:bldP spid="3" grpId="0" uiExpand="1" build="p"/>
      <p:bldP spid="2053" grpId="0" animBg="1"/>
      <p:bldP spid="2055" grpId="0" animBg="1"/>
      <p:bldP spid="45" grpId="0" animBg="1"/>
      <p:bldP spid="46" grpId="0" animBg="1"/>
      <p:bldP spid="51" grpId="0" animBg="1"/>
      <p:bldP spid="5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TotalTime>
  <Words>274</Words>
  <Application>Microsoft Office PowerPoint</Application>
  <PresentationFormat>Presentación en pantalla (4:3)</PresentationFormat>
  <Paragraphs>38</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DEL PRADO</dc:title>
  <dc:creator>Secundaria</dc:creator>
  <cp:lastModifiedBy>ludmilagalvan834@gmail.com</cp:lastModifiedBy>
  <cp:revision>76</cp:revision>
  <dcterms:created xsi:type="dcterms:W3CDTF">2022-08-08T19:33:25Z</dcterms:created>
  <dcterms:modified xsi:type="dcterms:W3CDTF">2022-09-06T21:31:02Z</dcterms:modified>
</cp:coreProperties>
</file>