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94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3C15BEE-7082-4FB6-924F-8E644F065836}" type="datetimeFigureOut">
              <a:rPr lang="es-ES" smtClean="0"/>
              <a:pPr/>
              <a:t>06/09/2022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E60FF3-10F9-47DA-A940-0D892E07D20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15BEE-7082-4FB6-924F-8E644F065836}" type="datetimeFigureOut">
              <a:rPr lang="es-ES" smtClean="0"/>
              <a:pPr/>
              <a:t>06/09/2022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60FF3-10F9-47DA-A940-0D892E07D20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26" Type="http://schemas.openxmlformats.org/officeDocument/2006/relationships/image" Target="../media/image23.jpeg"/><Relationship Id="rId39" Type="http://schemas.openxmlformats.org/officeDocument/2006/relationships/image" Target="../media/image35.png"/><Relationship Id="rId3" Type="http://schemas.openxmlformats.org/officeDocument/2006/relationships/slideLayout" Target="../slideLayouts/slideLayout2.xml"/><Relationship Id="rId21" Type="http://schemas.openxmlformats.org/officeDocument/2006/relationships/image" Target="../media/image18.jpeg"/><Relationship Id="rId34" Type="http://schemas.openxmlformats.org/officeDocument/2006/relationships/image" Target="../media/image31.jpe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image" Target="../media/image22.jpeg"/><Relationship Id="rId33" Type="http://schemas.openxmlformats.org/officeDocument/2006/relationships/image" Target="../media/image30.png"/><Relationship Id="rId38" Type="http://schemas.openxmlformats.org/officeDocument/2006/relationships/image" Target="../media/image34.png"/><Relationship Id="rId2" Type="http://schemas.openxmlformats.org/officeDocument/2006/relationships/audio" Target="file:///C:\Users\admin\Downloads\y2mate.com%20-%20Shakira%20Rauw%20Alejandro%20%20Te%20Felicito%20Official%20Video_320kbps.mp3" TargetMode="External"/><Relationship Id="rId16" Type="http://schemas.openxmlformats.org/officeDocument/2006/relationships/image" Target="../media/image13.jpeg"/><Relationship Id="rId20" Type="http://schemas.openxmlformats.org/officeDocument/2006/relationships/image" Target="../media/image17.gif"/><Relationship Id="rId29" Type="http://schemas.openxmlformats.org/officeDocument/2006/relationships/image" Target="../media/image26.jpeg"/><Relationship Id="rId1" Type="http://schemas.openxmlformats.org/officeDocument/2006/relationships/audio" Target="file:///C:\Users\admin\Downloads\y2mate.com%20-%20M&#250;sica%20De%20Fondo%20Para%20Videos%20Y%20Presentaciones%20Corporativas%20I%20Deeper%20por%20esoundtrax_320kbps.mp3" TargetMode="External"/><Relationship Id="rId6" Type="http://schemas.openxmlformats.org/officeDocument/2006/relationships/image" Target="../media/image3.png"/><Relationship Id="rId11" Type="http://schemas.openxmlformats.org/officeDocument/2006/relationships/image" Target="../media/image8.jpeg"/><Relationship Id="rId24" Type="http://schemas.openxmlformats.org/officeDocument/2006/relationships/image" Target="../media/image21.jpeg"/><Relationship Id="rId32" Type="http://schemas.openxmlformats.org/officeDocument/2006/relationships/image" Target="../media/image29.png"/><Relationship Id="rId37" Type="http://schemas.openxmlformats.org/officeDocument/2006/relationships/hyperlink" Target="https://blog.up.edu.mx/prepaup/femenil/los-4-beneficios-de-la-robotica-en-la-educacion-preparatoria%7D" TargetMode="External"/><Relationship Id="rId5" Type="http://schemas.openxmlformats.org/officeDocument/2006/relationships/image" Target="../media/image2.jpeg"/><Relationship Id="rId15" Type="http://schemas.openxmlformats.org/officeDocument/2006/relationships/image" Target="../media/image12.jpeg"/><Relationship Id="rId23" Type="http://schemas.openxmlformats.org/officeDocument/2006/relationships/image" Target="../media/image20.jpeg"/><Relationship Id="rId28" Type="http://schemas.openxmlformats.org/officeDocument/2006/relationships/image" Target="../media/image25.jpeg"/><Relationship Id="rId36" Type="http://schemas.openxmlformats.org/officeDocument/2006/relationships/image" Target="../media/image33.jpeg"/><Relationship Id="rId10" Type="http://schemas.openxmlformats.org/officeDocument/2006/relationships/image" Target="../media/image7.jpeg"/><Relationship Id="rId19" Type="http://schemas.openxmlformats.org/officeDocument/2006/relationships/image" Target="../media/image16.jpeg"/><Relationship Id="rId31" Type="http://schemas.openxmlformats.org/officeDocument/2006/relationships/image" Target="../media/image28.jpeg"/><Relationship Id="rId4" Type="http://schemas.openxmlformats.org/officeDocument/2006/relationships/image" Target="../media/image1.jpeg"/><Relationship Id="rId9" Type="http://schemas.openxmlformats.org/officeDocument/2006/relationships/image" Target="../media/image6.jpeg"/><Relationship Id="rId14" Type="http://schemas.openxmlformats.org/officeDocument/2006/relationships/image" Target="../media/image11.gif"/><Relationship Id="rId22" Type="http://schemas.openxmlformats.org/officeDocument/2006/relationships/image" Target="../media/image19.jpeg"/><Relationship Id="rId27" Type="http://schemas.openxmlformats.org/officeDocument/2006/relationships/image" Target="../media/image24.gif"/><Relationship Id="rId30" Type="http://schemas.openxmlformats.org/officeDocument/2006/relationships/image" Target="../media/image27.jpeg"/><Relationship Id="rId35"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TALLERES DE MINERIA</a:t>
            </a:r>
            <a:b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s-ES" dirty="0"/>
          </a:p>
        </p:txBody>
      </p:sp>
      <p:sp>
        <p:nvSpPr>
          <p:cNvPr id="5" name="4 Marcador de contenido"/>
          <p:cNvSpPr>
            <a:spLocks noGrp="1"/>
          </p:cNvSpPr>
          <p:nvPr>
            <p:ph idx="1"/>
          </p:nvPr>
        </p:nvSpPr>
        <p:spPr/>
        <p:txBody>
          <a:bodyPr/>
          <a:lstStyle/>
          <a:p>
            <a:pPr>
              <a:buNone/>
            </a:pPr>
            <a:r>
              <a:rPr lang="es-ES" dirty="0" smtClean="0"/>
              <a:t>Nombre y apellido: Aitana Noguera</a:t>
            </a:r>
          </a:p>
          <a:p>
            <a:pPr>
              <a:buNone/>
            </a:pPr>
            <a:r>
              <a:rPr lang="es-ES" dirty="0" smtClean="0"/>
              <a:t>Curso: 1ºA</a:t>
            </a:r>
          </a:p>
          <a:p>
            <a:pPr>
              <a:buNone/>
            </a:pPr>
            <a:r>
              <a:rPr lang="es-ES" dirty="0" smtClean="0"/>
              <a:t>Profe : Andrea  </a:t>
            </a:r>
            <a:r>
              <a:rPr lang="es-ES" dirty="0" err="1" smtClean="0"/>
              <a:t>Gomez</a:t>
            </a:r>
            <a:r>
              <a:rPr lang="es-ES" dirty="0" smtClean="0"/>
              <a:t> </a:t>
            </a:r>
          </a:p>
          <a:p>
            <a:pPr>
              <a:buNone/>
            </a:pPr>
            <a:r>
              <a:rPr lang="es-ES" dirty="0" smtClean="0"/>
              <a:t>        </a:t>
            </a:r>
            <a:r>
              <a:rPr lang="es-ES" dirty="0" smtClean="0">
                <a:solidFill>
                  <a:srgbClr val="FF0000"/>
                </a:solidFill>
              </a:rPr>
              <a:t>LABORATORIO DE INFORMATICA</a:t>
            </a:r>
          </a:p>
          <a:p>
            <a:pPr>
              <a:buNone/>
            </a:pPr>
            <a:endParaRPr lang="es-ES" dirty="0" smtClean="0"/>
          </a:p>
        </p:txBody>
      </p:sp>
      <p:sp>
        <p:nvSpPr>
          <p:cNvPr id="6" name="5 Rectángulo"/>
          <p:cNvSpPr/>
          <p:nvPr/>
        </p:nvSpPr>
        <p:spPr>
          <a:xfrm>
            <a:off x="1527127"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D:\Users\Secundaria\Pictures\soft.jpg"/>
          <p:cNvPicPr>
            <a:picLocks noChangeAspect="1" noChangeArrowheads="1"/>
          </p:cNvPicPr>
          <p:nvPr/>
        </p:nvPicPr>
        <p:blipFill>
          <a:blip r:embed="rId4"/>
          <a:srcRect/>
          <a:stretch>
            <a:fillRect/>
          </a:stretch>
        </p:blipFill>
        <p:spPr bwMode="auto">
          <a:xfrm>
            <a:off x="6500826" y="1357298"/>
            <a:ext cx="2143125" cy="2143125"/>
          </a:xfrm>
          <a:prstGeom prst="rect">
            <a:avLst/>
          </a:prstGeom>
          <a:noFill/>
        </p:spPr>
      </p:pic>
      <p:pic>
        <p:nvPicPr>
          <p:cNvPr id="1027" name="Picture 3" descr="D:\Users\Secundaria\Downloads\images (2).jpg"/>
          <p:cNvPicPr>
            <a:picLocks noChangeAspect="1" noChangeArrowheads="1"/>
          </p:cNvPicPr>
          <p:nvPr/>
        </p:nvPicPr>
        <p:blipFill>
          <a:blip r:embed="rId5"/>
          <a:srcRect/>
          <a:stretch>
            <a:fillRect/>
          </a:stretch>
        </p:blipFill>
        <p:spPr bwMode="auto">
          <a:xfrm>
            <a:off x="0" y="0"/>
            <a:ext cx="9144000" cy="6857999"/>
          </a:xfrm>
          <a:prstGeom prst="rect">
            <a:avLst/>
          </a:prstGeom>
          <a:noFill/>
        </p:spPr>
      </p:pic>
      <p:sp>
        <p:nvSpPr>
          <p:cNvPr id="7" name="6 CuadroTexto"/>
          <p:cNvSpPr txBox="1"/>
          <p:nvPr/>
        </p:nvSpPr>
        <p:spPr>
          <a:xfrm>
            <a:off x="500034" y="928670"/>
            <a:ext cx="7869320" cy="769441"/>
          </a:xfrm>
          <a:prstGeom prst="rect">
            <a:avLst/>
          </a:prstGeom>
          <a:noFill/>
        </p:spPr>
        <p:txBody>
          <a:bodyPr wrap="square" rtlCol="0">
            <a:spAutoFit/>
          </a:bodyPr>
          <a:lstStyle/>
          <a:p>
            <a:r>
              <a:rPr lang="es-ES" sz="4400" dirty="0" smtClean="0">
                <a:solidFill>
                  <a:schemeClr val="bg1"/>
                </a:solidFill>
                <a:latin typeface="Algerian" pitchFamily="82" charset="0"/>
              </a:rPr>
              <a:t>Taller de informática</a:t>
            </a:r>
            <a:endParaRPr lang="es-ES" sz="4400" dirty="0">
              <a:solidFill>
                <a:schemeClr val="bg1"/>
              </a:solidFill>
              <a:latin typeface="Algerian" pitchFamily="82" charset="0"/>
            </a:endParaRPr>
          </a:p>
        </p:txBody>
      </p:sp>
      <p:pic>
        <p:nvPicPr>
          <p:cNvPr id="1028" name="Picture 4" descr="D:\Users\Secundaria\Downloads\images (1).png"/>
          <p:cNvPicPr>
            <a:picLocks noChangeAspect="1" noChangeArrowheads="1"/>
          </p:cNvPicPr>
          <p:nvPr/>
        </p:nvPicPr>
        <p:blipFill>
          <a:blip r:embed="rId6"/>
          <a:srcRect/>
          <a:stretch>
            <a:fillRect/>
          </a:stretch>
        </p:blipFill>
        <p:spPr bwMode="auto">
          <a:xfrm>
            <a:off x="6072198" y="2928934"/>
            <a:ext cx="2238375" cy="2047875"/>
          </a:xfrm>
          <a:prstGeom prst="rect">
            <a:avLst/>
          </a:prstGeom>
          <a:noFill/>
        </p:spPr>
      </p:pic>
      <p:pic>
        <p:nvPicPr>
          <p:cNvPr id="1029" name="Picture 5" descr="D:\Users\Secundaria\Downloads\WhatsApp Image 2022-08-25 at 3.28.18 PM.jpeg"/>
          <p:cNvPicPr>
            <a:picLocks noChangeAspect="1" noChangeArrowheads="1"/>
          </p:cNvPicPr>
          <p:nvPr/>
        </p:nvPicPr>
        <p:blipFill>
          <a:blip r:embed="rId7"/>
          <a:srcRect/>
          <a:stretch>
            <a:fillRect/>
          </a:stretch>
        </p:blipFill>
        <p:spPr bwMode="auto">
          <a:xfrm>
            <a:off x="0" y="0"/>
            <a:ext cx="9144000" cy="6858000"/>
          </a:xfrm>
          <a:prstGeom prst="rect">
            <a:avLst/>
          </a:prstGeom>
          <a:noFill/>
        </p:spPr>
      </p:pic>
      <p:pic>
        <p:nvPicPr>
          <p:cNvPr id="1030" name="Picture 6" descr="D:\Users\Secundaria\Downloads\WhatsApp Image 2022-08-25 at 3.28.16 PM.jpeg"/>
          <p:cNvPicPr>
            <a:picLocks noChangeAspect="1" noChangeArrowheads="1"/>
          </p:cNvPicPr>
          <p:nvPr/>
        </p:nvPicPr>
        <p:blipFill>
          <a:blip r:embed="rId8"/>
          <a:srcRect/>
          <a:stretch>
            <a:fillRect/>
          </a:stretch>
        </p:blipFill>
        <p:spPr bwMode="auto">
          <a:xfrm>
            <a:off x="0" y="0"/>
            <a:ext cx="9144000" cy="6858000"/>
          </a:xfrm>
          <a:prstGeom prst="rect">
            <a:avLst/>
          </a:prstGeom>
          <a:noFill/>
        </p:spPr>
      </p:pic>
      <p:sp>
        <p:nvSpPr>
          <p:cNvPr id="12" name="11 CuadroTexto"/>
          <p:cNvSpPr txBox="1"/>
          <p:nvPr/>
        </p:nvSpPr>
        <p:spPr>
          <a:xfrm>
            <a:off x="4214810" y="5929330"/>
            <a:ext cx="4178708" cy="646331"/>
          </a:xfrm>
          <a:prstGeom prst="rect">
            <a:avLst/>
          </a:prstGeom>
          <a:noFill/>
        </p:spPr>
        <p:txBody>
          <a:bodyPr wrap="square" rtlCol="0">
            <a:spAutoFit/>
          </a:bodyPr>
          <a:lstStyle/>
          <a:p>
            <a:r>
              <a:rPr lang="es-ES" sz="3600" dirty="0" smtClean="0">
                <a:solidFill>
                  <a:schemeClr val="bg1"/>
                </a:solidFill>
                <a:latin typeface="Aparajita" pitchFamily="34" charset="0"/>
                <a:cs typeface="Aparajita" pitchFamily="34" charset="0"/>
              </a:rPr>
              <a:t>Profe: Andrea </a:t>
            </a:r>
            <a:r>
              <a:rPr lang="es-ES" sz="3600" dirty="0" err="1" smtClean="0">
                <a:solidFill>
                  <a:schemeClr val="bg1"/>
                </a:solidFill>
                <a:latin typeface="Aparajita" pitchFamily="34" charset="0"/>
                <a:cs typeface="Aparajita" pitchFamily="34" charset="0"/>
              </a:rPr>
              <a:t>Gomez</a:t>
            </a:r>
            <a:endParaRPr lang="es-ES" sz="3600" dirty="0">
              <a:solidFill>
                <a:schemeClr val="bg1"/>
              </a:solidFill>
              <a:latin typeface="Aparajita" pitchFamily="34" charset="0"/>
              <a:cs typeface="Aparajita" pitchFamily="34" charset="0"/>
            </a:endParaRPr>
          </a:p>
        </p:txBody>
      </p:sp>
      <p:pic>
        <p:nvPicPr>
          <p:cNvPr id="2" name="Picture 2" descr="d:\Users\Secundaria\Desktop\aitii fotos\a8b1584f-df58-4e78-b135-6e81840656b2.jpg"/>
          <p:cNvPicPr>
            <a:picLocks noChangeAspect="1" noChangeArrowheads="1"/>
          </p:cNvPicPr>
          <p:nvPr/>
        </p:nvPicPr>
        <p:blipFill>
          <a:blip r:embed="rId9"/>
          <a:srcRect/>
          <a:stretch>
            <a:fillRect/>
          </a:stretch>
        </p:blipFill>
        <p:spPr bwMode="auto">
          <a:xfrm>
            <a:off x="0" y="0"/>
            <a:ext cx="9144000" cy="6858000"/>
          </a:xfrm>
          <a:prstGeom prst="rect">
            <a:avLst/>
          </a:prstGeom>
          <a:noFill/>
        </p:spPr>
      </p:pic>
      <p:pic>
        <p:nvPicPr>
          <p:cNvPr id="3" name="Picture 3" descr="d:\Users\Secundaria\Desktop\aitii fotos\de370604-71bb-45f5-8a51-25f2dffe433c.jpg"/>
          <p:cNvPicPr>
            <a:picLocks noChangeAspect="1" noChangeArrowheads="1"/>
          </p:cNvPicPr>
          <p:nvPr/>
        </p:nvPicPr>
        <p:blipFill>
          <a:blip r:embed="rId10"/>
          <a:srcRect/>
          <a:stretch>
            <a:fillRect/>
          </a:stretch>
        </p:blipFill>
        <p:spPr bwMode="auto">
          <a:xfrm>
            <a:off x="0" y="0"/>
            <a:ext cx="9144000" cy="6858000"/>
          </a:xfrm>
          <a:prstGeom prst="rect">
            <a:avLst/>
          </a:prstGeom>
          <a:noFill/>
        </p:spPr>
      </p:pic>
      <p:sp>
        <p:nvSpPr>
          <p:cNvPr id="18" name="17 CuadroTexto"/>
          <p:cNvSpPr txBox="1"/>
          <p:nvPr/>
        </p:nvSpPr>
        <p:spPr>
          <a:xfrm>
            <a:off x="1500166" y="642918"/>
            <a:ext cx="6357981" cy="646331"/>
          </a:xfrm>
          <a:prstGeom prst="rect">
            <a:avLst/>
          </a:prstGeom>
          <a:noFill/>
        </p:spPr>
        <p:txBody>
          <a:bodyPr wrap="square" rtlCol="0">
            <a:spAutoFit/>
          </a:bodyPr>
          <a:lstStyle/>
          <a:p>
            <a:r>
              <a:rPr lang="es-ES" sz="3600" dirty="0" smtClean="0">
                <a:solidFill>
                  <a:schemeClr val="bg1"/>
                </a:solidFill>
                <a:latin typeface="Algerian" pitchFamily="82" charset="0"/>
              </a:rPr>
              <a:t> </a:t>
            </a:r>
            <a:endParaRPr lang="es-ES" sz="3600" dirty="0">
              <a:solidFill>
                <a:schemeClr val="bg1"/>
              </a:solidFill>
              <a:latin typeface="Algerian" pitchFamily="82" charset="0"/>
            </a:endParaRPr>
          </a:p>
        </p:txBody>
      </p:sp>
      <p:sp>
        <p:nvSpPr>
          <p:cNvPr id="30" name="29 CuadroTexto"/>
          <p:cNvSpPr txBox="1"/>
          <p:nvPr/>
        </p:nvSpPr>
        <p:spPr>
          <a:xfrm>
            <a:off x="1357290" y="714356"/>
            <a:ext cx="5870882" cy="923330"/>
          </a:xfrm>
          <a:prstGeom prst="rect">
            <a:avLst/>
          </a:prstGeom>
          <a:noFill/>
        </p:spPr>
        <p:txBody>
          <a:bodyPr wrap="square" rtlCol="0">
            <a:spAutoFit/>
          </a:bodyPr>
          <a:lstStyle/>
          <a:p>
            <a:endParaRPr lang="es-ES" sz="3600" dirty="0" smtClean="0">
              <a:solidFill>
                <a:schemeClr val="bg1"/>
              </a:solidFill>
              <a:latin typeface="Algerian" pitchFamily="82" charset="0"/>
            </a:endParaRPr>
          </a:p>
          <a:p>
            <a:endParaRPr lang="es-ES" dirty="0"/>
          </a:p>
        </p:txBody>
      </p:sp>
      <p:pic>
        <p:nvPicPr>
          <p:cNvPr id="8" name="Picture 2" descr="D:\Users\Secundaria\Pictures\1fe5f9a9-4c4a-4008-baca-6fe203cebbd9 - copia.jpg"/>
          <p:cNvPicPr>
            <a:picLocks noChangeAspect="1" noChangeArrowheads="1"/>
          </p:cNvPicPr>
          <p:nvPr/>
        </p:nvPicPr>
        <p:blipFill>
          <a:blip r:embed="rId11"/>
          <a:srcRect/>
          <a:stretch>
            <a:fillRect/>
          </a:stretch>
        </p:blipFill>
        <p:spPr bwMode="auto">
          <a:xfrm>
            <a:off x="0" y="0"/>
            <a:ext cx="9144000" cy="6857999"/>
          </a:xfrm>
          <a:prstGeom prst="rect">
            <a:avLst/>
          </a:prstGeom>
          <a:noFill/>
        </p:spPr>
      </p:pic>
      <p:pic>
        <p:nvPicPr>
          <p:cNvPr id="9" name="Picture 3" descr="D:\Users\Secundaria\Downloads\WhatsApp Image 2022-08-29 at 4.45.49 PM (2).jpeg"/>
          <p:cNvPicPr>
            <a:picLocks noChangeAspect="1" noChangeArrowheads="1"/>
          </p:cNvPicPr>
          <p:nvPr/>
        </p:nvPicPr>
        <p:blipFill>
          <a:blip r:embed="rId12"/>
          <a:srcRect/>
          <a:stretch>
            <a:fillRect/>
          </a:stretch>
        </p:blipFill>
        <p:spPr bwMode="auto">
          <a:xfrm>
            <a:off x="0" y="0"/>
            <a:ext cx="9144000" cy="6857999"/>
          </a:xfrm>
          <a:prstGeom prst="rect">
            <a:avLst/>
          </a:prstGeom>
          <a:noFill/>
        </p:spPr>
      </p:pic>
      <p:pic>
        <p:nvPicPr>
          <p:cNvPr id="10" name="Picture 4" descr="D:\Users\Secundaria\Pictures\1a0f870a-2037-4890-b5f5-de77e2dc39f5.jpg"/>
          <p:cNvPicPr>
            <a:picLocks noChangeAspect="1" noChangeArrowheads="1"/>
          </p:cNvPicPr>
          <p:nvPr/>
        </p:nvPicPr>
        <p:blipFill>
          <a:blip r:embed="rId13"/>
          <a:srcRect/>
          <a:stretch>
            <a:fillRect/>
          </a:stretch>
        </p:blipFill>
        <p:spPr bwMode="auto">
          <a:xfrm>
            <a:off x="0" y="0"/>
            <a:ext cx="9144000" cy="6857999"/>
          </a:xfrm>
          <a:prstGeom prst="rect">
            <a:avLst/>
          </a:prstGeom>
          <a:noFill/>
        </p:spPr>
      </p:pic>
      <p:sp>
        <p:nvSpPr>
          <p:cNvPr id="19" name="18 CuadroTexto"/>
          <p:cNvSpPr txBox="1"/>
          <p:nvPr/>
        </p:nvSpPr>
        <p:spPr>
          <a:xfrm>
            <a:off x="2214546" y="1214422"/>
            <a:ext cx="6115777" cy="646331"/>
          </a:xfrm>
          <a:prstGeom prst="rect">
            <a:avLst/>
          </a:prstGeom>
          <a:noFill/>
        </p:spPr>
        <p:txBody>
          <a:bodyPr wrap="none" rtlCol="0">
            <a:spAutoFit/>
          </a:bodyPr>
          <a:lstStyle/>
          <a:p>
            <a:r>
              <a:rPr lang="es-ES" sz="3600" dirty="0" smtClean="0">
                <a:solidFill>
                  <a:schemeClr val="bg1"/>
                </a:solidFill>
                <a:latin typeface="Algerian" pitchFamily="82" charset="0"/>
              </a:rPr>
              <a:t>TALLER DE HERRAMIENTAS</a:t>
            </a:r>
            <a:endParaRPr lang="es-ES" sz="3600" dirty="0">
              <a:solidFill>
                <a:schemeClr val="bg1"/>
              </a:solidFill>
              <a:latin typeface="Algerian" pitchFamily="82" charset="0"/>
            </a:endParaRPr>
          </a:p>
        </p:txBody>
      </p:sp>
      <p:pic>
        <p:nvPicPr>
          <p:cNvPr id="11" name="Picture 6" descr="D:\Users\Secundaria\Pictures\carpenter.gif"/>
          <p:cNvPicPr>
            <a:picLocks noChangeAspect="1" noChangeArrowheads="1" noCrop="1"/>
          </p:cNvPicPr>
          <p:nvPr/>
        </p:nvPicPr>
        <p:blipFill>
          <a:blip r:embed="rId14"/>
          <a:srcRect/>
          <a:stretch>
            <a:fillRect/>
          </a:stretch>
        </p:blipFill>
        <p:spPr bwMode="auto">
          <a:xfrm>
            <a:off x="5143504" y="2214554"/>
            <a:ext cx="3333750" cy="3009900"/>
          </a:xfrm>
          <a:prstGeom prst="rect">
            <a:avLst/>
          </a:prstGeom>
          <a:noFill/>
        </p:spPr>
      </p:pic>
      <p:pic>
        <p:nvPicPr>
          <p:cNvPr id="13" name="Picture 2" descr="d:\Users\Secundaria\Desktop\aitii fotos\fotos aitana\c862ed99-2208-47a8-b222-194f4ef5ea9d.jpg"/>
          <p:cNvPicPr>
            <a:picLocks noChangeAspect="1" noChangeArrowheads="1"/>
          </p:cNvPicPr>
          <p:nvPr/>
        </p:nvPicPr>
        <p:blipFill>
          <a:blip r:embed="rId15"/>
          <a:srcRect/>
          <a:stretch>
            <a:fillRect/>
          </a:stretch>
        </p:blipFill>
        <p:spPr bwMode="auto">
          <a:xfrm>
            <a:off x="0" y="0"/>
            <a:ext cx="9144000" cy="6858000"/>
          </a:xfrm>
          <a:prstGeom prst="rect">
            <a:avLst/>
          </a:prstGeom>
          <a:noFill/>
        </p:spPr>
      </p:pic>
      <p:pic>
        <p:nvPicPr>
          <p:cNvPr id="14" name="Picture 3" descr="d:\Users\Secundaria\Desktop\aitii fotos\fotos aitana\d155a1d7-af62-4e9b-add3-9a875be2f39c.jpg"/>
          <p:cNvPicPr>
            <a:picLocks noChangeAspect="1" noChangeArrowheads="1"/>
          </p:cNvPicPr>
          <p:nvPr/>
        </p:nvPicPr>
        <p:blipFill>
          <a:blip r:embed="rId16"/>
          <a:srcRect/>
          <a:stretch>
            <a:fillRect/>
          </a:stretch>
        </p:blipFill>
        <p:spPr bwMode="auto">
          <a:xfrm>
            <a:off x="0" y="0"/>
            <a:ext cx="9144000" cy="6858000"/>
          </a:xfrm>
          <a:prstGeom prst="rect">
            <a:avLst/>
          </a:prstGeom>
          <a:noFill/>
        </p:spPr>
      </p:pic>
      <p:pic>
        <p:nvPicPr>
          <p:cNvPr id="15" name="Picture 4" descr="d:\Users\Secundaria\Desktop\aitii fotos\fotos aitana\acf9b8e2-e86e-4e56-8f0f-01d4f35b93e7.jpg"/>
          <p:cNvPicPr>
            <a:picLocks noChangeAspect="1" noChangeArrowheads="1"/>
          </p:cNvPicPr>
          <p:nvPr/>
        </p:nvPicPr>
        <p:blipFill>
          <a:blip r:embed="rId17"/>
          <a:srcRect/>
          <a:stretch>
            <a:fillRect/>
          </a:stretch>
        </p:blipFill>
        <p:spPr bwMode="auto">
          <a:xfrm>
            <a:off x="0" y="0"/>
            <a:ext cx="9144000" cy="6858000"/>
          </a:xfrm>
          <a:prstGeom prst="rect">
            <a:avLst/>
          </a:prstGeom>
          <a:noFill/>
        </p:spPr>
      </p:pic>
      <p:pic>
        <p:nvPicPr>
          <p:cNvPr id="16" name="Picture 5" descr="d:\Users\Secundaria\Desktop\aitii fotos\fotos aitana\2022e9c4-6661-43fa-ac31-9b0d888834cc.jpg"/>
          <p:cNvPicPr>
            <a:picLocks noChangeAspect="1" noChangeArrowheads="1"/>
          </p:cNvPicPr>
          <p:nvPr/>
        </p:nvPicPr>
        <p:blipFill>
          <a:blip r:embed="rId18"/>
          <a:srcRect/>
          <a:stretch>
            <a:fillRect/>
          </a:stretch>
        </p:blipFill>
        <p:spPr bwMode="auto">
          <a:xfrm>
            <a:off x="0" y="0"/>
            <a:ext cx="9144000" cy="6858000"/>
          </a:xfrm>
          <a:prstGeom prst="rect">
            <a:avLst/>
          </a:prstGeom>
          <a:noFill/>
        </p:spPr>
      </p:pic>
      <p:sp>
        <p:nvSpPr>
          <p:cNvPr id="27" name="26 CuadroTexto"/>
          <p:cNvSpPr txBox="1"/>
          <p:nvPr/>
        </p:nvSpPr>
        <p:spPr>
          <a:xfrm>
            <a:off x="4643438" y="5857892"/>
            <a:ext cx="4164473" cy="646331"/>
          </a:xfrm>
          <a:prstGeom prst="rect">
            <a:avLst/>
          </a:prstGeom>
          <a:noFill/>
        </p:spPr>
        <p:txBody>
          <a:bodyPr wrap="none" rtlCol="0">
            <a:spAutoFit/>
          </a:bodyPr>
          <a:lstStyle/>
          <a:p>
            <a:r>
              <a:rPr lang="es-ES" sz="3600" dirty="0" smtClean="0"/>
              <a:t>Profe : </a:t>
            </a:r>
            <a:r>
              <a:rPr lang="es-ES" sz="3600" dirty="0" err="1" smtClean="0"/>
              <a:t>Mathias</a:t>
            </a:r>
            <a:r>
              <a:rPr lang="es-ES" sz="3600" dirty="0" smtClean="0"/>
              <a:t>  </a:t>
            </a:r>
            <a:r>
              <a:rPr lang="es-ES" sz="3600" dirty="0" err="1" smtClean="0"/>
              <a:t>Ariza</a:t>
            </a:r>
            <a:endParaRPr lang="es-ES" sz="3600" dirty="0"/>
          </a:p>
        </p:txBody>
      </p:sp>
      <p:pic>
        <p:nvPicPr>
          <p:cNvPr id="1032" name="Picture 8" descr="D:\Users\Secundaria\Pictures\descarga.jpg"/>
          <p:cNvPicPr>
            <a:picLocks noChangeAspect="1" noChangeArrowheads="1"/>
          </p:cNvPicPr>
          <p:nvPr/>
        </p:nvPicPr>
        <p:blipFill>
          <a:blip r:embed="rId19"/>
          <a:srcRect/>
          <a:stretch>
            <a:fillRect/>
          </a:stretch>
        </p:blipFill>
        <p:spPr bwMode="auto">
          <a:xfrm>
            <a:off x="-10236" y="0"/>
            <a:ext cx="9154236" cy="6858000"/>
          </a:xfrm>
          <a:prstGeom prst="rect">
            <a:avLst/>
          </a:prstGeom>
          <a:noFill/>
        </p:spPr>
      </p:pic>
      <p:sp>
        <p:nvSpPr>
          <p:cNvPr id="29" name="28 CuadroTexto"/>
          <p:cNvSpPr txBox="1"/>
          <p:nvPr/>
        </p:nvSpPr>
        <p:spPr>
          <a:xfrm>
            <a:off x="2428860" y="357166"/>
            <a:ext cx="5214974" cy="1200329"/>
          </a:xfrm>
          <a:prstGeom prst="rect">
            <a:avLst/>
          </a:prstGeom>
          <a:noFill/>
        </p:spPr>
        <p:txBody>
          <a:bodyPr wrap="square" rtlCol="0">
            <a:spAutoFit/>
          </a:bodyPr>
          <a:lstStyle/>
          <a:p>
            <a:r>
              <a:rPr lang="es-ES" sz="3600" dirty="0" smtClean="0">
                <a:solidFill>
                  <a:schemeClr val="bg1"/>
                </a:solidFill>
                <a:latin typeface="Algerian" pitchFamily="82" charset="0"/>
              </a:rPr>
              <a:t>TALLER DE ELECTRICIDAD</a:t>
            </a:r>
            <a:endParaRPr lang="es-ES" sz="3600" dirty="0">
              <a:solidFill>
                <a:schemeClr val="bg1"/>
              </a:solidFill>
              <a:latin typeface="Algerian" pitchFamily="82" charset="0"/>
            </a:endParaRPr>
          </a:p>
        </p:txBody>
      </p:sp>
      <p:pic>
        <p:nvPicPr>
          <p:cNvPr id="1034" name="Picture 10" descr="D:\Users\Secundaria\Downloads\robot-imagen-animada-0029 (1).gif"/>
          <p:cNvPicPr>
            <a:picLocks noChangeAspect="1" noChangeArrowheads="1" noCrop="1"/>
          </p:cNvPicPr>
          <p:nvPr/>
        </p:nvPicPr>
        <p:blipFill>
          <a:blip r:embed="rId20"/>
          <a:srcRect/>
          <a:stretch>
            <a:fillRect/>
          </a:stretch>
        </p:blipFill>
        <p:spPr bwMode="auto">
          <a:xfrm>
            <a:off x="1428728" y="2643182"/>
            <a:ext cx="3286148" cy="1643074"/>
          </a:xfrm>
          <a:prstGeom prst="rect">
            <a:avLst/>
          </a:prstGeom>
          <a:noFill/>
        </p:spPr>
      </p:pic>
      <p:pic>
        <p:nvPicPr>
          <p:cNvPr id="17" name="Picture 2" descr="d:\Users\Secundaria\Desktop\aitii fotos\fotos aitana\3b9bcad0-1048-4132-8fe0-4af141ee944c.jpg"/>
          <p:cNvPicPr>
            <a:picLocks noChangeAspect="1" noChangeArrowheads="1"/>
          </p:cNvPicPr>
          <p:nvPr/>
        </p:nvPicPr>
        <p:blipFill>
          <a:blip r:embed="rId21"/>
          <a:srcRect/>
          <a:stretch>
            <a:fillRect/>
          </a:stretch>
        </p:blipFill>
        <p:spPr bwMode="auto">
          <a:xfrm>
            <a:off x="0" y="0"/>
            <a:ext cx="9144000" cy="6858000"/>
          </a:xfrm>
          <a:prstGeom prst="rect">
            <a:avLst/>
          </a:prstGeom>
          <a:noFill/>
        </p:spPr>
      </p:pic>
      <p:pic>
        <p:nvPicPr>
          <p:cNvPr id="20" name="Picture 3" descr="d:\Users\Secundaria\Desktop\aitii fotos\fotos aitana\13c13500-3d80-439d-86fd-60e8593e848e.jpg"/>
          <p:cNvPicPr>
            <a:picLocks noChangeAspect="1" noChangeArrowheads="1"/>
          </p:cNvPicPr>
          <p:nvPr/>
        </p:nvPicPr>
        <p:blipFill>
          <a:blip r:embed="rId22"/>
          <a:srcRect/>
          <a:stretch>
            <a:fillRect/>
          </a:stretch>
        </p:blipFill>
        <p:spPr bwMode="auto">
          <a:xfrm>
            <a:off x="0" y="0"/>
            <a:ext cx="9144000" cy="6858000"/>
          </a:xfrm>
          <a:prstGeom prst="rect">
            <a:avLst/>
          </a:prstGeom>
          <a:noFill/>
        </p:spPr>
      </p:pic>
      <p:pic>
        <p:nvPicPr>
          <p:cNvPr id="21" name="Picture 4" descr="d:\Users\Secundaria\Desktop\aitii fotos\fotos aitana\a72602f0-1799-458c-ae2e-64f47d835bc9.jpg"/>
          <p:cNvPicPr>
            <a:picLocks noChangeAspect="1" noChangeArrowheads="1"/>
          </p:cNvPicPr>
          <p:nvPr/>
        </p:nvPicPr>
        <p:blipFill>
          <a:blip r:embed="rId23"/>
          <a:srcRect/>
          <a:stretch>
            <a:fillRect/>
          </a:stretch>
        </p:blipFill>
        <p:spPr bwMode="auto">
          <a:xfrm>
            <a:off x="0" y="0"/>
            <a:ext cx="9144000" cy="6858000"/>
          </a:xfrm>
          <a:prstGeom prst="rect">
            <a:avLst/>
          </a:prstGeom>
          <a:noFill/>
        </p:spPr>
      </p:pic>
      <p:pic>
        <p:nvPicPr>
          <p:cNvPr id="22" name="Picture 5" descr="d:\Users\Secundaria\Desktop\aitii fotos\fotos aitana\d0875317-fa78-4c54-9177-f57853cf4e93.jpg"/>
          <p:cNvPicPr>
            <a:picLocks noChangeAspect="1" noChangeArrowheads="1"/>
          </p:cNvPicPr>
          <p:nvPr/>
        </p:nvPicPr>
        <p:blipFill>
          <a:blip r:embed="rId24"/>
          <a:srcRect/>
          <a:stretch>
            <a:fillRect/>
          </a:stretch>
        </p:blipFill>
        <p:spPr bwMode="auto">
          <a:xfrm>
            <a:off x="0" y="0"/>
            <a:ext cx="9144000" cy="6858000"/>
          </a:xfrm>
          <a:prstGeom prst="rect">
            <a:avLst/>
          </a:prstGeom>
          <a:noFill/>
        </p:spPr>
      </p:pic>
      <p:pic>
        <p:nvPicPr>
          <p:cNvPr id="23" name="Picture 6" descr="d:\Users\Secundaria\Desktop\aitii fotos\fotos aitana\70933e32-4c22-46a9-b242-0042095f7d80.jpg"/>
          <p:cNvPicPr>
            <a:picLocks noChangeAspect="1" noChangeArrowheads="1"/>
          </p:cNvPicPr>
          <p:nvPr/>
        </p:nvPicPr>
        <p:blipFill>
          <a:blip r:embed="rId25"/>
          <a:srcRect/>
          <a:stretch>
            <a:fillRect/>
          </a:stretch>
        </p:blipFill>
        <p:spPr bwMode="auto">
          <a:xfrm>
            <a:off x="0" y="0"/>
            <a:ext cx="9144000" cy="6858000"/>
          </a:xfrm>
          <a:prstGeom prst="rect">
            <a:avLst/>
          </a:prstGeom>
          <a:noFill/>
        </p:spPr>
      </p:pic>
      <p:pic>
        <p:nvPicPr>
          <p:cNvPr id="24" name="Picture 2" descr="d:\Users\Secundaria\Desktop\aitii fotos\fotos aitana\fe90e46c-59b0-4229-a525-e64d2abb5328.jpg"/>
          <p:cNvPicPr>
            <a:picLocks noChangeAspect="1" noChangeArrowheads="1"/>
          </p:cNvPicPr>
          <p:nvPr/>
        </p:nvPicPr>
        <p:blipFill>
          <a:blip r:embed="rId26"/>
          <a:srcRect/>
          <a:stretch>
            <a:fillRect/>
          </a:stretch>
        </p:blipFill>
        <p:spPr bwMode="auto">
          <a:xfrm>
            <a:off x="0" y="0"/>
            <a:ext cx="9144000" cy="6858000"/>
          </a:xfrm>
          <a:prstGeom prst="rect">
            <a:avLst/>
          </a:prstGeom>
          <a:noFill/>
        </p:spPr>
      </p:pic>
      <p:sp>
        <p:nvSpPr>
          <p:cNvPr id="36" name="35 CuadroTexto"/>
          <p:cNvSpPr txBox="1"/>
          <p:nvPr/>
        </p:nvSpPr>
        <p:spPr>
          <a:xfrm>
            <a:off x="2928926" y="785794"/>
            <a:ext cx="4786346" cy="646331"/>
          </a:xfrm>
          <a:prstGeom prst="rect">
            <a:avLst/>
          </a:prstGeom>
          <a:noFill/>
        </p:spPr>
        <p:txBody>
          <a:bodyPr wrap="square" rtlCol="0">
            <a:spAutoFit/>
          </a:bodyPr>
          <a:lstStyle/>
          <a:p>
            <a:endParaRPr lang="es-ES" sz="3600" dirty="0">
              <a:solidFill>
                <a:schemeClr val="bg1"/>
              </a:solidFill>
              <a:latin typeface="Algerian" pitchFamily="82" charset="0"/>
            </a:endParaRPr>
          </a:p>
        </p:txBody>
      </p:sp>
      <p:sp>
        <p:nvSpPr>
          <p:cNvPr id="37" name="36 CuadroTexto"/>
          <p:cNvSpPr txBox="1"/>
          <p:nvPr/>
        </p:nvSpPr>
        <p:spPr>
          <a:xfrm>
            <a:off x="2928926" y="5072074"/>
            <a:ext cx="5214974" cy="646331"/>
          </a:xfrm>
          <a:prstGeom prst="rect">
            <a:avLst/>
          </a:prstGeom>
          <a:noFill/>
        </p:spPr>
        <p:txBody>
          <a:bodyPr wrap="square" rtlCol="0">
            <a:spAutoFit/>
          </a:bodyPr>
          <a:lstStyle/>
          <a:p>
            <a:r>
              <a:rPr lang="es-ES" sz="3600" dirty="0" smtClean="0">
                <a:solidFill>
                  <a:schemeClr val="bg1"/>
                </a:solidFill>
              </a:rPr>
              <a:t>Profe : Roberto Mas</a:t>
            </a:r>
            <a:endParaRPr lang="es-ES" sz="3600" dirty="0">
              <a:solidFill>
                <a:schemeClr val="bg1"/>
              </a:solidFill>
            </a:endParaRPr>
          </a:p>
        </p:txBody>
      </p:sp>
      <p:pic>
        <p:nvPicPr>
          <p:cNvPr id="26" name="Picture 4" descr="D:\Users\Secundaria\Pictures\aitana\1a0f870a-2037-4890-b5f5-de77e2dc39f5.jpg"/>
          <p:cNvPicPr>
            <a:picLocks noChangeAspect="1" noChangeArrowheads="1"/>
          </p:cNvPicPr>
          <p:nvPr/>
        </p:nvPicPr>
        <p:blipFill>
          <a:blip r:embed="rId13"/>
          <a:srcRect/>
          <a:stretch>
            <a:fillRect/>
          </a:stretch>
        </p:blipFill>
        <p:spPr bwMode="auto">
          <a:xfrm>
            <a:off x="0" y="0"/>
            <a:ext cx="9144000" cy="6857999"/>
          </a:xfrm>
          <a:prstGeom prst="rect">
            <a:avLst/>
          </a:prstGeom>
          <a:noFill/>
        </p:spPr>
      </p:pic>
      <p:sp>
        <p:nvSpPr>
          <p:cNvPr id="39" name="38 CuadroTexto"/>
          <p:cNvSpPr txBox="1"/>
          <p:nvPr/>
        </p:nvSpPr>
        <p:spPr>
          <a:xfrm>
            <a:off x="3143240" y="857232"/>
            <a:ext cx="4533270" cy="1200329"/>
          </a:xfrm>
          <a:prstGeom prst="rect">
            <a:avLst/>
          </a:prstGeom>
          <a:noFill/>
        </p:spPr>
        <p:txBody>
          <a:bodyPr wrap="square" rtlCol="0">
            <a:spAutoFit/>
          </a:bodyPr>
          <a:lstStyle/>
          <a:p>
            <a:r>
              <a:rPr lang="es-ES" sz="3600" dirty="0" smtClean="0">
                <a:solidFill>
                  <a:schemeClr val="bg1"/>
                </a:solidFill>
                <a:latin typeface="Algerian" pitchFamily="82" charset="0"/>
              </a:rPr>
              <a:t>TALLER DE ROBOTICA</a:t>
            </a:r>
            <a:endParaRPr lang="es-ES" sz="3600" dirty="0">
              <a:solidFill>
                <a:schemeClr val="bg1"/>
              </a:solidFill>
              <a:latin typeface="Algerian" pitchFamily="82" charset="0"/>
            </a:endParaRPr>
          </a:p>
        </p:txBody>
      </p:sp>
      <p:pic>
        <p:nvPicPr>
          <p:cNvPr id="28" name="Picture 6" descr="D:\Users\Secundaria\Downloads\robot-imagen-animada-0001 (2).gif"/>
          <p:cNvPicPr>
            <a:picLocks noChangeAspect="1" noChangeArrowheads="1" noCrop="1"/>
          </p:cNvPicPr>
          <p:nvPr/>
        </p:nvPicPr>
        <p:blipFill>
          <a:blip r:embed="rId27"/>
          <a:srcRect/>
          <a:stretch>
            <a:fillRect/>
          </a:stretch>
        </p:blipFill>
        <p:spPr bwMode="auto">
          <a:xfrm>
            <a:off x="6715140" y="2071678"/>
            <a:ext cx="1266825" cy="2486025"/>
          </a:xfrm>
          <a:prstGeom prst="rect">
            <a:avLst/>
          </a:prstGeom>
          <a:noFill/>
        </p:spPr>
      </p:pic>
      <p:pic>
        <p:nvPicPr>
          <p:cNvPr id="1031" name="Picture 7" descr="D:\Users\Secundaria\Downloads\3c47d341-dfd5-48bc-8781-21181e973fdd.jpg"/>
          <p:cNvPicPr>
            <a:picLocks noChangeAspect="1" noChangeArrowheads="1"/>
          </p:cNvPicPr>
          <p:nvPr/>
        </p:nvPicPr>
        <p:blipFill>
          <a:blip r:embed="rId28"/>
          <a:srcRect/>
          <a:stretch>
            <a:fillRect/>
          </a:stretch>
        </p:blipFill>
        <p:spPr bwMode="auto">
          <a:xfrm>
            <a:off x="0" y="0"/>
            <a:ext cx="9144000" cy="6858000"/>
          </a:xfrm>
          <a:prstGeom prst="rect">
            <a:avLst/>
          </a:prstGeom>
          <a:noFill/>
        </p:spPr>
      </p:pic>
      <p:pic>
        <p:nvPicPr>
          <p:cNvPr id="31" name="Picture 8" descr="D:\Users\Secundaria\Downloads\0e3fa56f-541f-42c3-b551-978728e03baa.jpg"/>
          <p:cNvPicPr>
            <a:picLocks noChangeAspect="1" noChangeArrowheads="1"/>
          </p:cNvPicPr>
          <p:nvPr/>
        </p:nvPicPr>
        <p:blipFill>
          <a:blip r:embed="rId29"/>
          <a:srcRect/>
          <a:stretch>
            <a:fillRect/>
          </a:stretch>
        </p:blipFill>
        <p:spPr bwMode="auto">
          <a:xfrm>
            <a:off x="0" y="0"/>
            <a:ext cx="9144000" cy="6858000"/>
          </a:xfrm>
          <a:prstGeom prst="rect">
            <a:avLst/>
          </a:prstGeom>
          <a:noFill/>
        </p:spPr>
      </p:pic>
      <p:pic>
        <p:nvPicPr>
          <p:cNvPr id="1033" name="Picture 9" descr="D:\Users\Secundaria\Downloads\b8305239-c25d-410c-b31c-5fb293065017.jpg"/>
          <p:cNvPicPr>
            <a:picLocks noChangeAspect="1" noChangeArrowheads="1"/>
          </p:cNvPicPr>
          <p:nvPr/>
        </p:nvPicPr>
        <p:blipFill>
          <a:blip r:embed="rId30"/>
          <a:srcRect/>
          <a:stretch>
            <a:fillRect/>
          </a:stretch>
        </p:blipFill>
        <p:spPr bwMode="auto">
          <a:xfrm>
            <a:off x="0" y="0"/>
            <a:ext cx="9144000" cy="7072290"/>
          </a:xfrm>
          <a:prstGeom prst="rect">
            <a:avLst/>
          </a:prstGeom>
          <a:noFill/>
        </p:spPr>
      </p:pic>
      <p:pic>
        <p:nvPicPr>
          <p:cNvPr id="32" name="Picture 10" descr="D:\Users\Secundaria\Downloads\41aece3d-827b-4e23-bdaf-ff9ab44e01da.jpg"/>
          <p:cNvPicPr>
            <a:picLocks noChangeAspect="1" noChangeArrowheads="1"/>
          </p:cNvPicPr>
          <p:nvPr/>
        </p:nvPicPr>
        <p:blipFill>
          <a:blip r:embed="rId31"/>
          <a:srcRect/>
          <a:stretch>
            <a:fillRect/>
          </a:stretch>
        </p:blipFill>
        <p:spPr bwMode="auto">
          <a:xfrm>
            <a:off x="0" y="214338"/>
            <a:ext cx="9144000" cy="6858000"/>
          </a:xfrm>
          <a:prstGeom prst="rect">
            <a:avLst/>
          </a:prstGeom>
          <a:noFill/>
        </p:spPr>
      </p:pic>
      <p:sp>
        <p:nvSpPr>
          <p:cNvPr id="45" name="44 CuadroTexto"/>
          <p:cNvSpPr txBox="1"/>
          <p:nvPr/>
        </p:nvSpPr>
        <p:spPr>
          <a:xfrm>
            <a:off x="4857752" y="5657671"/>
            <a:ext cx="4000496" cy="1200329"/>
          </a:xfrm>
          <a:prstGeom prst="rect">
            <a:avLst/>
          </a:prstGeom>
          <a:noFill/>
        </p:spPr>
        <p:txBody>
          <a:bodyPr wrap="square" rtlCol="0">
            <a:spAutoFit/>
          </a:bodyPr>
          <a:lstStyle/>
          <a:p>
            <a:r>
              <a:rPr lang="es-ES" sz="3600" dirty="0" smtClean="0">
                <a:solidFill>
                  <a:schemeClr val="bg1"/>
                </a:solidFill>
              </a:rPr>
              <a:t>Profe. Cecilia </a:t>
            </a:r>
            <a:r>
              <a:rPr lang="es-ES" sz="3600" dirty="0" err="1" smtClean="0">
                <a:solidFill>
                  <a:schemeClr val="bg1"/>
                </a:solidFill>
              </a:rPr>
              <a:t>Marcuzi</a:t>
            </a:r>
            <a:endParaRPr lang="es-ES" sz="3600" dirty="0">
              <a:solidFill>
                <a:schemeClr val="bg1"/>
              </a:solidFill>
            </a:endParaRPr>
          </a:p>
        </p:txBody>
      </p:sp>
      <p:sp>
        <p:nvSpPr>
          <p:cNvPr id="48" name="47 CuadroTexto"/>
          <p:cNvSpPr txBox="1"/>
          <p:nvPr/>
        </p:nvSpPr>
        <p:spPr>
          <a:xfrm>
            <a:off x="857224" y="1285860"/>
            <a:ext cx="7858062" cy="646331"/>
          </a:xfrm>
          <a:prstGeom prst="rect">
            <a:avLst/>
          </a:prstGeom>
          <a:noFill/>
        </p:spPr>
        <p:txBody>
          <a:bodyPr wrap="square" rtlCol="0">
            <a:spAutoFit/>
          </a:bodyPr>
          <a:lstStyle/>
          <a:p>
            <a:endParaRPr lang="es-ES" sz="3600" dirty="0">
              <a:solidFill>
                <a:schemeClr val="bg1"/>
              </a:solidFill>
              <a:latin typeface="Algerian" pitchFamily="82" charset="0"/>
            </a:endParaRPr>
          </a:p>
        </p:txBody>
      </p:sp>
      <p:pic>
        <p:nvPicPr>
          <p:cNvPr id="25" name="Picture 2"/>
          <p:cNvPicPr>
            <a:picLocks noChangeAspect="1" noChangeArrowheads="1"/>
          </p:cNvPicPr>
          <p:nvPr/>
        </p:nvPicPr>
        <p:blipFill>
          <a:blip r:embed="rId32"/>
          <a:srcRect/>
          <a:stretch>
            <a:fillRect/>
          </a:stretch>
        </p:blipFill>
        <p:spPr bwMode="auto">
          <a:xfrm>
            <a:off x="0" y="-214338"/>
            <a:ext cx="9144000" cy="7358114"/>
          </a:xfrm>
          <a:prstGeom prst="rect">
            <a:avLst/>
          </a:prstGeom>
          <a:noFill/>
          <a:ln w="9525">
            <a:noFill/>
            <a:miter lim="800000"/>
            <a:headEnd/>
            <a:tailEnd/>
          </a:ln>
          <a:effectLst/>
        </p:spPr>
      </p:pic>
      <p:sp>
        <p:nvSpPr>
          <p:cNvPr id="52" name="51 CuadroTexto"/>
          <p:cNvSpPr txBox="1"/>
          <p:nvPr/>
        </p:nvSpPr>
        <p:spPr>
          <a:xfrm>
            <a:off x="1142976" y="1142984"/>
            <a:ext cx="7715304" cy="646331"/>
          </a:xfrm>
          <a:prstGeom prst="rect">
            <a:avLst/>
          </a:prstGeom>
          <a:noFill/>
        </p:spPr>
        <p:txBody>
          <a:bodyPr wrap="square" rtlCol="0">
            <a:spAutoFit/>
          </a:bodyPr>
          <a:lstStyle/>
          <a:p>
            <a:r>
              <a:rPr lang="es-AR" sz="3600" dirty="0" smtClean="0">
                <a:solidFill>
                  <a:schemeClr val="bg1"/>
                </a:solidFill>
                <a:latin typeface="Algerian" pitchFamily="82" charset="0"/>
              </a:rPr>
              <a:t>TALLER DE PALEONTOLOGIA</a:t>
            </a:r>
            <a:endParaRPr lang="es-ES" sz="3600" dirty="0">
              <a:solidFill>
                <a:schemeClr val="bg1"/>
              </a:solidFill>
              <a:latin typeface="Algerian" pitchFamily="82" charset="0"/>
            </a:endParaRPr>
          </a:p>
        </p:txBody>
      </p:sp>
      <p:pic>
        <p:nvPicPr>
          <p:cNvPr id="33" name="Picture 3"/>
          <p:cNvPicPr>
            <a:picLocks noChangeAspect="1" noChangeArrowheads="1"/>
          </p:cNvPicPr>
          <p:nvPr/>
        </p:nvPicPr>
        <p:blipFill>
          <a:blip r:embed="rId33"/>
          <a:srcRect/>
          <a:stretch>
            <a:fillRect/>
          </a:stretch>
        </p:blipFill>
        <p:spPr bwMode="auto">
          <a:xfrm>
            <a:off x="4714876" y="2214554"/>
            <a:ext cx="3429000" cy="1952625"/>
          </a:xfrm>
          <a:prstGeom prst="rect">
            <a:avLst/>
          </a:prstGeom>
          <a:noFill/>
          <a:ln w="9525">
            <a:noFill/>
            <a:miter lim="800000"/>
            <a:headEnd/>
            <a:tailEnd/>
          </a:ln>
          <a:effectLst/>
        </p:spPr>
      </p:pic>
      <p:sp>
        <p:nvSpPr>
          <p:cNvPr id="38" name="AutoShape 7" descr="C:\Users\admin\Desktop\1234944368_0 (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0" name="AutoShape 9" descr="C:\Users\admin\Desktop\1234944368_0 (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2" name="Picture 15" descr="La Comunidad de Madrid acerca la paleontología a los más pequeños a través  de los nuevos talleres del Museo Arqueológico Regional | Comunidad de Madrid"/>
          <p:cNvPicPr>
            <a:picLocks noChangeAspect="1" noChangeArrowheads="1"/>
          </p:cNvPicPr>
          <p:nvPr/>
        </p:nvPicPr>
        <p:blipFill>
          <a:blip r:embed="rId34"/>
          <a:srcRect/>
          <a:stretch>
            <a:fillRect/>
          </a:stretch>
        </p:blipFill>
        <p:spPr bwMode="auto">
          <a:xfrm>
            <a:off x="0" y="2743070"/>
            <a:ext cx="5214942" cy="4114930"/>
          </a:xfrm>
          <a:prstGeom prst="rect">
            <a:avLst/>
          </a:prstGeom>
          <a:noFill/>
        </p:spPr>
      </p:pic>
      <p:pic>
        <p:nvPicPr>
          <p:cNvPr id="43" name="Picture 16"/>
          <p:cNvPicPr>
            <a:picLocks noChangeAspect="1" noChangeArrowheads="1"/>
          </p:cNvPicPr>
          <p:nvPr/>
        </p:nvPicPr>
        <p:blipFill>
          <a:blip r:embed="rId35"/>
          <a:srcRect/>
          <a:stretch>
            <a:fillRect/>
          </a:stretch>
        </p:blipFill>
        <p:spPr bwMode="auto">
          <a:xfrm>
            <a:off x="0" y="-214338"/>
            <a:ext cx="9144000" cy="7358114"/>
          </a:xfrm>
          <a:prstGeom prst="rect">
            <a:avLst/>
          </a:prstGeom>
          <a:noFill/>
          <a:ln w="9525">
            <a:noFill/>
            <a:miter lim="800000"/>
            <a:headEnd/>
            <a:tailEnd/>
          </a:ln>
          <a:effectLst/>
        </p:spPr>
      </p:pic>
      <p:sp>
        <p:nvSpPr>
          <p:cNvPr id="1042" name="AutoShape 18" descr="C:\Users\admin\Desktop\1234944368_0 (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44" name="Picture 20" descr="La Escuela Taller de Paleontología utiliza por primera vez las nuevas  tecnologías para restaurar fósiles"/>
          <p:cNvPicPr>
            <a:picLocks noChangeAspect="1" noChangeArrowheads="1"/>
          </p:cNvPicPr>
          <p:nvPr/>
        </p:nvPicPr>
        <p:blipFill>
          <a:blip r:embed="rId36"/>
          <a:srcRect/>
          <a:stretch>
            <a:fillRect/>
          </a:stretch>
        </p:blipFill>
        <p:spPr bwMode="auto">
          <a:xfrm>
            <a:off x="0" y="-214338"/>
            <a:ext cx="9144000" cy="7429552"/>
          </a:xfrm>
          <a:prstGeom prst="rect">
            <a:avLst/>
          </a:prstGeom>
          <a:noFill/>
        </p:spPr>
      </p:pic>
      <p:pic>
        <p:nvPicPr>
          <p:cNvPr id="1045" name="Picture 21"/>
          <p:cNvPicPr>
            <a:picLocks noChangeAspect="1" noChangeArrowheads="1"/>
          </p:cNvPicPr>
          <p:nvPr/>
        </p:nvPicPr>
        <p:blipFill>
          <a:blip r:embed="rId32"/>
          <a:srcRect/>
          <a:stretch>
            <a:fillRect/>
          </a:stretch>
        </p:blipFill>
        <p:spPr bwMode="auto">
          <a:xfrm>
            <a:off x="0" y="0"/>
            <a:ext cx="9144000" cy="7215214"/>
          </a:xfrm>
          <a:prstGeom prst="rect">
            <a:avLst/>
          </a:prstGeom>
          <a:noFill/>
          <a:ln w="9525">
            <a:noFill/>
            <a:miter lim="800000"/>
            <a:headEnd/>
            <a:tailEnd/>
          </a:ln>
          <a:effectLst/>
        </p:spPr>
      </p:pic>
      <p:sp>
        <p:nvSpPr>
          <p:cNvPr id="66" name="65 CuadroTexto"/>
          <p:cNvSpPr txBox="1"/>
          <p:nvPr/>
        </p:nvSpPr>
        <p:spPr>
          <a:xfrm>
            <a:off x="928662" y="0"/>
            <a:ext cx="8858312" cy="1077218"/>
          </a:xfrm>
          <a:prstGeom prst="rect">
            <a:avLst/>
          </a:prstGeom>
          <a:noFill/>
        </p:spPr>
        <p:txBody>
          <a:bodyPr wrap="square" rtlCol="0">
            <a:spAutoFit/>
          </a:bodyPr>
          <a:lstStyle/>
          <a:p>
            <a:r>
              <a:rPr lang="es-AR" sz="3200" dirty="0" smtClean="0">
                <a:solidFill>
                  <a:schemeClr val="bg1"/>
                </a:solidFill>
                <a:latin typeface="Castellar" pitchFamily="18" charset="0"/>
              </a:rPr>
              <a:t>¿ Que se trabaja en el taller de laboratorio de </a:t>
            </a:r>
            <a:r>
              <a:rPr lang="es-AR" sz="3200" dirty="0" err="1" smtClean="0">
                <a:solidFill>
                  <a:schemeClr val="bg1"/>
                </a:solidFill>
                <a:latin typeface="Castellar" pitchFamily="18" charset="0"/>
              </a:rPr>
              <a:t>informatica</a:t>
            </a:r>
            <a:r>
              <a:rPr lang="es-AR" sz="3200" dirty="0" smtClean="0">
                <a:solidFill>
                  <a:schemeClr val="bg1"/>
                </a:solidFill>
                <a:latin typeface="Castellar" pitchFamily="18" charset="0"/>
              </a:rPr>
              <a:t>?</a:t>
            </a:r>
            <a:endParaRPr lang="es-ES" sz="3200" dirty="0">
              <a:solidFill>
                <a:schemeClr val="bg1"/>
              </a:solidFill>
              <a:latin typeface="Castellar" pitchFamily="18" charset="0"/>
            </a:endParaRPr>
          </a:p>
        </p:txBody>
      </p:sp>
      <p:sp>
        <p:nvSpPr>
          <p:cNvPr id="67" name="66 Rectángulo"/>
          <p:cNvSpPr/>
          <p:nvPr/>
        </p:nvSpPr>
        <p:spPr>
          <a:xfrm>
            <a:off x="1214414" y="1357298"/>
            <a:ext cx="3571900" cy="2585323"/>
          </a:xfrm>
          <a:prstGeom prst="rect">
            <a:avLst/>
          </a:prstGeom>
        </p:spPr>
        <p:txBody>
          <a:bodyPr wrap="square">
            <a:spAutoFit/>
          </a:bodyPr>
          <a:lstStyle/>
          <a:p>
            <a:r>
              <a:rPr lang="es-ES" dirty="0" smtClean="0">
                <a:solidFill>
                  <a:schemeClr val="bg1"/>
                </a:solidFill>
              </a:rPr>
              <a:t>El objetivo prioritario de estas clases es </a:t>
            </a:r>
            <a:r>
              <a:rPr lang="es-ES" b="1" dirty="0" smtClean="0">
                <a:solidFill>
                  <a:schemeClr val="bg1"/>
                </a:solidFill>
              </a:rPr>
              <a:t>preparar al adulto en el uso de las principales aplicaciones informáticas sobre procesadores de textos, bases de datos, hojas de cálculo, presentaciones gráficas</a:t>
            </a:r>
            <a:r>
              <a:rPr lang="es-ES" dirty="0" smtClean="0">
                <a:solidFill>
                  <a:schemeClr val="bg1"/>
                </a:solidFill>
              </a:rPr>
              <a:t>... con el objetivo prioritario de que facilite la máxima comprensión y organización de cara a sus estudios.</a:t>
            </a:r>
            <a:endParaRPr lang="es-ES" dirty="0">
              <a:solidFill>
                <a:schemeClr val="bg1"/>
              </a:solidFill>
            </a:endParaRPr>
          </a:p>
        </p:txBody>
      </p:sp>
      <p:sp>
        <p:nvSpPr>
          <p:cNvPr id="68" name="67 Rectángulo"/>
          <p:cNvSpPr/>
          <p:nvPr/>
        </p:nvSpPr>
        <p:spPr>
          <a:xfrm>
            <a:off x="4857752" y="3429000"/>
            <a:ext cx="3857652" cy="3693319"/>
          </a:xfrm>
          <a:prstGeom prst="rect">
            <a:avLst/>
          </a:prstGeom>
        </p:spPr>
        <p:txBody>
          <a:bodyPr wrap="square">
            <a:spAutoFit/>
          </a:bodyPr>
          <a:lstStyle/>
          <a:p>
            <a:r>
              <a:rPr lang="es-ES" dirty="0" smtClean="0">
                <a:solidFill>
                  <a:srgbClr val="FF0000"/>
                </a:solidFill>
              </a:rPr>
              <a:t>¿Qué actividades se pueden realizar con la informática?</a:t>
            </a:r>
          </a:p>
          <a:p>
            <a:r>
              <a:rPr lang="es-ES" b="1" dirty="0" smtClean="0">
                <a:solidFill>
                  <a:schemeClr val="bg1"/>
                </a:solidFill>
              </a:rPr>
              <a:t>Profesiones de Informática y telecomunicaciones</a:t>
            </a:r>
            <a:endParaRPr lang="es-ES" dirty="0" smtClean="0">
              <a:solidFill>
                <a:schemeClr val="bg1"/>
              </a:solidFill>
            </a:endParaRPr>
          </a:p>
          <a:p>
            <a:r>
              <a:rPr lang="es-ES" dirty="0" err="1" smtClean="0">
                <a:solidFill>
                  <a:schemeClr val="bg1"/>
                </a:solidFill>
              </a:rPr>
              <a:t>Scrum</a:t>
            </a:r>
            <a:r>
              <a:rPr lang="es-ES" dirty="0" smtClean="0">
                <a:solidFill>
                  <a:schemeClr val="bg1"/>
                </a:solidFill>
              </a:rPr>
              <a:t> </a:t>
            </a:r>
            <a:r>
              <a:rPr lang="es-ES" dirty="0" err="1" smtClean="0">
                <a:solidFill>
                  <a:schemeClr val="bg1"/>
                </a:solidFill>
              </a:rPr>
              <a:t>Master</a:t>
            </a:r>
            <a:r>
              <a:rPr lang="es-ES" dirty="0" smtClean="0">
                <a:solidFill>
                  <a:schemeClr val="bg1"/>
                </a:solidFill>
              </a:rPr>
              <a:t>. ...</a:t>
            </a:r>
          </a:p>
          <a:p>
            <a:r>
              <a:rPr lang="es-ES" dirty="0" smtClean="0">
                <a:solidFill>
                  <a:schemeClr val="bg1"/>
                </a:solidFill>
              </a:rPr>
              <a:t>Programador de juegos de ordenador. ...</a:t>
            </a:r>
          </a:p>
          <a:p>
            <a:r>
              <a:rPr lang="es-ES" dirty="0" smtClean="0">
                <a:solidFill>
                  <a:schemeClr val="bg1"/>
                </a:solidFill>
              </a:rPr>
              <a:t>Diseñador de páginas web. ...</a:t>
            </a:r>
          </a:p>
          <a:p>
            <a:r>
              <a:rPr lang="es-ES" dirty="0" smtClean="0">
                <a:solidFill>
                  <a:schemeClr val="bg1"/>
                </a:solidFill>
              </a:rPr>
              <a:t>Programador </a:t>
            </a:r>
            <a:r>
              <a:rPr lang="es-ES" b="1" dirty="0" smtClean="0">
                <a:solidFill>
                  <a:schemeClr val="bg1"/>
                </a:solidFill>
              </a:rPr>
              <a:t>informático</a:t>
            </a:r>
            <a:r>
              <a:rPr lang="es-ES" dirty="0" smtClean="0">
                <a:solidFill>
                  <a:schemeClr val="bg1"/>
                </a:solidFill>
              </a:rPr>
              <a:t>. ...</a:t>
            </a:r>
          </a:p>
          <a:p>
            <a:r>
              <a:rPr lang="es-ES" dirty="0" smtClean="0">
                <a:solidFill>
                  <a:schemeClr val="bg1"/>
                </a:solidFill>
              </a:rPr>
              <a:t>Técnico de introducción de datos. ...</a:t>
            </a:r>
          </a:p>
          <a:p>
            <a:r>
              <a:rPr lang="es-ES" dirty="0" smtClean="0">
                <a:solidFill>
                  <a:schemeClr val="bg1"/>
                </a:solidFill>
              </a:rPr>
              <a:t>Técnico multimedia. ...</a:t>
            </a:r>
          </a:p>
          <a:p>
            <a:r>
              <a:rPr lang="es-ES" dirty="0" smtClean="0">
                <a:solidFill>
                  <a:schemeClr val="bg1"/>
                </a:solidFill>
              </a:rPr>
              <a:t>Administrador de sitios web. ...</a:t>
            </a:r>
          </a:p>
          <a:p>
            <a:r>
              <a:rPr lang="es-ES" dirty="0" smtClean="0">
                <a:solidFill>
                  <a:schemeClr val="bg1"/>
                </a:solidFill>
              </a:rPr>
              <a:t>Diseñador de videojuegos</a:t>
            </a:r>
            <a:r>
              <a:rPr lang="es-ES" dirty="0" smtClean="0"/>
              <a:t>.</a:t>
            </a:r>
            <a:endParaRPr lang="es-ES" dirty="0"/>
          </a:p>
        </p:txBody>
      </p:sp>
      <p:pic>
        <p:nvPicPr>
          <p:cNvPr id="1047" name="Picture 23"/>
          <p:cNvPicPr>
            <a:picLocks noChangeAspect="1" noChangeArrowheads="1"/>
          </p:cNvPicPr>
          <p:nvPr/>
        </p:nvPicPr>
        <p:blipFill>
          <a:blip r:embed="rId32"/>
          <a:srcRect/>
          <a:stretch>
            <a:fillRect/>
          </a:stretch>
        </p:blipFill>
        <p:spPr bwMode="auto">
          <a:xfrm>
            <a:off x="1" y="-357214"/>
            <a:ext cx="9144000" cy="7858180"/>
          </a:xfrm>
          <a:prstGeom prst="rect">
            <a:avLst/>
          </a:prstGeom>
          <a:noFill/>
          <a:ln w="9525">
            <a:noFill/>
            <a:miter lim="800000"/>
            <a:headEnd/>
            <a:tailEnd/>
          </a:ln>
          <a:effectLst/>
        </p:spPr>
      </p:pic>
      <p:sp>
        <p:nvSpPr>
          <p:cNvPr id="73" name="72 CuadroTexto"/>
          <p:cNvSpPr txBox="1"/>
          <p:nvPr/>
        </p:nvSpPr>
        <p:spPr>
          <a:xfrm>
            <a:off x="357158" y="0"/>
            <a:ext cx="7927756" cy="1077218"/>
          </a:xfrm>
          <a:prstGeom prst="rect">
            <a:avLst/>
          </a:prstGeom>
          <a:noFill/>
        </p:spPr>
        <p:txBody>
          <a:bodyPr wrap="square" rtlCol="0">
            <a:spAutoFit/>
          </a:bodyPr>
          <a:lstStyle/>
          <a:p>
            <a:r>
              <a:rPr lang="es-AR" sz="3200" dirty="0" smtClean="0">
                <a:solidFill>
                  <a:schemeClr val="bg1"/>
                </a:solidFill>
                <a:latin typeface="Castellar" pitchFamily="18" charset="0"/>
              </a:rPr>
              <a:t>¿ Que se trabaja en el taller de herramientas?</a:t>
            </a:r>
            <a:endParaRPr lang="es-ES" sz="3200" dirty="0">
              <a:solidFill>
                <a:schemeClr val="bg1"/>
              </a:solidFill>
              <a:latin typeface="Castellar" pitchFamily="18" charset="0"/>
            </a:endParaRPr>
          </a:p>
        </p:txBody>
      </p:sp>
      <p:sp>
        <p:nvSpPr>
          <p:cNvPr id="74" name="73 Rectángulo"/>
          <p:cNvSpPr/>
          <p:nvPr/>
        </p:nvSpPr>
        <p:spPr>
          <a:xfrm>
            <a:off x="571472" y="1714488"/>
            <a:ext cx="8215370" cy="3046988"/>
          </a:xfrm>
          <a:prstGeom prst="rect">
            <a:avLst/>
          </a:prstGeom>
        </p:spPr>
        <p:txBody>
          <a:bodyPr wrap="square">
            <a:spAutoFit/>
          </a:bodyPr>
          <a:lstStyle/>
          <a:p>
            <a:r>
              <a:rPr lang="es-ES" dirty="0" smtClean="0"/>
              <a:t> </a:t>
            </a:r>
            <a:r>
              <a:rPr lang="es-ES" sz="3200" dirty="0" smtClean="0">
                <a:solidFill>
                  <a:schemeClr val="bg1"/>
                </a:solidFill>
              </a:rPr>
              <a:t>El </a:t>
            </a:r>
            <a:r>
              <a:rPr lang="es-ES" sz="3200" b="1" dirty="0" smtClean="0">
                <a:solidFill>
                  <a:schemeClr val="bg1"/>
                </a:solidFill>
              </a:rPr>
              <a:t>Taller</a:t>
            </a:r>
            <a:r>
              <a:rPr lang="es-ES" sz="3200" dirty="0" smtClean="0">
                <a:solidFill>
                  <a:schemeClr val="bg1"/>
                </a:solidFill>
              </a:rPr>
              <a:t> sirve de apoyo académico para las áreas de Procesos de Manufactura, Máquinas </a:t>
            </a:r>
            <a:r>
              <a:rPr lang="es-ES" sz="3200" b="1" dirty="0" smtClean="0">
                <a:solidFill>
                  <a:schemeClr val="bg1"/>
                </a:solidFill>
              </a:rPr>
              <a:t>herramientas</a:t>
            </a:r>
            <a:r>
              <a:rPr lang="es-ES" sz="3200" dirty="0" smtClean="0">
                <a:solidFill>
                  <a:schemeClr val="bg1"/>
                </a:solidFill>
              </a:rPr>
              <a:t>, Sistemas CAD-CAM y Proyectos para los departamentos de Ingeniería de Producción, Mecánica y Diseño de Producto especialmente.</a:t>
            </a:r>
            <a:endParaRPr lang="es-ES" sz="3200" dirty="0">
              <a:solidFill>
                <a:schemeClr val="bg1"/>
              </a:solidFill>
            </a:endParaRPr>
          </a:p>
        </p:txBody>
      </p:sp>
      <p:pic>
        <p:nvPicPr>
          <p:cNvPr id="1048" name="Picture 24"/>
          <p:cNvPicPr>
            <a:picLocks noChangeAspect="1" noChangeArrowheads="1"/>
          </p:cNvPicPr>
          <p:nvPr/>
        </p:nvPicPr>
        <p:blipFill>
          <a:blip r:embed="rId32"/>
          <a:srcRect/>
          <a:stretch>
            <a:fillRect/>
          </a:stretch>
        </p:blipFill>
        <p:spPr bwMode="auto">
          <a:xfrm>
            <a:off x="0" y="-357214"/>
            <a:ext cx="9145655" cy="7572428"/>
          </a:xfrm>
          <a:prstGeom prst="rect">
            <a:avLst/>
          </a:prstGeom>
          <a:noFill/>
          <a:ln w="9525">
            <a:noFill/>
            <a:miter lim="800000"/>
            <a:headEnd/>
            <a:tailEnd/>
          </a:ln>
          <a:effectLst/>
        </p:spPr>
      </p:pic>
      <p:sp>
        <p:nvSpPr>
          <p:cNvPr id="76" name="75 CuadroTexto"/>
          <p:cNvSpPr txBox="1"/>
          <p:nvPr/>
        </p:nvSpPr>
        <p:spPr>
          <a:xfrm>
            <a:off x="357158" y="0"/>
            <a:ext cx="8286808" cy="1077218"/>
          </a:xfrm>
          <a:prstGeom prst="rect">
            <a:avLst/>
          </a:prstGeom>
          <a:noFill/>
        </p:spPr>
        <p:txBody>
          <a:bodyPr wrap="square" rtlCol="0">
            <a:spAutoFit/>
          </a:bodyPr>
          <a:lstStyle/>
          <a:p>
            <a:r>
              <a:rPr lang="es-AR" sz="3200" dirty="0" smtClean="0">
                <a:solidFill>
                  <a:schemeClr val="bg1"/>
                </a:solidFill>
                <a:latin typeface="Castellar" pitchFamily="18" charset="0"/>
              </a:rPr>
              <a:t>¿Qué se trabaja en el taller de electricidad</a:t>
            </a:r>
            <a:r>
              <a:rPr lang="es-AR" sz="3200" dirty="0" smtClean="0">
                <a:solidFill>
                  <a:schemeClr val="bg1"/>
                </a:solidFill>
                <a:latin typeface="Castellar" pitchFamily="18" charset="0"/>
              </a:rPr>
              <a:t>?</a:t>
            </a:r>
            <a:endParaRPr lang="es-ES" sz="3200" dirty="0">
              <a:solidFill>
                <a:schemeClr val="bg1"/>
              </a:solidFill>
              <a:latin typeface="Castellar" pitchFamily="18" charset="0"/>
            </a:endParaRPr>
          </a:p>
        </p:txBody>
      </p:sp>
      <p:sp>
        <p:nvSpPr>
          <p:cNvPr id="77" name="76 Rectángulo"/>
          <p:cNvSpPr/>
          <p:nvPr/>
        </p:nvSpPr>
        <p:spPr>
          <a:xfrm>
            <a:off x="1428728" y="1428736"/>
            <a:ext cx="6215106" cy="3539430"/>
          </a:xfrm>
          <a:prstGeom prst="rect">
            <a:avLst/>
          </a:prstGeom>
        </p:spPr>
        <p:txBody>
          <a:bodyPr wrap="square">
            <a:spAutoFit/>
          </a:bodyPr>
          <a:lstStyle/>
          <a:p>
            <a:r>
              <a:rPr lang="es-ES" sz="2800" dirty="0" smtClean="0">
                <a:solidFill>
                  <a:schemeClr val="bg1"/>
                </a:solidFill>
              </a:rPr>
              <a:t>Los electricistas instalan y reparan cables, cableado, contadores, aparatos de maniobra, conductos de metal (cables), instalaciones eléctricas y equipamientos tanto en los edificios nuevos como en edificios antiguos. Usan dibujos técnicos y planos que muestran las áreas de la construcción que necesitan </a:t>
            </a:r>
            <a:r>
              <a:rPr lang="es-ES" sz="2800" b="1" dirty="0" smtClean="0">
                <a:solidFill>
                  <a:schemeClr val="bg1"/>
                </a:solidFill>
              </a:rPr>
              <a:t>electricidad</a:t>
            </a:r>
            <a:r>
              <a:rPr lang="es-ES" sz="2800" dirty="0" smtClean="0">
                <a:solidFill>
                  <a:schemeClr val="bg1"/>
                </a:solidFill>
              </a:rPr>
              <a:t>.</a:t>
            </a:r>
            <a:endParaRPr lang="es-ES" sz="2800" dirty="0">
              <a:solidFill>
                <a:schemeClr val="bg1"/>
              </a:solidFill>
            </a:endParaRPr>
          </a:p>
        </p:txBody>
      </p:sp>
      <p:pic>
        <p:nvPicPr>
          <p:cNvPr id="1049" name="Picture 25"/>
          <p:cNvPicPr>
            <a:picLocks noChangeAspect="1" noChangeArrowheads="1"/>
          </p:cNvPicPr>
          <p:nvPr/>
        </p:nvPicPr>
        <p:blipFill>
          <a:blip r:embed="rId32"/>
          <a:srcRect/>
          <a:stretch>
            <a:fillRect/>
          </a:stretch>
        </p:blipFill>
        <p:spPr bwMode="auto">
          <a:xfrm>
            <a:off x="0" y="-214338"/>
            <a:ext cx="9145655" cy="7572428"/>
          </a:xfrm>
          <a:prstGeom prst="rect">
            <a:avLst/>
          </a:prstGeom>
          <a:noFill/>
          <a:ln w="9525">
            <a:noFill/>
            <a:miter lim="800000"/>
            <a:headEnd/>
            <a:tailEnd/>
          </a:ln>
          <a:effectLst/>
        </p:spPr>
      </p:pic>
      <p:sp>
        <p:nvSpPr>
          <p:cNvPr id="79" name="78 CuadroTexto"/>
          <p:cNvSpPr txBox="1"/>
          <p:nvPr/>
        </p:nvSpPr>
        <p:spPr>
          <a:xfrm>
            <a:off x="357158" y="0"/>
            <a:ext cx="8215371" cy="1077218"/>
          </a:xfrm>
          <a:prstGeom prst="rect">
            <a:avLst/>
          </a:prstGeom>
          <a:noFill/>
        </p:spPr>
        <p:txBody>
          <a:bodyPr wrap="square" rtlCol="0">
            <a:spAutoFit/>
          </a:bodyPr>
          <a:lstStyle/>
          <a:p>
            <a:r>
              <a:rPr lang="es-AR" sz="3200" dirty="0" smtClean="0">
                <a:solidFill>
                  <a:schemeClr val="bg1"/>
                </a:solidFill>
                <a:latin typeface="Castellar" pitchFamily="18" charset="0"/>
              </a:rPr>
              <a:t>¿Qué se trabaja en el taller de </a:t>
            </a:r>
            <a:r>
              <a:rPr lang="es-AR" sz="3200" dirty="0" err="1" smtClean="0">
                <a:solidFill>
                  <a:schemeClr val="bg1"/>
                </a:solidFill>
                <a:latin typeface="Castellar" pitchFamily="18" charset="0"/>
              </a:rPr>
              <a:t>robotica</a:t>
            </a:r>
            <a:r>
              <a:rPr lang="es-AR" sz="3200" dirty="0" smtClean="0">
                <a:solidFill>
                  <a:schemeClr val="bg1"/>
                </a:solidFill>
                <a:latin typeface="Castellar" pitchFamily="18" charset="0"/>
              </a:rPr>
              <a:t>?</a:t>
            </a:r>
            <a:endParaRPr lang="es-ES" sz="3200" dirty="0">
              <a:solidFill>
                <a:schemeClr val="bg1"/>
              </a:solidFill>
              <a:latin typeface="Castellar" pitchFamily="18" charset="0"/>
            </a:endParaRPr>
          </a:p>
        </p:txBody>
      </p:sp>
      <p:sp>
        <p:nvSpPr>
          <p:cNvPr id="80" name="79 Rectángulo"/>
          <p:cNvSpPr/>
          <p:nvPr/>
        </p:nvSpPr>
        <p:spPr>
          <a:xfrm>
            <a:off x="1142976" y="1357298"/>
            <a:ext cx="7286676" cy="3139321"/>
          </a:xfrm>
          <a:prstGeom prst="rect">
            <a:avLst/>
          </a:prstGeom>
        </p:spPr>
        <p:txBody>
          <a:bodyPr wrap="square">
            <a:spAutoFit/>
          </a:bodyPr>
          <a:lstStyle/>
          <a:p>
            <a:r>
              <a:rPr lang="es-ES" dirty="0" smtClean="0">
                <a:solidFill>
                  <a:schemeClr val="bg1"/>
                </a:solidFill>
              </a:rPr>
              <a:t> en un taller de robótica, en este artículo te lo explicamos. Quizás te imaginas que se dedican a construir robots y programarlos, y si crees eso no estás muy alejado de lo que se enseña.</a:t>
            </a:r>
          </a:p>
          <a:p>
            <a:r>
              <a:rPr lang="es-ES" u="sng" dirty="0" smtClean="0">
                <a:solidFill>
                  <a:schemeClr val="bg1"/>
                </a:solidFill>
                <a:hlinkClick r:id="rId37"/>
              </a:rPr>
              <a:t>Lo mejor de un taller de robótica</a:t>
            </a:r>
            <a:r>
              <a:rPr lang="es-ES" dirty="0" smtClean="0">
                <a:solidFill>
                  <a:schemeClr val="bg1"/>
                </a:solidFill>
              </a:rPr>
              <a:t> es que aprenden a construir robots completamente funcionales por su propia cuenta. Sin embargo, esto no es lo único que aprenden ahí. Aquí hay una lista de lo que aprenderás al inscribirte en un taller de robótica:</a:t>
            </a:r>
          </a:p>
          <a:p>
            <a:r>
              <a:rPr lang="es-ES" b="1" dirty="0" smtClean="0">
                <a:solidFill>
                  <a:schemeClr val="bg1"/>
                </a:solidFill>
              </a:rPr>
              <a:t>1. Aprenderás a construir tus propios robots</a:t>
            </a:r>
          </a:p>
          <a:p>
            <a:r>
              <a:rPr lang="es-ES" dirty="0" smtClean="0">
                <a:solidFill>
                  <a:schemeClr val="bg1"/>
                </a:solidFill>
              </a:rPr>
              <a:t>Uno de los mayores atractivos para quienes quieren formar parte de un taller de robótica es saber que aprenderán a construir y programar sus propios robots desde cero.</a:t>
            </a:r>
            <a:endParaRPr lang="es-ES" dirty="0">
              <a:solidFill>
                <a:schemeClr val="bg1"/>
              </a:solidFill>
            </a:endParaRPr>
          </a:p>
        </p:txBody>
      </p:sp>
      <p:pic>
        <p:nvPicPr>
          <p:cNvPr id="1050" name="Picture 26"/>
          <p:cNvPicPr>
            <a:picLocks noChangeAspect="1" noChangeArrowheads="1"/>
          </p:cNvPicPr>
          <p:nvPr/>
        </p:nvPicPr>
        <p:blipFill>
          <a:blip r:embed="rId32"/>
          <a:srcRect/>
          <a:stretch>
            <a:fillRect/>
          </a:stretch>
        </p:blipFill>
        <p:spPr bwMode="auto">
          <a:xfrm>
            <a:off x="0" y="-357214"/>
            <a:ext cx="9145655" cy="7429552"/>
          </a:xfrm>
          <a:prstGeom prst="rect">
            <a:avLst/>
          </a:prstGeom>
          <a:noFill/>
          <a:ln w="9525">
            <a:noFill/>
            <a:miter lim="800000"/>
            <a:headEnd/>
            <a:tailEnd/>
          </a:ln>
          <a:effectLst/>
        </p:spPr>
      </p:pic>
      <p:sp>
        <p:nvSpPr>
          <p:cNvPr id="82" name="81 CuadroTexto"/>
          <p:cNvSpPr txBox="1"/>
          <p:nvPr/>
        </p:nvSpPr>
        <p:spPr>
          <a:xfrm>
            <a:off x="285720" y="1"/>
            <a:ext cx="8572560" cy="954107"/>
          </a:xfrm>
          <a:prstGeom prst="rect">
            <a:avLst/>
          </a:prstGeom>
          <a:noFill/>
        </p:spPr>
        <p:txBody>
          <a:bodyPr wrap="square" rtlCol="0">
            <a:spAutoFit/>
          </a:bodyPr>
          <a:lstStyle/>
          <a:p>
            <a:r>
              <a:rPr lang="es-AR" sz="2800" dirty="0" smtClean="0">
                <a:solidFill>
                  <a:schemeClr val="bg1"/>
                </a:solidFill>
                <a:latin typeface="Castellar" pitchFamily="18" charset="0"/>
              </a:rPr>
              <a:t>¿Qué se trabaja en el taller de </a:t>
            </a:r>
            <a:r>
              <a:rPr lang="es-AR" sz="2800" dirty="0" err="1" smtClean="0">
                <a:solidFill>
                  <a:schemeClr val="bg1"/>
                </a:solidFill>
                <a:latin typeface="Castellar" pitchFamily="18" charset="0"/>
              </a:rPr>
              <a:t>palentologia</a:t>
            </a:r>
            <a:r>
              <a:rPr lang="es-AR" sz="2800" dirty="0" smtClean="0">
                <a:solidFill>
                  <a:schemeClr val="bg1"/>
                </a:solidFill>
                <a:latin typeface="Castellar" pitchFamily="18" charset="0"/>
              </a:rPr>
              <a:t>?</a:t>
            </a:r>
            <a:endParaRPr lang="es-ES" sz="2800" dirty="0">
              <a:solidFill>
                <a:schemeClr val="bg1"/>
              </a:solidFill>
              <a:latin typeface="Castellar" pitchFamily="18" charset="0"/>
            </a:endParaRPr>
          </a:p>
        </p:txBody>
      </p:sp>
      <p:sp>
        <p:nvSpPr>
          <p:cNvPr id="83" name="82 Rectángulo"/>
          <p:cNvSpPr/>
          <p:nvPr/>
        </p:nvSpPr>
        <p:spPr>
          <a:xfrm>
            <a:off x="1357290" y="1500174"/>
            <a:ext cx="5500710" cy="3046988"/>
          </a:xfrm>
          <a:prstGeom prst="rect">
            <a:avLst/>
          </a:prstGeom>
        </p:spPr>
        <p:txBody>
          <a:bodyPr wrap="square">
            <a:spAutoFit/>
          </a:bodyPr>
          <a:lstStyle/>
          <a:p>
            <a:r>
              <a:rPr lang="es-ES" sz="2400" dirty="0" smtClean="0">
                <a:solidFill>
                  <a:schemeClr val="bg1"/>
                </a:solidFill>
              </a:rPr>
              <a:t>Ofrece la posibilidad, de que los jóvenes aprendan la gran cantidad de información con la que cuenta este tipo de yacimientos: diferenciar entre grupos de dinosaurios, carnívoros-herbívoros, averiguar el tamaño del dinosaurio que realizó las </a:t>
            </a:r>
            <a:r>
              <a:rPr lang="es-ES" sz="2400" dirty="0" err="1" smtClean="0">
                <a:solidFill>
                  <a:schemeClr val="bg1"/>
                </a:solidFill>
              </a:rPr>
              <a:t>icnitas</a:t>
            </a:r>
            <a:r>
              <a:rPr lang="es-ES" sz="2400" dirty="0" smtClean="0">
                <a:solidFill>
                  <a:schemeClr val="bg1"/>
                </a:solidFill>
              </a:rPr>
              <a:t>, andar bípedo o cuadrúpedo</a:t>
            </a:r>
            <a:endParaRPr lang="es-ES" sz="2400" dirty="0">
              <a:solidFill>
                <a:schemeClr val="bg1"/>
              </a:solidFill>
            </a:endParaRPr>
          </a:p>
        </p:txBody>
      </p:sp>
      <p:pic>
        <p:nvPicPr>
          <p:cNvPr id="84" name="y2mate.com - Música De Fondo Para Videos Y Presentaciones Corporativas I Deeper por esoundtrax_320kbps.mp3">
            <a:hlinkClick r:id="" action="ppaction://media"/>
          </p:cNvPr>
          <p:cNvPicPr>
            <a:picLocks noRot="1" noChangeAspect="1"/>
          </p:cNvPicPr>
          <p:nvPr>
            <a:audioFile r:link="rId1"/>
          </p:nvPr>
        </p:nvPicPr>
        <p:blipFill>
          <a:blip r:embed="rId38"/>
          <a:stretch>
            <a:fillRect/>
          </a:stretch>
        </p:blipFill>
        <p:spPr>
          <a:xfrm>
            <a:off x="4419600" y="3276600"/>
            <a:ext cx="304800" cy="304800"/>
          </a:xfrm>
          <a:prstGeom prst="rect">
            <a:avLst/>
          </a:prstGeom>
        </p:spPr>
      </p:pic>
      <p:pic>
        <p:nvPicPr>
          <p:cNvPr id="85" name="y2mate.com - Música De Fondo Para Videos Y Presentaciones Corporativas I Deeper por esoundtrax_320kbps.mp3">
            <a:hlinkClick r:id="" action="ppaction://media"/>
          </p:cNvPr>
          <p:cNvPicPr>
            <a:picLocks noRot="1" noChangeAspect="1"/>
          </p:cNvPicPr>
          <p:nvPr>
            <a:audioFile r:link="rId1"/>
          </p:nvPr>
        </p:nvPicPr>
        <p:blipFill>
          <a:blip r:embed="rId39"/>
          <a:stretch>
            <a:fillRect/>
          </a:stretch>
        </p:blipFill>
        <p:spPr>
          <a:xfrm>
            <a:off x="4419600" y="3276600"/>
            <a:ext cx="304800" cy="304800"/>
          </a:xfrm>
          <a:prstGeom prst="rect">
            <a:avLst/>
          </a:prstGeom>
        </p:spPr>
      </p:pic>
      <p:pic>
        <p:nvPicPr>
          <p:cNvPr id="86" name="y2mate.com - Shakira Rauw Alejandro  Te Felicito Official Video_320kbps.mp3">
            <a:hlinkClick r:id="" action="ppaction://media"/>
          </p:cNvPr>
          <p:cNvPicPr>
            <a:picLocks noRot="1" noChangeAspect="1"/>
          </p:cNvPicPr>
          <p:nvPr>
            <a:audioFile r:link="rId2"/>
          </p:nvPr>
        </p:nvPicPr>
        <p:blipFill>
          <a:blip r:embed="rId38"/>
          <a:stretch>
            <a:fillRect/>
          </a:stretch>
        </p:blipFill>
        <p:spPr>
          <a:xfrm>
            <a:off x="4419600" y="3276600"/>
            <a:ext cx="304800" cy="304800"/>
          </a:xfrm>
          <a:prstGeom prst="rect">
            <a:avLst/>
          </a:prstGeom>
        </p:spPr>
      </p:pic>
      <p:pic>
        <p:nvPicPr>
          <p:cNvPr id="87" name="y2mate.com - Música De Fondo Para Videos Y Presentaciones Corporativas I Deeper por esoundtrax_320kbps.mp3">
            <a:hlinkClick r:id="" action="ppaction://media"/>
          </p:cNvPr>
          <p:cNvPicPr>
            <a:picLocks noRot="1" noChangeAspect="1"/>
          </p:cNvPicPr>
          <p:nvPr>
            <a:audioFile r:link="rId1"/>
          </p:nvPr>
        </p:nvPicPr>
        <p:blipFill>
          <a:blip r:embed="rId38"/>
          <a:stretch>
            <a:fillRect/>
          </a:stretch>
        </p:blipFill>
        <p:spPr>
          <a:xfrm>
            <a:off x="4419600" y="3276600"/>
            <a:ext cx="304800" cy="304800"/>
          </a:xfrm>
          <a:prstGeom prst="rect">
            <a:avLst/>
          </a:prstGeom>
        </p:spPr>
      </p:pic>
      <p:pic>
        <p:nvPicPr>
          <p:cNvPr id="88" name="y2mate.com - Música De Fondo Para Videos Y Presentaciones Corporativas I Deeper por esoundtrax_320kbps.mp3">
            <a:hlinkClick r:id="" action="ppaction://media"/>
          </p:cNvPr>
          <p:cNvPicPr>
            <a:picLocks noRot="1" noChangeAspect="1"/>
          </p:cNvPicPr>
          <p:nvPr>
            <a:audioFile r:link="rId1"/>
          </p:nvPr>
        </p:nvPicPr>
        <p:blipFill>
          <a:blip r:embed="rId38"/>
          <a:stretch>
            <a:fillRect/>
          </a:stretch>
        </p:blipFill>
        <p:spPr>
          <a:xfrm>
            <a:off x="3714744" y="4286256"/>
            <a:ext cx="723904" cy="723904"/>
          </a:xfrm>
          <a:prstGeom prst="rect">
            <a:avLst/>
          </a:prstGeom>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500"/>
                                        <p:tgtEl>
                                          <p:spTgt spid="5">
                                            <p:txEl>
                                              <p:pRg st="0" end="0"/>
                                            </p:txEl>
                                          </p:spTgt>
                                        </p:tgtEl>
                                      </p:cBhvr>
                                    </p:animEffect>
                                  </p:childTnLst>
                                </p:cTn>
                              </p:par>
                            </p:childTnLst>
                          </p:cTn>
                        </p:par>
                        <p:par>
                          <p:cTn id="12" fill="hold">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ox(in)">
                                      <p:cBhvr>
                                        <p:cTn id="15" dur="500"/>
                                        <p:tgtEl>
                                          <p:spTgt spid="5">
                                            <p:txEl>
                                              <p:pRg st="1" end="1"/>
                                            </p:txEl>
                                          </p:spTgt>
                                        </p:tgtEl>
                                      </p:cBhvr>
                                    </p:animEffect>
                                  </p:child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ox(in)">
                                      <p:cBhvr>
                                        <p:cTn id="19" dur="500"/>
                                        <p:tgtEl>
                                          <p:spTgt spid="5">
                                            <p:txEl>
                                              <p:pRg st="2" end="2"/>
                                            </p:txEl>
                                          </p:spTgt>
                                        </p:tgtEl>
                                      </p:cBhvr>
                                    </p:animEffect>
                                  </p:childTnLst>
                                </p:cTn>
                              </p:par>
                            </p:childTnLst>
                          </p:cTn>
                        </p:par>
                        <p:par>
                          <p:cTn id="20" fill="hold">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ox(in)">
                                      <p:cBhvr>
                                        <p:cTn id="23" dur="500"/>
                                        <p:tgtEl>
                                          <p:spTgt spid="5">
                                            <p:txEl>
                                              <p:pRg st="3" end="3"/>
                                            </p:txEl>
                                          </p:spTgt>
                                        </p:tgtEl>
                                      </p:cBhvr>
                                    </p:animEffect>
                                  </p:childTnLst>
                                </p:cTn>
                              </p:par>
                            </p:childTnLst>
                          </p:cTn>
                        </p:par>
                        <p:par>
                          <p:cTn id="24" fill="hold">
                            <p:stCondLst>
                              <p:cond delay="4000"/>
                            </p:stCondLst>
                            <p:childTnLst>
                              <p:par>
                                <p:cTn id="25" presetID="8" presetClass="entr" presetSubtype="16"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diamond(in)">
                                      <p:cBhvr>
                                        <p:cTn id="27" dur="2000"/>
                                        <p:tgtEl>
                                          <p:spTgt spid="1027"/>
                                        </p:tgtEl>
                                      </p:cBhvr>
                                    </p:animEffect>
                                  </p:childTnLst>
                                </p:cTn>
                              </p:par>
                            </p:childTnLst>
                          </p:cTn>
                        </p:par>
                        <p:par>
                          <p:cTn id="28" fill="hold">
                            <p:stCondLst>
                              <p:cond delay="6000"/>
                            </p:stCondLst>
                            <p:childTnLst>
                              <p:par>
                                <p:cTn id="29" presetID="5"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par>
                          <p:cTn id="32" fill="hold">
                            <p:stCondLst>
                              <p:cond delay="6500"/>
                            </p:stCondLst>
                            <p:childTnLst>
                              <p:par>
                                <p:cTn id="33" presetID="13" presetClass="entr" presetSubtype="16" fill="hold" nodeType="after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plus(in)">
                                      <p:cBhvr>
                                        <p:cTn id="35" dur="2000"/>
                                        <p:tgtEl>
                                          <p:spTgt spid="1028"/>
                                        </p:tgtEl>
                                      </p:cBhvr>
                                    </p:animEffect>
                                  </p:childTnLst>
                                </p:cTn>
                              </p:par>
                            </p:childTnLst>
                          </p:cTn>
                        </p:par>
                        <p:par>
                          <p:cTn id="36" fill="hold">
                            <p:stCondLst>
                              <p:cond delay="8500"/>
                            </p:stCondLst>
                            <p:childTnLst>
                              <p:par>
                                <p:cTn id="37" presetID="21" presetClass="entr" presetSubtype="4" fill="hold" nodeType="after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wheel(4)">
                                      <p:cBhvr>
                                        <p:cTn id="39" dur="3000"/>
                                        <p:tgtEl>
                                          <p:spTgt spid="1029"/>
                                        </p:tgtEl>
                                      </p:cBhvr>
                                    </p:animEffect>
                                  </p:childTnLst>
                                </p:cTn>
                              </p:par>
                            </p:childTnLst>
                          </p:cTn>
                        </p:par>
                        <p:par>
                          <p:cTn id="40" fill="hold">
                            <p:stCondLst>
                              <p:cond delay="11500"/>
                            </p:stCondLst>
                            <p:childTnLst>
                              <p:par>
                                <p:cTn id="41" presetID="4" presetClass="entr" presetSubtype="16" fill="hold" nodeType="after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box(in)">
                                      <p:cBhvr>
                                        <p:cTn id="43" dur="3000"/>
                                        <p:tgtEl>
                                          <p:spTgt spid="1030"/>
                                        </p:tgtEl>
                                      </p:cBhvr>
                                    </p:animEffect>
                                  </p:childTnLst>
                                </p:cTn>
                              </p:par>
                              <p:par>
                                <p:cTn id="44" presetID="5" presetClass="entr" presetSubtype="10" fill="hold" nodeType="with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checkerboard(across)">
                                      <p:cBhvr>
                                        <p:cTn id="46" dur="500"/>
                                        <p:tgtEl>
                                          <p:spTgt spid="12">
                                            <p:txEl>
                                              <p:pRg st="0" end="0"/>
                                            </p:txEl>
                                          </p:spTgt>
                                        </p:tgtEl>
                                      </p:cBhvr>
                                    </p:animEffect>
                                  </p:childTnLst>
                                </p:cTn>
                              </p:par>
                            </p:childTnLst>
                          </p:cTn>
                        </p:par>
                        <p:par>
                          <p:cTn id="47" fill="hold">
                            <p:stCondLst>
                              <p:cond delay="14500"/>
                            </p:stCondLst>
                            <p:childTnLst>
                              <p:par>
                                <p:cTn id="48" presetID="55"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3000" fill="hold"/>
                                        <p:tgtEl>
                                          <p:spTgt spid="2"/>
                                        </p:tgtEl>
                                        <p:attrNameLst>
                                          <p:attrName>ppt_w</p:attrName>
                                        </p:attrNameLst>
                                      </p:cBhvr>
                                      <p:tavLst>
                                        <p:tav tm="0">
                                          <p:val>
                                            <p:strVal val="#ppt_w*0.70"/>
                                          </p:val>
                                        </p:tav>
                                        <p:tav tm="100000">
                                          <p:val>
                                            <p:strVal val="#ppt_w"/>
                                          </p:val>
                                        </p:tav>
                                      </p:tavLst>
                                    </p:anim>
                                    <p:anim calcmode="lin" valueType="num">
                                      <p:cBhvr>
                                        <p:cTn id="51" dur="3000" fill="hold"/>
                                        <p:tgtEl>
                                          <p:spTgt spid="2"/>
                                        </p:tgtEl>
                                        <p:attrNameLst>
                                          <p:attrName>ppt_h</p:attrName>
                                        </p:attrNameLst>
                                      </p:cBhvr>
                                      <p:tavLst>
                                        <p:tav tm="0">
                                          <p:val>
                                            <p:strVal val="#ppt_h"/>
                                          </p:val>
                                        </p:tav>
                                        <p:tav tm="100000">
                                          <p:val>
                                            <p:strVal val="#ppt_h"/>
                                          </p:val>
                                        </p:tav>
                                      </p:tavLst>
                                    </p:anim>
                                    <p:animEffect transition="in" filter="fade">
                                      <p:cBhvr>
                                        <p:cTn id="52" dur="3000"/>
                                        <p:tgtEl>
                                          <p:spTgt spid="2"/>
                                        </p:tgtEl>
                                      </p:cBhvr>
                                    </p:animEffect>
                                  </p:childTnLst>
                                </p:cTn>
                              </p:par>
                            </p:childTnLst>
                          </p:cTn>
                        </p:par>
                        <p:par>
                          <p:cTn id="53" fill="hold">
                            <p:stCondLst>
                              <p:cond delay="17500"/>
                            </p:stCondLst>
                            <p:childTnLst>
                              <p:par>
                                <p:cTn id="54" presetID="55"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0" fill="hold"/>
                                        <p:tgtEl>
                                          <p:spTgt spid="3"/>
                                        </p:tgtEl>
                                        <p:attrNameLst>
                                          <p:attrName>ppt_w</p:attrName>
                                        </p:attrNameLst>
                                      </p:cBhvr>
                                      <p:tavLst>
                                        <p:tav tm="0">
                                          <p:val>
                                            <p:strVal val="#ppt_w*0.70"/>
                                          </p:val>
                                        </p:tav>
                                        <p:tav tm="100000">
                                          <p:val>
                                            <p:strVal val="#ppt_w"/>
                                          </p:val>
                                        </p:tav>
                                      </p:tavLst>
                                    </p:anim>
                                    <p:anim calcmode="lin" valueType="num">
                                      <p:cBhvr>
                                        <p:cTn id="57" dur="5000" fill="hold"/>
                                        <p:tgtEl>
                                          <p:spTgt spid="3"/>
                                        </p:tgtEl>
                                        <p:attrNameLst>
                                          <p:attrName>ppt_h</p:attrName>
                                        </p:attrNameLst>
                                      </p:cBhvr>
                                      <p:tavLst>
                                        <p:tav tm="0">
                                          <p:val>
                                            <p:strVal val="#ppt_h"/>
                                          </p:val>
                                        </p:tav>
                                        <p:tav tm="100000">
                                          <p:val>
                                            <p:strVal val="#ppt_h"/>
                                          </p:val>
                                        </p:tav>
                                      </p:tavLst>
                                    </p:anim>
                                    <p:animEffect transition="in" filter="fade">
                                      <p:cBhvr>
                                        <p:cTn id="58" dur="5000"/>
                                        <p:tgtEl>
                                          <p:spTgt spid="3"/>
                                        </p:tgtEl>
                                      </p:cBhvr>
                                    </p:animEffect>
                                  </p:childTnLst>
                                </p:cTn>
                              </p:par>
                            </p:childTnLst>
                          </p:cTn>
                        </p:par>
                        <p:par>
                          <p:cTn id="59" fill="hold">
                            <p:stCondLst>
                              <p:cond delay="22500"/>
                            </p:stCondLst>
                            <p:childTnLst>
                              <p:par>
                                <p:cTn id="60" presetID="7" presetClass="entr" presetSubtype="4"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3000" fill="hold"/>
                                        <p:tgtEl>
                                          <p:spTgt spid="8"/>
                                        </p:tgtEl>
                                        <p:attrNameLst>
                                          <p:attrName>ppt_x</p:attrName>
                                        </p:attrNameLst>
                                      </p:cBhvr>
                                      <p:tavLst>
                                        <p:tav tm="0">
                                          <p:val>
                                            <p:strVal val="#ppt_x"/>
                                          </p:val>
                                        </p:tav>
                                        <p:tav tm="100000">
                                          <p:val>
                                            <p:strVal val="#ppt_x"/>
                                          </p:val>
                                        </p:tav>
                                      </p:tavLst>
                                    </p:anim>
                                    <p:anim calcmode="lin" valueType="num">
                                      <p:cBhvr additive="base">
                                        <p:cTn id="63" dur="3000" fill="hold"/>
                                        <p:tgtEl>
                                          <p:spTgt spid="8"/>
                                        </p:tgtEl>
                                        <p:attrNameLst>
                                          <p:attrName>ppt_y</p:attrName>
                                        </p:attrNameLst>
                                      </p:cBhvr>
                                      <p:tavLst>
                                        <p:tav tm="0">
                                          <p:val>
                                            <p:strVal val="1+#ppt_h/2"/>
                                          </p:val>
                                        </p:tav>
                                        <p:tav tm="100000">
                                          <p:val>
                                            <p:strVal val="#ppt_y"/>
                                          </p:val>
                                        </p:tav>
                                      </p:tavLst>
                                    </p:anim>
                                  </p:childTnLst>
                                </p:cTn>
                              </p:par>
                            </p:childTnLst>
                          </p:cTn>
                        </p:par>
                        <p:par>
                          <p:cTn id="64" fill="hold">
                            <p:stCondLst>
                              <p:cond delay="25500"/>
                            </p:stCondLst>
                            <p:childTnLst>
                              <p:par>
                                <p:cTn id="65" presetID="26"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870">
                                          <p:stCondLst>
                                            <p:cond delay="0"/>
                                          </p:stCondLst>
                                        </p:cTn>
                                        <p:tgtEl>
                                          <p:spTgt spid="9"/>
                                        </p:tgtEl>
                                      </p:cBhvr>
                                    </p:animEffect>
                                    <p:anim calcmode="lin" valueType="num">
                                      <p:cBhvr>
                                        <p:cTn id="68"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71"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72"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73" dur="39">
                                          <p:stCondLst>
                                            <p:cond delay="975"/>
                                          </p:stCondLst>
                                        </p:cTn>
                                        <p:tgtEl>
                                          <p:spTgt spid="9"/>
                                        </p:tgtEl>
                                      </p:cBhvr>
                                      <p:to x="100000" y="60000"/>
                                    </p:animScale>
                                    <p:animScale>
                                      <p:cBhvr>
                                        <p:cTn id="74" dur="249" decel="50000">
                                          <p:stCondLst>
                                            <p:cond delay="1014"/>
                                          </p:stCondLst>
                                        </p:cTn>
                                        <p:tgtEl>
                                          <p:spTgt spid="9"/>
                                        </p:tgtEl>
                                      </p:cBhvr>
                                      <p:to x="100000" y="100000"/>
                                    </p:animScale>
                                    <p:animScale>
                                      <p:cBhvr>
                                        <p:cTn id="75" dur="39">
                                          <p:stCondLst>
                                            <p:cond delay="1968"/>
                                          </p:stCondLst>
                                        </p:cTn>
                                        <p:tgtEl>
                                          <p:spTgt spid="9"/>
                                        </p:tgtEl>
                                      </p:cBhvr>
                                      <p:to x="100000" y="80000"/>
                                    </p:animScale>
                                    <p:animScale>
                                      <p:cBhvr>
                                        <p:cTn id="76" dur="249" decel="50000">
                                          <p:stCondLst>
                                            <p:cond delay="2007"/>
                                          </p:stCondLst>
                                        </p:cTn>
                                        <p:tgtEl>
                                          <p:spTgt spid="9"/>
                                        </p:tgtEl>
                                      </p:cBhvr>
                                      <p:to x="100000" y="100000"/>
                                    </p:animScale>
                                    <p:animScale>
                                      <p:cBhvr>
                                        <p:cTn id="77" dur="39">
                                          <p:stCondLst>
                                            <p:cond delay="2463"/>
                                          </p:stCondLst>
                                        </p:cTn>
                                        <p:tgtEl>
                                          <p:spTgt spid="9"/>
                                        </p:tgtEl>
                                      </p:cBhvr>
                                      <p:to x="100000" y="90000"/>
                                    </p:animScale>
                                    <p:animScale>
                                      <p:cBhvr>
                                        <p:cTn id="78" dur="249" decel="50000">
                                          <p:stCondLst>
                                            <p:cond delay="2502"/>
                                          </p:stCondLst>
                                        </p:cTn>
                                        <p:tgtEl>
                                          <p:spTgt spid="9"/>
                                        </p:tgtEl>
                                      </p:cBhvr>
                                      <p:to x="100000" y="100000"/>
                                    </p:animScale>
                                    <p:animScale>
                                      <p:cBhvr>
                                        <p:cTn id="79" dur="39">
                                          <p:stCondLst>
                                            <p:cond delay="2712"/>
                                          </p:stCondLst>
                                        </p:cTn>
                                        <p:tgtEl>
                                          <p:spTgt spid="9"/>
                                        </p:tgtEl>
                                      </p:cBhvr>
                                      <p:to x="100000" y="95000"/>
                                    </p:animScale>
                                    <p:animScale>
                                      <p:cBhvr>
                                        <p:cTn id="80" dur="249" decel="50000">
                                          <p:stCondLst>
                                            <p:cond delay="2751"/>
                                          </p:stCondLst>
                                        </p:cTn>
                                        <p:tgtEl>
                                          <p:spTgt spid="9"/>
                                        </p:tgtEl>
                                      </p:cBhvr>
                                      <p:to x="100000" y="100000"/>
                                    </p:animScale>
                                  </p:childTnLst>
                                </p:cTn>
                              </p:par>
                            </p:childTnLst>
                          </p:cTn>
                        </p:par>
                        <p:par>
                          <p:cTn id="81" fill="hold">
                            <p:stCondLst>
                              <p:cond delay="28500"/>
                            </p:stCondLst>
                            <p:childTnLst>
                              <p:par>
                                <p:cTn id="82" presetID="16" presetClass="entr" presetSubtype="26"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barn(inHorizontal)">
                                      <p:cBhvr>
                                        <p:cTn id="84" dur="3000"/>
                                        <p:tgtEl>
                                          <p:spTgt spid="10"/>
                                        </p:tgtEl>
                                      </p:cBhvr>
                                    </p:animEffect>
                                  </p:childTnLst>
                                </p:cTn>
                              </p:par>
                            </p:childTnLst>
                          </p:cTn>
                        </p:par>
                        <p:par>
                          <p:cTn id="85" fill="hold">
                            <p:stCondLst>
                              <p:cond delay="31500"/>
                            </p:stCondLst>
                            <p:childTnLst>
                              <p:par>
                                <p:cTn id="86" presetID="47" presetClass="entr" presetSubtype="0" fill="hold" nodeType="after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3000"/>
                                        <p:tgtEl>
                                          <p:spTgt spid="11"/>
                                        </p:tgtEl>
                                      </p:cBhvr>
                                    </p:animEffect>
                                    <p:anim calcmode="lin" valueType="num">
                                      <p:cBhvr>
                                        <p:cTn id="89" dur="3000" fill="hold"/>
                                        <p:tgtEl>
                                          <p:spTgt spid="11"/>
                                        </p:tgtEl>
                                        <p:attrNameLst>
                                          <p:attrName>ppt_x</p:attrName>
                                        </p:attrNameLst>
                                      </p:cBhvr>
                                      <p:tavLst>
                                        <p:tav tm="0">
                                          <p:val>
                                            <p:strVal val="#ppt_x"/>
                                          </p:val>
                                        </p:tav>
                                        <p:tav tm="100000">
                                          <p:val>
                                            <p:strVal val="#ppt_x"/>
                                          </p:val>
                                        </p:tav>
                                      </p:tavLst>
                                    </p:anim>
                                    <p:anim calcmode="lin" valueType="num">
                                      <p:cBhvr>
                                        <p:cTn id="90" dur="3000" fill="hold"/>
                                        <p:tgtEl>
                                          <p:spTgt spid="11"/>
                                        </p:tgtEl>
                                        <p:attrNameLst>
                                          <p:attrName>ppt_y</p:attrName>
                                        </p:attrNameLst>
                                      </p:cBhvr>
                                      <p:tavLst>
                                        <p:tav tm="0">
                                          <p:val>
                                            <p:strVal val="#ppt_y-.1"/>
                                          </p:val>
                                        </p:tav>
                                        <p:tav tm="100000">
                                          <p:val>
                                            <p:strVal val="#ppt_y"/>
                                          </p:val>
                                        </p:tav>
                                      </p:tavLst>
                                    </p:anim>
                                  </p:childTnLst>
                                </p:cTn>
                              </p:par>
                            </p:childTnLst>
                          </p:cTn>
                        </p:par>
                        <p:par>
                          <p:cTn id="91" fill="hold">
                            <p:stCondLst>
                              <p:cond delay="34500"/>
                            </p:stCondLst>
                            <p:childTnLst>
                              <p:par>
                                <p:cTn id="92" presetID="47" presetClass="entr" presetSubtype="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3000"/>
                                        <p:tgtEl>
                                          <p:spTgt spid="19"/>
                                        </p:tgtEl>
                                      </p:cBhvr>
                                    </p:animEffect>
                                    <p:anim calcmode="lin" valueType="num">
                                      <p:cBhvr>
                                        <p:cTn id="95" dur="3000" fill="hold"/>
                                        <p:tgtEl>
                                          <p:spTgt spid="19"/>
                                        </p:tgtEl>
                                        <p:attrNameLst>
                                          <p:attrName>ppt_x</p:attrName>
                                        </p:attrNameLst>
                                      </p:cBhvr>
                                      <p:tavLst>
                                        <p:tav tm="0">
                                          <p:val>
                                            <p:strVal val="#ppt_x"/>
                                          </p:val>
                                        </p:tav>
                                        <p:tav tm="100000">
                                          <p:val>
                                            <p:strVal val="#ppt_x"/>
                                          </p:val>
                                        </p:tav>
                                      </p:tavLst>
                                    </p:anim>
                                    <p:anim calcmode="lin" valueType="num">
                                      <p:cBhvr>
                                        <p:cTn id="96" dur="3000" fill="hold"/>
                                        <p:tgtEl>
                                          <p:spTgt spid="19"/>
                                        </p:tgtEl>
                                        <p:attrNameLst>
                                          <p:attrName>ppt_y</p:attrName>
                                        </p:attrNameLst>
                                      </p:cBhvr>
                                      <p:tavLst>
                                        <p:tav tm="0">
                                          <p:val>
                                            <p:strVal val="#ppt_y-.1"/>
                                          </p:val>
                                        </p:tav>
                                        <p:tav tm="100000">
                                          <p:val>
                                            <p:strVal val="#ppt_y"/>
                                          </p:val>
                                        </p:tav>
                                      </p:tavLst>
                                    </p:anim>
                                  </p:childTnLst>
                                </p:cTn>
                              </p:par>
                            </p:childTnLst>
                          </p:cTn>
                        </p:par>
                        <p:par>
                          <p:cTn id="97" fill="hold">
                            <p:stCondLst>
                              <p:cond delay="37500"/>
                            </p:stCondLst>
                            <p:childTnLst>
                              <p:par>
                                <p:cTn id="98" presetID="48" presetClass="entr" presetSubtype="0" accel="5000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3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1" dur="3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102" dur="3000" fill="hold"/>
                                        <p:tgtEl>
                                          <p:spTgt spid="13"/>
                                        </p:tgtEl>
                                        <p:attrNameLst>
                                          <p:attrName>ppt_y</p:attrName>
                                        </p:attrNameLst>
                                      </p:cBhvr>
                                      <p:tavLst>
                                        <p:tav tm="0">
                                          <p:val>
                                            <p:strVal val="#ppt_y"/>
                                          </p:val>
                                        </p:tav>
                                        <p:tav tm="100000">
                                          <p:val>
                                            <p:strVal val="#ppt_y"/>
                                          </p:val>
                                        </p:tav>
                                      </p:tavLst>
                                    </p:anim>
                                    <p:animEffect transition="in" filter="fade">
                                      <p:cBhvr>
                                        <p:cTn id="103" dur="3000"/>
                                        <p:tgtEl>
                                          <p:spTgt spid="13"/>
                                        </p:tgtEl>
                                      </p:cBhvr>
                                    </p:animEffect>
                                  </p:childTnLst>
                                </p:cTn>
                              </p:par>
                            </p:childTnLst>
                          </p:cTn>
                        </p:par>
                        <p:par>
                          <p:cTn id="104" fill="hold">
                            <p:stCondLst>
                              <p:cond delay="40500"/>
                            </p:stCondLst>
                            <p:childTnLst>
                              <p:par>
                                <p:cTn id="105" presetID="39" presetClass="entr" presetSubtype="0" accel="100000" fill="hold" nodeType="after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3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08" dur="3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109" dur="3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10" dur="3000" fill="hold"/>
                                        <p:tgtEl>
                                          <p:spTgt spid="14"/>
                                        </p:tgtEl>
                                        <p:attrNameLst>
                                          <p:attrName>ppt_y</p:attrName>
                                        </p:attrNameLst>
                                      </p:cBhvr>
                                      <p:tavLst>
                                        <p:tav tm="0">
                                          <p:val>
                                            <p:strVal val="#ppt_y"/>
                                          </p:val>
                                        </p:tav>
                                        <p:tav tm="100000">
                                          <p:val>
                                            <p:strVal val="#ppt_y"/>
                                          </p:val>
                                        </p:tav>
                                      </p:tavLst>
                                    </p:anim>
                                  </p:childTnLst>
                                </p:cTn>
                              </p:par>
                            </p:childTnLst>
                          </p:cTn>
                        </p:par>
                        <p:par>
                          <p:cTn id="111" fill="hold">
                            <p:stCondLst>
                              <p:cond delay="43500"/>
                            </p:stCondLst>
                            <p:childTnLst>
                              <p:par>
                                <p:cTn id="112" presetID="35" presetClass="entr" presetSubtype="0" fill="hold" nodeType="after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fade">
                                      <p:cBhvr>
                                        <p:cTn id="114" dur="3000"/>
                                        <p:tgtEl>
                                          <p:spTgt spid="15"/>
                                        </p:tgtEl>
                                      </p:cBhvr>
                                    </p:animEffect>
                                    <p:anim calcmode="lin" valueType="num">
                                      <p:cBhvr>
                                        <p:cTn id="115" dur="3000" fill="hold"/>
                                        <p:tgtEl>
                                          <p:spTgt spid="15"/>
                                        </p:tgtEl>
                                        <p:attrNameLst>
                                          <p:attrName>style.rotation</p:attrName>
                                        </p:attrNameLst>
                                      </p:cBhvr>
                                      <p:tavLst>
                                        <p:tav tm="0">
                                          <p:val>
                                            <p:fltVal val="720"/>
                                          </p:val>
                                        </p:tav>
                                        <p:tav tm="100000">
                                          <p:val>
                                            <p:fltVal val="0"/>
                                          </p:val>
                                        </p:tav>
                                      </p:tavLst>
                                    </p:anim>
                                    <p:anim calcmode="lin" valueType="num">
                                      <p:cBhvr>
                                        <p:cTn id="116" dur="3000" fill="hold"/>
                                        <p:tgtEl>
                                          <p:spTgt spid="15"/>
                                        </p:tgtEl>
                                        <p:attrNameLst>
                                          <p:attrName>ppt_h</p:attrName>
                                        </p:attrNameLst>
                                      </p:cBhvr>
                                      <p:tavLst>
                                        <p:tav tm="0">
                                          <p:val>
                                            <p:fltVal val="0"/>
                                          </p:val>
                                        </p:tav>
                                        <p:tav tm="100000">
                                          <p:val>
                                            <p:strVal val="#ppt_h"/>
                                          </p:val>
                                        </p:tav>
                                      </p:tavLst>
                                    </p:anim>
                                    <p:anim calcmode="lin" valueType="num">
                                      <p:cBhvr>
                                        <p:cTn id="117" dur="3000" fill="hold"/>
                                        <p:tgtEl>
                                          <p:spTgt spid="15"/>
                                        </p:tgtEl>
                                        <p:attrNameLst>
                                          <p:attrName>ppt_w</p:attrName>
                                        </p:attrNameLst>
                                      </p:cBhvr>
                                      <p:tavLst>
                                        <p:tav tm="0">
                                          <p:val>
                                            <p:fltVal val="0"/>
                                          </p:val>
                                        </p:tav>
                                        <p:tav tm="100000">
                                          <p:val>
                                            <p:strVal val="#ppt_w"/>
                                          </p:val>
                                        </p:tav>
                                      </p:tavLst>
                                    </p:anim>
                                  </p:childTnLst>
                                </p:cTn>
                              </p:par>
                            </p:childTnLst>
                          </p:cTn>
                        </p:par>
                        <p:par>
                          <p:cTn id="118" fill="hold">
                            <p:stCondLst>
                              <p:cond delay="46500"/>
                            </p:stCondLst>
                            <p:childTnLst>
                              <p:par>
                                <p:cTn id="119" presetID="15" presetClass="entr" presetSubtype="0" fill="hold" nodeType="after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3000" fill="hold"/>
                                        <p:tgtEl>
                                          <p:spTgt spid="16"/>
                                        </p:tgtEl>
                                        <p:attrNameLst>
                                          <p:attrName>ppt_w</p:attrName>
                                        </p:attrNameLst>
                                      </p:cBhvr>
                                      <p:tavLst>
                                        <p:tav tm="0">
                                          <p:val>
                                            <p:fltVal val="0"/>
                                          </p:val>
                                        </p:tav>
                                        <p:tav tm="100000">
                                          <p:val>
                                            <p:strVal val="#ppt_w"/>
                                          </p:val>
                                        </p:tav>
                                      </p:tavLst>
                                    </p:anim>
                                    <p:anim calcmode="lin" valueType="num">
                                      <p:cBhvr>
                                        <p:cTn id="122" dur="3000" fill="hold"/>
                                        <p:tgtEl>
                                          <p:spTgt spid="16"/>
                                        </p:tgtEl>
                                        <p:attrNameLst>
                                          <p:attrName>ppt_h</p:attrName>
                                        </p:attrNameLst>
                                      </p:cBhvr>
                                      <p:tavLst>
                                        <p:tav tm="0">
                                          <p:val>
                                            <p:fltVal val="0"/>
                                          </p:val>
                                        </p:tav>
                                        <p:tav tm="100000">
                                          <p:val>
                                            <p:strVal val="#ppt_h"/>
                                          </p:val>
                                        </p:tav>
                                      </p:tavLst>
                                    </p:anim>
                                    <p:anim calcmode="lin" valueType="num">
                                      <p:cBhvr>
                                        <p:cTn id="123" dur="3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24" dur="3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125" fill="hold">
                            <p:stCondLst>
                              <p:cond delay="49500"/>
                            </p:stCondLst>
                            <p:childTnLst>
                              <p:par>
                                <p:cTn id="126" presetID="56" presetClass="entr" presetSubtype="0" fill="hold" grpId="0" nodeType="afterEffect">
                                  <p:stCondLst>
                                    <p:cond delay="0"/>
                                  </p:stCondLst>
                                  <p:iterate type="lt">
                                    <p:tmPct val="10000"/>
                                  </p:iterate>
                                  <p:childTnLst>
                                    <p:set>
                                      <p:cBhvr>
                                        <p:cTn id="127" dur="1" fill="hold">
                                          <p:stCondLst>
                                            <p:cond delay="0"/>
                                          </p:stCondLst>
                                        </p:cTn>
                                        <p:tgtEl>
                                          <p:spTgt spid="27"/>
                                        </p:tgtEl>
                                        <p:attrNameLst>
                                          <p:attrName>style.visibility</p:attrName>
                                        </p:attrNameLst>
                                      </p:cBhvr>
                                      <p:to>
                                        <p:strVal val="visible"/>
                                      </p:to>
                                    </p:set>
                                    <p:anim by="(-#ppt_w*2)" calcmode="lin" valueType="num">
                                      <p:cBhvr rctx="PPT">
                                        <p:cTn id="128" dur="1500" autoRev="1" fill="hold">
                                          <p:stCondLst>
                                            <p:cond delay="0"/>
                                          </p:stCondLst>
                                        </p:cTn>
                                        <p:tgtEl>
                                          <p:spTgt spid="27"/>
                                        </p:tgtEl>
                                        <p:attrNameLst>
                                          <p:attrName>ppt_w</p:attrName>
                                        </p:attrNameLst>
                                      </p:cBhvr>
                                    </p:anim>
                                    <p:anim by="(#ppt_w*0.50)" calcmode="lin" valueType="num">
                                      <p:cBhvr>
                                        <p:cTn id="129" dur="1500" decel="50000" autoRev="1" fill="hold">
                                          <p:stCondLst>
                                            <p:cond delay="0"/>
                                          </p:stCondLst>
                                        </p:cTn>
                                        <p:tgtEl>
                                          <p:spTgt spid="27"/>
                                        </p:tgtEl>
                                        <p:attrNameLst>
                                          <p:attrName>ppt_x</p:attrName>
                                        </p:attrNameLst>
                                      </p:cBhvr>
                                    </p:anim>
                                    <p:anim from="(-#ppt_h/2)" to="(#ppt_y)" calcmode="lin" valueType="num">
                                      <p:cBhvr>
                                        <p:cTn id="130" dur="3000" fill="hold">
                                          <p:stCondLst>
                                            <p:cond delay="0"/>
                                          </p:stCondLst>
                                        </p:cTn>
                                        <p:tgtEl>
                                          <p:spTgt spid="27"/>
                                        </p:tgtEl>
                                        <p:attrNameLst>
                                          <p:attrName>ppt_y</p:attrName>
                                        </p:attrNameLst>
                                      </p:cBhvr>
                                    </p:anim>
                                    <p:animRot by="21600000">
                                      <p:cBhvr>
                                        <p:cTn id="131" dur="3000" fill="hold">
                                          <p:stCondLst>
                                            <p:cond delay="0"/>
                                          </p:stCondLst>
                                        </p:cTn>
                                        <p:tgtEl>
                                          <p:spTgt spid="27"/>
                                        </p:tgtEl>
                                        <p:attrNameLst>
                                          <p:attrName>r</p:attrName>
                                        </p:attrNameLst>
                                      </p:cBhvr>
                                    </p:animRot>
                                  </p:childTnLst>
                                </p:cTn>
                              </p:par>
                            </p:childTnLst>
                          </p:cTn>
                        </p:par>
                        <p:par>
                          <p:cTn id="132" fill="hold">
                            <p:stCondLst>
                              <p:cond delay="57600"/>
                            </p:stCondLst>
                            <p:childTnLst>
                              <p:par>
                                <p:cTn id="133" presetID="17" presetClass="entr" presetSubtype="10" fill="hold" nodeType="afterEffect">
                                  <p:stCondLst>
                                    <p:cond delay="0"/>
                                  </p:stCondLst>
                                  <p:childTnLst>
                                    <p:set>
                                      <p:cBhvr>
                                        <p:cTn id="134" dur="1" fill="hold">
                                          <p:stCondLst>
                                            <p:cond delay="0"/>
                                          </p:stCondLst>
                                        </p:cTn>
                                        <p:tgtEl>
                                          <p:spTgt spid="1032"/>
                                        </p:tgtEl>
                                        <p:attrNameLst>
                                          <p:attrName>style.visibility</p:attrName>
                                        </p:attrNameLst>
                                      </p:cBhvr>
                                      <p:to>
                                        <p:strVal val="visible"/>
                                      </p:to>
                                    </p:set>
                                    <p:anim calcmode="lin" valueType="num">
                                      <p:cBhvr>
                                        <p:cTn id="135" dur="3000" fill="hold"/>
                                        <p:tgtEl>
                                          <p:spTgt spid="1032"/>
                                        </p:tgtEl>
                                        <p:attrNameLst>
                                          <p:attrName>ppt_w</p:attrName>
                                        </p:attrNameLst>
                                      </p:cBhvr>
                                      <p:tavLst>
                                        <p:tav tm="0">
                                          <p:val>
                                            <p:fltVal val="0"/>
                                          </p:val>
                                        </p:tav>
                                        <p:tav tm="100000">
                                          <p:val>
                                            <p:strVal val="#ppt_w"/>
                                          </p:val>
                                        </p:tav>
                                      </p:tavLst>
                                    </p:anim>
                                    <p:anim calcmode="lin" valueType="num">
                                      <p:cBhvr>
                                        <p:cTn id="136" dur="3000" fill="hold"/>
                                        <p:tgtEl>
                                          <p:spTgt spid="1032"/>
                                        </p:tgtEl>
                                        <p:attrNameLst>
                                          <p:attrName>ppt_h</p:attrName>
                                        </p:attrNameLst>
                                      </p:cBhvr>
                                      <p:tavLst>
                                        <p:tav tm="0">
                                          <p:val>
                                            <p:strVal val="#ppt_h"/>
                                          </p:val>
                                        </p:tav>
                                        <p:tav tm="100000">
                                          <p:val>
                                            <p:strVal val="#ppt_h"/>
                                          </p:val>
                                        </p:tav>
                                      </p:tavLst>
                                    </p:anim>
                                  </p:childTnLst>
                                </p:cTn>
                              </p:par>
                            </p:childTnLst>
                          </p:cTn>
                        </p:par>
                        <p:par>
                          <p:cTn id="137" fill="hold">
                            <p:stCondLst>
                              <p:cond delay="60600"/>
                            </p:stCondLst>
                            <p:childTnLst>
                              <p:par>
                                <p:cTn id="138" presetID="39" presetClass="entr" presetSubtype="0" accel="100000" fill="hold" grpId="0" nodeType="afterEffect">
                                  <p:stCondLst>
                                    <p:cond delay="0"/>
                                  </p:stCondLst>
                                  <p:childTnLst>
                                    <p:set>
                                      <p:cBhvr>
                                        <p:cTn id="139" dur="1" fill="hold">
                                          <p:stCondLst>
                                            <p:cond delay="0"/>
                                          </p:stCondLst>
                                        </p:cTn>
                                        <p:tgtEl>
                                          <p:spTgt spid="29"/>
                                        </p:tgtEl>
                                        <p:attrNameLst>
                                          <p:attrName>style.visibility</p:attrName>
                                        </p:attrNameLst>
                                      </p:cBhvr>
                                      <p:to>
                                        <p:strVal val="visible"/>
                                      </p:to>
                                    </p:set>
                                    <p:anim calcmode="lin" valueType="num">
                                      <p:cBhvr>
                                        <p:cTn id="140" dur="30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141" dur="30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142" dur="30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143" dur="3000" fill="hold"/>
                                        <p:tgtEl>
                                          <p:spTgt spid="29"/>
                                        </p:tgtEl>
                                        <p:attrNameLst>
                                          <p:attrName>ppt_y</p:attrName>
                                        </p:attrNameLst>
                                      </p:cBhvr>
                                      <p:tavLst>
                                        <p:tav tm="0">
                                          <p:val>
                                            <p:strVal val="#ppt_y"/>
                                          </p:val>
                                        </p:tav>
                                        <p:tav tm="100000">
                                          <p:val>
                                            <p:strVal val="#ppt_y"/>
                                          </p:val>
                                        </p:tav>
                                      </p:tavLst>
                                    </p:anim>
                                  </p:childTnLst>
                                </p:cTn>
                              </p:par>
                            </p:childTnLst>
                          </p:cTn>
                        </p:par>
                        <p:par>
                          <p:cTn id="144" fill="hold">
                            <p:stCondLst>
                              <p:cond delay="63600"/>
                            </p:stCondLst>
                            <p:childTnLst>
                              <p:par>
                                <p:cTn id="145" presetID="25" presetClass="entr" presetSubtype="0" fill="hold" nodeType="afterEffect">
                                  <p:stCondLst>
                                    <p:cond delay="0"/>
                                  </p:stCondLst>
                                  <p:childTnLst>
                                    <p:set>
                                      <p:cBhvr>
                                        <p:cTn id="146" dur="1" fill="hold">
                                          <p:stCondLst>
                                            <p:cond delay="0"/>
                                          </p:stCondLst>
                                        </p:cTn>
                                        <p:tgtEl>
                                          <p:spTgt spid="1034"/>
                                        </p:tgtEl>
                                        <p:attrNameLst>
                                          <p:attrName>style.visibility</p:attrName>
                                        </p:attrNameLst>
                                      </p:cBhvr>
                                      <p:to>
                                        <p:strVal val="visible"/>
                                      </p:to>
                                    </p:set>
                                    <p:anim calcmode="lin" valueType="num">
                                      <p:cBhvr>
                                        <p:cTn id="147" dur="1500" decel="50000" fill="hold">
                                          <p:stCondLst>
                                            <p:cond delay="0"/>
                                          </p:stCondLst>
                                        </p:cTn>
                                        <p:tgtEl>
                                          <p:spTgt spid="1034"/>
                                        </p:tgtEl>
                                        <p:attrNameLst>
                                          <p:attrName>style.rotation</p:attrName>
                                        </p:attrNameLst>
                                      </p:cBhvr>
                                      <p:tavLst>
                                        <p:tav tm="0">
                                          <p:val>
                                            <p:fltVal val="-90"/>
                                          </p:val>
                                        </p:tav>
                                        <p:tav tm="100000">
                                          <p:val>
                                            <p:fltVal val="0"/>
                                          </p:val>
                                        </p:tav>
                                      </p:tavLst>
                                    </p:anim>
                                    <p:anim calcmode="lin" valueType="num">
                                      <p:cBhvr>
                                        <p:cTn id="148" dur="1500" decel="50000" fill="hold">
                                          <p:stCondLst>
                                            <p:cond delay="0"/>
                                          </p:stCondLst>
                                        </p:cTn>
                                        <p:tgtEl>
                                          <p:spTgt spid="1034"/>
                                        </p:tgtEl>
                                        <p:attrNameLst>
                                          <p:attrName>ppt_w</p:attrName>
                                        </p:attrNameLst>
                                      </p:cBhvr>
                                      <p:tavLst>
                                        <p:tav tm="0">
                                          <p:val>
                                            <p:strVal val="#ppt_w"/>
                                          </p:val>
                                        </p:tav>
                                        <p:tav tm="100000">
                                          <p:val>
                                            <p:strVal val="#ppt_w*.05"/>
                                          </p:val>
                                        </p:tav>
                                      </p:tavLst>
                                    </p:anim>
                                    <p:anim calcmode="lin" valueType="num">
                                      <p:cBhvr>
                                        <p:cTn id="149" dur="1500" accel="50000" fill="hold">
                                          <p:stCondLst>
                                            <p:cond delay="1500"/>
                                          </p:stCondLst>
                                        </p:cTn>
                                        <p:tgtEl>
                                          <p:spTgt spid="1034"/>
                                        </p:tgtEl>
                                        <p:attrNameLst>
                                          <p:attrName>ppt_w</p:attrName>
                                        </p:attrNameLst>
                                      </p:cBhvr>
                                      <p:tavLst>
                                        <p:tav tm="0">
                                          <p:val>
                                            <p:strVal val="#ppt_w*.05"/>
                                          </p:val>
                                        </p:tav>
                                        <p:tav tm="100000">
                                          <p:val>
                                            <p:strVal val="#ppt_w"/>
                                          </p:val>
                                        </p:tav>
                                      </p:tavLst>
                                    </p:anim>
                                    <p:anim calcmode="lin" valueType="num">
                                      <p:cBhvr>
                                        <p:cTn id="150" dur="3000" fill="hold"/>
                                        <p:tgtEl>
                                          <p:spTgt spid="1034"/>
                                        </p:tgtEl>
                                        <p:attrNameLst>
                                          <p:attrName>ppt_h</p:attrName>
                                        </p:attrNameLst>
                                      </p:cBhvr>
                                      <p:tavLst>
                                        <p:tav tm="0">
                                          <p:val>
                                            <p:strVal val="#ppt_h"/>
                                          </p:val>
                                        </p:tav>
                                        <p:tav tm="100000">
                                          <p:val>
                                            <p:strVal val="#ppt_h"/>
                                          </p:val>
                                        </p:tav>
                                      </p:tavLst>
                                    </p:anim>
                                    <p:anim calcmode="lin" valueType="num">
                                      <p:cBhvr>
                                        <p:cTn id="151" dur="1500" decel="50000" fill="hold">
                                          <p:stCondLst>
                                            <p:cond delay="0"/>
                                          </p:stCondLst>
                                        </p:cTn>
                                        <p:tgtEl>
                                          <p:spTgt spid="1034"/>
                                        </p:tgtEl>
                                        <p:attrNameLst>
                                          <p:attrName>ppt_x</p:attrName>
                                        </p:attrNameLst>
                                      </p:cBhvr>
                                      <p:tavLst>
                                        <p:tav tm="0">
                                          <p:val>
                                            <p:strVal val="#ppt_x+.4"/>
                                          </p:val>
                                        </p:tav>
                                        <p:tav tm="100000">
                                          <p:val>
                                            <p:strVal val="#ppt_x"/>
                                          </p:val>
                                        </p:tav>
                                      </p:tavLst>
                                    </p:anim>
                                    <p:anim calcmode="lin" valueType="num">
                                      <p:cBhvr>
                                        <p:cTn id="152" dur="1500" decel="50000" fill="hold">
                                          <p:stCondLst>
                                            <p:cond delay="0"/>
                                          </p:stCondLst>
                                        </p:cTn>
                                        <p:tgtEl>
                                          <p:spTgt spid="1034"/>
                                        </p:tgtEl>
                                        <p:attrNameLst>
                                          <p:attrName>ppt_y</p:attrName>
                                        </p:attrNameLst>
                                      </p:cBhvr>
                                      <p:tavLst>
                                        <p:tav tm="0">
                                          <p:val>
                                            <p:strVal val="#ppt_y-.2"/>
                                          </p:val>
                                        </p:tav>
                                        <p:tav tm="100000">
                                          <p:val>
                                            <p:strVal val="#ppt_y+.1"/>
                                          </p:val>
                                        </p:tav>
                                      </p:tavLst>
                                    </p:anim>
                                    <p:anim calcmode="lin" valueType="num">
                                      <p:cBhvr>
                                        <p:cTn id="153" dur="1500" accel="50000" fill="hold">
                                          <p:stCondLst>
                                            <p:cond delay="1500"/>
                                          </p:stCondLst>
                                        </p:cTn>
                                        <p:tgtEl>
                                          <p:spTgt spid="1034"/>
                                        </p:tgtEl>
                                        <p:attrNameLst>
                                          <p:attrName>ppt_y</p:attrName>
                                        </p:attrNameLst>
                                      </p:cBhvr>
                                      <p:tavLst>
                                        <p:tav tm="0">
                                          <p:val>
                                            <p:strVal val="#ppt_y+.1"/>
                                          </p:val>
                                        </p:tav>
                                        <p:tav tm="100000">
                                          <p:val>
                                            <p:strVal val="#ppt_y"/>
                                          </p:val>
                                        </p:tav>
                                      </p:tavLst>
                                    </p:anim>
                                    <p:animEffect transition="in" filter="fade">
                                      <p:cBhvr>
                                        <p:cTn id="154" dur="3000" decel="50000">
                                          <p:stCondLst>
                                            <p:cond delay="0"/>
                                          </p:stCondLst>
                                        </p:cTn>
                                        <p:tgtEl>
                                          <p:spTgt spid="1034"/>
                                        </p:tgtEl>
                                      </p:cBhvr>
                                    </p:animEffect>
                                  </p:childTnLst>
                                </p:cTn>
                              </p:par>
                            </p:childTnLst>
                          </p:cTn>
                        </p:par>
                        <p:par>
                          <p:cTn id="155" fill="hold">
                            <p:stCondLst>
                              <p:cond delay="66600"/>
                            </p:stCondLst>
                            <p:childTnLst>
                              <p:par>
                                <p:cTn id="156" presetID="42" presetClass="entr" presetSubtype="0" fill="hold" nodeType="afterEffect">
                                  <p:stCondLst>
                                    <p:cond delay="0"/>
                                  </p:stCondLst>
                                  <p:childTnLst>
                                    <p:set>
                                      <p:cBhvr>
                                        <p:cTn id="157" dur="1" fill="hold">
                                          <p:stCondLst>
                                            <p:cond delay="0"/>
                                          </p:stCondLst>
                                        </p:cTn>
                                        <p:tgtEl>
                                          <p:spTgt spid="17"/>
                                        </p:tgtEl>
                                        <p:attrNameLst>
                                          <p:attrName>style.visibility</p:attrName>
                                        </p:attrNameLst>
                                      </p:cBhvr>
                                      <p:to>
                                        <p:strVal val="visible"/>
                                      </p:to>
                                    </p:set>
                                    <p:animEffect transition="in" filter="fade">
                                      <p:cBhvr>
                                        <p:cTn id="158" dur="3000"/>
                                        <p:tgtEl>
                                          <p:spTgt spid="17"/>
                                        </p:tgtEl>
                                      </p:cBhvr>
                                    </p:animEffect>
                                    <p:anim calcmode="lin" valueType="num">
                                      <p:cBhvr>
                                        <p:cTn id="159" dur="3000" fill="hold"/>
                                        <p:tgtEl>
                                          <p:spTgt spid="17"/>
                                        </p:tgtEl>
                                        <p:attrNameLst>
                                          <p:attrName>ppt_x</p:attrName>
                                        </p:attrNameLst>
                                      </p:cBhvr>
                                      <p:tavLst>
                                        <p:tav tm="0">
                                          <p:val>
                                            <p:strVal val="#ppt_x"/>
                                          </p:val>
                                        </p:tav>
                                        <p:tav tm="100000">
                                          <p:val>
                                            <p:strVal val="#ppt_x"/>
                                          </p:val>
                                        </p:tav>
                                      </p:tavLst>
                                    </p:anim>
                                    <p:anim calcmode="lin" valueType="num">
                                      <p:cBhvr>
                                        <p:cTn id="160" dur="3000" fill="hold"/>
                                        <p:tgtEl>
                                          <p:spTgt spid="17"/>
                                        </p:tgtEl>
                                        <p:attrNameLst>
                                          <p:attrName>ppt_y</p:attrName>
                                        </p:attrNameLst>
                                      </p:cBhvr>
                                      <p:tavLst>
                                        <p:tav tm="0">
                                          <p:val>
                                            <p:strVal val="#ppt_y+.1"/>
                                          </p:val>
                                        </p:tav>
                                        <p:tav tm="100000">
                                          <p:val>
                                            <p:strVal val="#ppt_y"/>
                                          </p:val>
                                        </p:tav>
                                      </p:tavLst>
                                    </p:anim>
                                  </p:childTnLst>
                                </p:cTn>
                              </p:par>
                            </p:childTnLst>
                          </p:cTn>
                        </p:par>
                        <p:par>
                          <p:cTn id="161" fill="hold">
                            <p:stCondLst>
                              <p:cond delay="69600"/>
                            </p:stCondLst>
                            <p:childTnLst>
                              <p:par>
                                <p:cTn id="162" presetID="50" presetClass="entr" presetSubtype="0" decel="100000" fill="hold" nodeType="afterEffect">
                                  <p:stCondLst>
                                    <p:cond delay="0"/>
                                  </p:stCondLst>
                                  <p:childTnLst>
                                    <p:set>
                                      <p:cBhvr>
                                        <p:cTn id="163" dur="1" fill="hold">
                                          <p:stCondLst>
                                            <p:cond delay="0"/>
                                          </p:stCondLst>
                                        </p:cTn>
                                        <p:tgtEl>
                                          <p:spTgt spid="20"/>
                                        </p:tgtEl>
                                        <p:attrNameLst>
                                          <p:attrName>style.visibility</p:attrName>
                                        </p:attrNameLst>
                                      </p:cBhvr>
                                      <p:to>
                                        <p:strVal val="visible"/>
                                      </p:to>
                                    </p:set>
                                    <p:anim calcmode="lin" valueType="num">
                                      <p:cBhvr>
                                        <p:cTn id="164" dur="3000" fill="hold"/>
                                        <p:tgtEl>
                                          <p:spTgt spid="20"/>
                                        </p:tgtEl>
                                        <p:attrNameLst>
                                          <p:attrName>ppt_w</p:attrName>
                                        </p:attrNameLst>
                                      </p:cBhvr>
                                      <p:tavLst>
                                        <p:tav tm="0">
                                          <p:val>
                                            <p:strVal val="#ppt_w+.3"/>
                                          </p:val>
                                        </p:tav>
                                        <p:tav tm="100000">
                                          <p:val>
                                            <p:strVal val="#ppt_w"/>
                                          </p:val>
                                        </p:tav>
                                      </p:tavLst>
                                    </p:anim>
                                    <p:anim calcmode="lin" valueType="num">
                                      <p:cBhvr>
                                        <p:cTn id="165" dur="3000" fill="hold"/>
                                        <p:tgtEl>
                                          <p:spTgt spid="20"/>
                                        </p:tgtEl>
                                        <p:attrNameLst>
                                          <p:attrName>ppt_h</p:attrName>
                                        </p:attrNameLst>
                                      </p:cBhvr>
                                      <p:tavLst>
                                        <p:tav tm="0">
                                          <p:val>
                                            <p:strVal val="#ppt_h"/>
                                          </p:val>
                                        </p:tav>
                                        <p:tav tm="100000">
                                          <p:val>
                                            <p:strVal val="#ppt_h"/>
                                          </p:val>
                                        </p:tav>
                                      </p:tavLst>
                                    </p:anim>
                                    <p:animEffect transition="in" filter="fade">
                                      <p:cBhvr>
                                        <p:cTn id="166" dur="3000"/>
                                        <p:tgtEl>
                                          <p:spTgt spid="20"/>
                                        </p:tgtEl>
                                      </p:cBhvr>
                                    </p:animEffect>
                                  </p:childTnLst>
                                </p:cTn>
                              </p:par>
                            </p:childTnLst>
                          </p:cTn>
                        </p:par>
                        <p:par>
                          <p:cTn id="167" fill="hold">
                            <p:stCondLst>
                              <p:cond delay="72600"/>
                            </p:stCondLst>
                            <p:childTnLst>
                              <p:par>
                                <p:cTn id="168" presetID="26" presetClass="entr" presetSubtype="0" fill="hold" nodeType="afterEffect">
                                  <p:stCondLst>
                                    <p:cond delay="0"/>
                                  </p:stCondLst>
                                  <p:childTnLst>
                                    <p:set>
                                      <p:cBhvr>
                                        <p:cTn id="169" dur="1" fill="hold">
                                          <p:stCondLst>
                                            <p:cond delay="0"/>
                                          </p:stCondLst>
                                        </p:cTn>
                                        <p:tgtEl>
                                          <p:spTgt spid="21"/>
                                        </p:tgtEl>
                                        <p:attrNameLst>
                                          <p:attrName>style.visibility</p:attrName>
                                        </p:attrNameLst>
                                      </p:cBhvr>
                                      <p:to>
                                        <p:strVal val="visible"/>
                                      </p:to>
                                    </p:set>
                                    <p:animEffect transition="in" filter="wipe(down)">
                                      <p:cBhvr>
                                        <p:cTn id="170" dur="870">
                                          <p:stCondLst>
                                            <p:cond delay="0"/>
                                          </p:stCondLst>
                                        </p:cTn>
                                        <p:tgtEl>
                                          <p:spTgt spid="21"/>
                                        </p:tgtEl>
                                      </p:cBhvr>
                                    </p:animEffect>
                                    <p:anim calcmode="lin" valueType="num">
                                      <p:cBhvr>
                                        <p:cTn id="171" dur="2733"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2" dur="99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73" dur="996" tmFilter="0, 0; 0.125,0.2665; 0.25,0.4; 0.375,0.465; 0.5,0.5;  0.625,0.535; 0.75,0.6; 0.875,0.7335; 1,1">
                                          <p:stCondLst>
                                            <p:cond delay="996"/>
                                          </p:stCondLst>
                                        </p:cTn>
                                        <p:tgtEl>
                                          <p:spTgt spid="21"/>
                                        </p:tgtEl>
                                        <p:attrNameLst>
                                          <p:attrName>ppt_y</p:attrName>
                                        </p:attrNameLst>
                                      </p:cBhvr>
                                      <p:tavLst>
                                        <p:tav tm="0" fmla="#ppt_y-sin(pi*$)/9">
                                          <p:val>
                                            <p:fltVal val="0"/>
                                          </p:val>
                                        </p:tav>
                                        <p:tav tm="100000">
                                          <p:val>
                                            <p:fltVal val="1"/>
                                          </p:val>
                                        </p:tav>
                                      </p:tavLst>
                                    </p:anim>
                                    <p:anim calcmode="lin" valueType="num">
                                      <p:cBhvr>
                                        <p:cTn id="174" dur="498" tmFilter="0, 0; 0.125,0.2665; 0.25,0.4; 0.375,0.465; 0.5,0.5;  0.625,0.535; 0.75,0.6; 0.875,0.7335; 1,1">
                                          <p:stCondLst>
                                            <p:cond delay="1986"/>
                                          </p:stCondLst>
                                        </p:cTn>
                                        <p:tgtEl>
                                          <p:spTgt spid="21"/>
                                        </p:tgtEl>
                                        <p:attrNameLst>
                                          <p:attrName>ppt_y</p:attrName>
                                        </p:attrNameLst>
                                      </p:cBhvr>
                                      <p:tavLst>
                                        <p:tav tm="0" fmla="#ppt_y-sin(pi*$)/27">
                                          <p:val>
                                            <p:fltVal val="0"/>
                                          </p:val>
                                        </p:tav>
                                        <p:tav tm="100000">
                                          <p:val>
                                            <p:fltVal val="1"/>
                                          </p:val>
                                        </p:tav>
                                      </p:tavLst>
                                    </p:anim>
                                    <p:anim calcmode="lin" valueType="num">
                                      <p:cBhvr>
                                        <p:cTn id="175" dur="246" tmFilter="0, 0; 0.125,0.2665; 0.25,0.4; 0.375,0.465; 0.5,0.5;  0.625,0.535; 0.75,0.6; 0.875,0.7335; 1,1">
                                          <p:stCondLst>
                                            <p:cond delay="2484"/>
                                          </p:stCondLst>
                                        </p:cTn>
                                        <p:tgtEl>
                                          <p:spTgt spid="21"/>
                                        </p:tgtEl>
                                        <p:attrNameLst>
                                          <p:attrName>ppt_y</p:attrName>
                                        </p:attrNameLst>
                                      </p:cBhvr>
                                      <p:tavLst>
                                        <p:tav tm="0" fmla="#ppt_y-sin(pi*$)/81">
                                          <p:val>
                                            <p:fltVal val="0"/>
                                          </p:val>
                                        </p:tav>
                                        <p:tav tm="100000">
                                          <p:val>
                                            <p:fltVal val="1"/>
                                          </p:val>
                                        </p:tav>
                                      </p:tavLst>
                                    </p:anim>
                                    <p:animScale>
                                      <p:cBhvr>
                                        <p:cTn id="176" dur="39">
                                          <p:stCondLst>
                                            <p:cond delay="975"/>
                                          </p:stCondLst>
                                        </p:cTn>
                                        <p:tgtEl>
                                          <p:spTgt spid="21"/>
                                        </p:tgtEl>
                                      </p:cBhvr>
                                      <p:to x="100000" y="60000"/>
                                    </p:animScale>
                                    <p:animScale>
                                      <p:cBhvr>
                                        <p:cTn id="177" dur="249" decel="50000">
                                          <p:stCondLst>
                                            <p:cond delay="1014"/>
                                          </p:stCondLst>
                                        </p:cTn>
                                        <p:tgtEl>
                                          <p:spTgt spid="21"/>
                                        </p:tgtEl>
                                      </p:cBhvr>
                                      <p:to x="100000" y="100000"/>
                                    </p:animScale>
                                    <p:animScale>
                                      <p:cBhvr>
                                        <p:cTn id="178" dur="39">
                                          <p:stCondLst>
                                            <p:cond delay="1968"/>
                                          </p:stCondLst>
                                        </p:cTn>
                                        <p:tgtEl>
                                          <p:spTgt spid="21"/>
                                        </p:tgtEl>
                                      </p:cBhvr>
                                      <p:to x="100000" y="80000"/>
                                    </p:animScale>
                                    <p:animScale>
                                      <p:cBhvr>
                                        <p:cTn id="179" dur="249" decel="50000">
                                          <p:stCondLst>
                                            <p:cond delay="2007"/>
                                          </p:stCondLst>
                                        </p:cTn>
                                        <p:tgtEl>
                                          <p:spTgt spid="21"/>
                                        </p:tgtEl>
                                      </p:cBhvr>
                                      <p:to x="100000" y="100000"/>
                                    </p:animScale>
                                    <p:animScale>
                                      <p:cBhvr>
                                        <p:cTn id="180" dur="39">
                                          <p:stCondLst>
                                            <p:cond delay="2463"/>
                                          </p:stCondLst>
                                        </p:cTn>
                                        <p:tgtEl>
                                          <p:spTgt spid="21"/>
                                        </p:tgtEl>
                                      </p:cBhvr>
                                      <p:to x="100000" y="90000"/>
                                    </p:animScale>
                                    <p:animScale>
                                      <p:cBhvr>
                                        <p:cTn id="181" dur="249" decel="50000">
                                          <p:stCondLst>
                                            <p:cond delay="2502"/>
                                          </p:stCondLst>
                                        </p:cTn>
                                        <p:tgtEl>
                                          <p:spTgt spid="21"/>
                                        </p:tgtEl>
                                      </p:cBhvr>
                                      <p:to x="100000" y="100000"/>
                                    </p:animScale>
                                    <p:animScale>
                                      <p:cBhvr>
                                        <p:cTn id="182" dur="39">
                                          <p:stCondLst>
                                            <p:cond delay="2712"/>
                                          </p:stCondLst>
                                        </p:cTn>
                                        <p:tgtEl>
                                          <p:spTgt spid="21"/>
                                        </p:tgtEl>
                                      </p:cBhvr>
                                      <p:to x="100000" y="95000"/>
                                    </p:animScale>
                                    <p:animScale>
                                      <p:cBhvr>
                                        <p:cTn id="183" dur="249" decel="50000">
                                          <p:stCondLst>
                                            <p:cond delay="2751"/>
                                          </p:stCondLst>
                                        </p:cTn>
                                        <p:tgtEl>
                                          <p:spTgt spid="21"/>
                                        </p:tgtEl>
                                      </p:cBhvr>
                                      <p:to x="100000" y="100000"/>
                                    </p:animScale>
                                  </p:childTnLst>
                                </p:cTn>
                              </p:par>
                            </p:childTnLst>
                          </p:cTn>
                        </p:par>
                        <p:par>
                          <p:cTn id="184" fill="hold">
                            <p:stCondLst>
                              <p:cond delay="75600"/>
                            </p:stCondLst>
                            <p:childTnLst>
                              <p:par>
                                <p:cTn id="185" presetID="43" presetClass="entr" presetSubtype="0" fill="hold" nodeType="afterEffect">
                                  <p:stCondLst>
                                    <p:cond delay="0"/>
                                  </p:stCondLst>
                                  <p:childTnLst>
                                    <p:set>
                                      <p:cBhvr>
                                        <p:cTn id="186" dur="1" fill="hold">
                                          <p:stCondLst>
                                            <p:cond delay="0"/>
                                          </p:stCondLst>
                                        </p:cTn>
                                        <p:tgtEl>
                                          <p:spTgt spid="22"/>
                                        </p:tgtEl>
                                        <p:attrNameLst>
                                          <p:attrName>style.visibility</p:attrName>
                                        </p:attrNameLst>
                                      </p:cBhvr>
                                      <p:to>
                                        <p:strVal val="visible"/>
                                      </p:to>
                                    </p:set>
                                    <p:animEffect transition="in" filter="fade">
                                      <p:cBhvr>
                                        <p:cTn id="187" dur="300"/>
                                        <p:tgtEl>
                                          <p:spTgt spid="22"/>
                                        </p:tgtEl>
                                      </p:cBhvr>
                                    </p:animEffect>
                                    <p:anim calcmode="lin" valueType="num">
                                      <p:cBhvr>
                                        <p:cTn id="188" dur="1200" fill="hold"/>
                                        <p:tgtEl>
                                          <p:spTgt spid="22"/>
                                        </p:tgtEl>
                                        <p:attrNameLst>
                                          <p:attrName>ppt_x</p:attrName>
                                        </p:attrNameLst>
                                      </p:cBhvr>
                                      <p:tavLst>
                                        <p:tav tm="0">
                                          <p:val>
                                            <p:strVal val="#ppt_x"/>
                                          </p:val>
                                        </p:tav>
                                        <p:tav tm="100000">
                                          <p:val>
                                            <p:strVal val="#ppt_x"/>
                                          </p:val>
                                        </p:tav>
                                      </p:tavLst>
                                    </p:anim>
                                    <p:anim calcmode="lin" valueType="num">
                                      <p:cBhvr>
                                        <p:cTn id="189" dur="1200" fill="hold"/>
                                        <p:tgtEl>
                                          <p:spTgt spid="22"/>
                                        </p:tgtEl>
                                        <p:attrNameLst>
                                          <p:attrName>ppt_y</p:attrName>
                                        </p:attrNameLst>
                                      </p:cBhvr>
                                      <p:tavLst>
                                        <p:tav tm="0">
                                          <p:val>
                                            <p:strVal val="#ppt_y+0.31"/>
                                          </p:val>
                                        </p:tav>
                                        <p:tav tm="100000">
                                          <p:val>
                                            <p:strVal val="#ppt_y+0.31"/>
                                          </p:val>
                                        </p:tav>
                                      </p:tavLst>
                                    </p:anim>
                                    <p:anim calcmode="lin" valueType="num">
                                      <p:cBhvr>
                                        <p:cTn id="190" dur="1800" decel="50000" fill="hold">
                                          <p:stCondLst>
                                            <p:cond delay="12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1" dur="1800" decel="50000" fill="hold">
                                          <p:stCondLst>
                                            <p:cond delay="12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2" fill="hold">
                            <p:stCondLst>
                              <p:cond delay="78600"/>
                            </p:stCondLst>
                            <p:childTnLst>
                              <p:par>
                                <p:cTn id="193" presetID="55" presetClass="entr" presetSubtype="0" fill="hold" nodeType="afterEffect">
                                  <p:stCondLst>
                                    <p:cond delay="0"/>
                                  </p:stCondLst>
                                  <p:childTnLst>
                                    <p:set>
                                      <p:cBhvr>
                                        <p:cTn id="194" dur="1" fill="hold">
                                          <p:stCondLst>
                                            <p:cond delay="0"/>
                                          </p:stCondLst>
                                        </p:cTn>
                                        <p:tgtEl>
                                          <p:spTgt spid="23"/>
                                        </p:tgtEl>
                                        <p:attrNameLst>
                                          <p:attrName>style.visibility</p:attrName>
                                        </p:attrNameLst>
                                      </p:cBhvr>
                                      <p:to>
                                        <p:strVal val="visible"/>
                                      </p:to>
                                    </p:set>
                                    <p:anim calcmode="lin" valueType="num">
                                      <p:cBhvr>
                                        <p:cTn id="195" dur="3000" fill="hold"/>
                                        <p:tgtEl>
                                          <p:spTgt spid="23"/>
                                        </p:tgtEl>
                                        <p:attrNameLst>
                                          <p:attrName>ppt_w</p:attrName>
                                        </p:attrNameLst>
                                      </p:cBhvr>
                                      <p:tavLst>
                                        <p:tav tm="0">
                                          <p:val>
                                            <p:strVal val="#ppt_w*0.70"/>
                                          </p:val>
                                        </p:tav>
                                        <p:tav tm="100000">
                                          <p:val>
                                            <p:strVal val="#ppt_w"/>
                                          </p:val>
                                        </p:tav>
                                      </p:tavLst>
                                    </p:anim>
                                    <p:anim calcmode="lin" valueType="num">
                                      <p:cBhvr>
                                        <p:cTn id="196" dur="3000" fill="hold"/>
                                        <p:tgtEl>
                                          <p:spTgt spid="23"/>
                                        </p:tgtEl>
                                        <p:attrNameLst>
                                          <p:attrName>ppt_h</p:attrName>
                                        </p:attrNameLst>
                                      </p:cBhvr>
                                      <p:tavLst>
                                        <p:tav tm="0">
                                          <p:val>
                                            <p:strVal val="#ppt_h"/>
                                          </p:val>
                                        </p:tav>
                                        <p:tav tm="100000">
                                          <p:val>
                                            <p:strVal val="#ppt_h"/>
                                          </p:val>
                                        </p:tav>
                                      </p:tavLst>
                                    </p:anim>
                                    <p:animEffect transition="in" filter="fade">
                                      <p:cBhvr>
                                        <p:cTn id="197" dur="3000"/>
                                        <p:tgtEl>
                                          <p:spTgt spid="23"/>
                                        </p:tgtEl>
                                      </p:cBhvr>
                                    </p:animEffect>
                                  </p:childTnLst>
                                </p:cTn>
                              </p:par>
                            </p:childTnLst>
                          </p:cTn>
                        </p:par>
                        <p:par>
                          <p:cTn id="198" fill="hold">
                            <p:stCondLst>
                              <p:cond delay="81600"/>
                            </p:stCondLst>
                            <p:childTnLst>
                              <p:par>
                                <p:cTn id="199" presetID="15" presetClass="entr" presetSubtype="0" fill="hold" nodeType="afterEffect">
                                  <p:stCondLst>
                                    <p:cond delay="0"/>
                                  </p:stCondLst>
                                  <p:childTnLst>
                                    <p:set>
                                      <p:cBhvr>
                                        <p:cTn id="200" dur="1" fill="hold">
                                          <p:stCondLst>
                                            <p:cond delay="0"/>
                                          </p:stCondLst>
                                        </p:cTn>
                                        <p:tgtEl>
                                          <p:spTgt spid="24"/>
                                        </p:tgtEl>
                                        <p:attrNameLst>
                                          <p:attrName>style.visibility</p:attrName>
                                        </p:attrNameLst>
                                      </p:cBhvr>
                                      <p:to>
                                        <p:strVal val="visible"/>
                                      </p:to>
                                    </p:set>
                                    <p:anim calcmode="lin" valueType="num">
                                      <p:cBhvr>
                                        <p:cTn id="201" dur="3000" fill="hold"/>
                                        <p:tgtEl>
                                          <p:spTgt spid="24"/>
                                        </p:tgtEl>
                                        <p:attrNameLst>
                                          <p:attrName>ppt_w</p:attrName>
                                        </p:attrNameLst>
                                      </p:cBhvr>
                                      <p:tavLst>
                                        <p:tav tm="0">
                                          <p:val>
                                            <p:fltVal val="0"/>
                                          </p:val>
                                        </p:tav>
                                        <p:tav tm="100000">
                                          <p:val>
                                            <p:strVal val="#ppt_w"/>
                                          </p:val>
                                        </p:tav>
                                      </p:tavLst>
                                    </p:anim>
                                    <p:anim calcmode="lin" valueType="num">
                                      <p:cBhvr>
                                        <p:cTn id="202" dur="3000" fill="hold"/>
                                        <p:tgtEl>
                                          <p:spTgt spid="24"/>
                                        </p:tgtEl>
                                        <p:attrNameLst>
                                          <p:attrName>ppt_h</p:attrName>
                                        </p:attrNameLst>
                                      </p:cBhvr>
                                      <p:tavLst>
                                        <p:tav tm="0">
                                          <p:val>
                                            <p:fltVal val="0"/>
                                          </p:val>
                                        </p:tav>
                                        <p:tav tm="100000">
                                          <p:val>
                                            <p:strVal val="#ppt_h"/>
                                          </p:val>
                                        </p:tav>
                                      </p:tavLst>
                                    </p:anim>
                                    <p:anim calcmode="lin" valueType="num">
                                      <p:cBhvr>
                                        <p:cTn id="203" dur="3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04" dur="3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205" fill="hold">
                            <p:stCondLst>
                              <p:cond delay="84600"/>
                            </p:stCondLst>
                            <p:childTnLst>
                              <p:par>
                                <p:cTn id="206" presetID="8" presetClass="entr" presetSubtype="16" fill="hold" grpId="0" nodeType="afterEffect" nodePh="1">
                                  <p:stCondLst>
                                    <p:cond delay="0"/>
                                  </p:stCondLst>
                                  <p:endCondLst>
                                    <p:cond evt="begin" delay="0">
                                      <p:tn val="206"/>
                                    </p:cond>
                                  </p:endCondLst>
                                  <p:childTnLst>
                                    <p:set>
                                      <p:cBhvr>
                                        <p:cTn id="207" dur="1" fill="hold">
                                          <p:stCondLst>
                                            <p:cond delay="0"/>
                                          </p:stCondLst>
                                        </p:cTn>
                                        <p:tgtEl>
                                          <p:spTgt spid="36"/>
                                        </p:tgtEl>
                                        <p:attrNameLst>
                                          <p:attrName>style.visibility</p:attrName>
                                        </p:attrNameLst>
                                      </p:cBhvr>
                                      <p:to>
                                        <p:strVal val="visible"/>
                                      </p:to>
                                    </p:set>
                                    <p:animEffect transition="in" filter="diamond(in)">
                                      <p:cBhvr>
                                        <p:cTn id="208" dur="3000"/>
                                        <p:tgtEl>
                                          <p:spTgt spid="36"/>
                                        </p:tgtEl>
                                      </p:cBhvr>
                                    </p:animEffect>
                                  </p:childTnLst>
                                </p:cTn>
                              </p:par>
                            </p:childTnLst>
                          </p:cTn>
                        </p:par>
                        <p:par>
                          <p:cTn id="209" fill="hold">
                            <p:stCondLst>
                              <p:cond delay="87600"/>
                            </p:stCondLst>
                            <p:childTnLst>
                              <p:par>
                                <p:cTn id="210" presetID="5" presetClass="entr" presetSubtype="10" fill="hold" nodeType="afterEffect">
                                  <p:stCondLst>
                                    <p:cond delay="0"/>
                                  </p:stCondLst>
                                  <p:childTnLst>
                                    <p:set>
                                      <p:cBhvr>
                                        <p:cTn id="211" dur="1" fill="hold">
                                          <p:stCondLst>
                                            <p:cond delay="0"/>
                                          </p:stCondLst>
                                        </p:cTn>
                                        <p:tgtEl>
                                          <p:spTgt spid="37">
                                            <p:txEl>
                                              <p:pRg st="0" end="0"/>
                                            </p:txEl>
                                          </p:spTgt>
                                        </p:tgtEl>
                                        <p:attrNameLst>
                                          <p:attrName>style.visibility</p:attrName>
                                        </p:attrNameLst>
                                      </p:cBhvr>
                                      <p:to>
                                        <p:strVal val="visible"/>
                                      </p:to>
                                    </p:set>
                                    <p:animEffect transition="in" filter="checkerboard(across)">
                                      <p:cBhvr>
                                        <p:cTn id="212" dur="3000"/>
                                        <p:tgtEl>
                                          <p:spTgt spid="37">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ntr" presetSubtype="10" fill="hold" nodeType="clickEffect">
                                  <p:stCondLst>
                                    <p:cond delay="0"/>
                                  </p:stCondLst>
                                  <p:childTnLst>
                                    <p:set>
                                      <p:cBhvr>
                                        <p:cTn id="216" dur="1" fill="hold">
                                          <p:stCondLst>
                                            <p:cond delay="0"/>
                                          </p:stCondLst>
                                        </p:cTn>
                                        <p:tgtEl>
                                          <p:spTgt spid="26"/>
                                        </p:tgtEl>
                                        <p:attrNameLst>
                                          <p:attrName>style.visibility</p:attrName>
                                        </p:attrNameLst>
                                      </p:cBhvr>
                                      <p:to>
                                        <p:strVal val="visible"/>
                                      </p:to>
                                    </p:set>
                                    <p:animEffect transition="in" filter="blinds(horizontal)">
                                      <p:cBhvr>
                                        <p:cTn id="217" dur="500"/>
                                        <p:tgtEl>
                                          <p:spTgt spid="26"/>
                                        </p:tgtEl>
                                      </p:cBhvr>
                                    </p:animEffect>
                                  </p:childTnLst>
                                </p:cTn>
                              </p:par>
                            </p:childTnLst>
                          </p:cTn>
                        </p:par>
                        <p:par>
                          <p:cTn id="218" fill="hold">
                            <p:stCondLst>
                              <p:cond delay="500"/>
                            </p:stCondLst>
                            <p:childTnLst>
                              <p:par>
                                <p:cTn id="219" presetID="8" presetClass="entr" presetSubtype="16" fill="hold" nodeType="afterEffect">
                                  <p:stCondLst>
                                    <p:cond delay="0"/>
                                  </p:stCondLst>
                                  <p:childTnLst>
                                    <p:set>
                                      <p:cBhvr>
                                        <p:cTn id="220" dur="1" fill="hold">
                                          <p:stCondLst>
                                            <p:cond delay="0"/>
                                          </p:stCondLst>
                                        </p:cTn>
                                        <p:tgtEl>
                                          <p:spTgt spid="26"/>
                                        </p:tgtEl>
                                        <p:attrNameLst>
                                          <p:attrName>style.visibility</p:attrName>
                                        </p:attrNameLst>
                                      </p:cBhvr>
                                      <p:to>
                                        <p:strVal val="visible"/>
                                      </p:to>
                                    </p:set>
                                    <p:animEffect transition="in" filter="diamond(in)">
                                      <p:cBhvr>
                                        <p:cTn id="221" dur="3000"/>
                                        <p:tgtEl>
                                          <p:spTgt spid="26"/>
                                        </p:tgtEl>
                                      </p:cBhvr>
                                    </p:animEffect>
                                  </p:childTnLst>
                                </p:cTn>
                              </p:par>
                            </p:childTnLst>
                          </p:cTn>
                        </p:par>
                        <p:par>
                          <p:cTn id="222" fill="hold">
                            <p:stCondLst>
                              <p:cond delay="3500"/>
                            </p:stCondLst>
                            <p:childTnLst>
                              <p:par>
                                <p:cTn id="223" presetID="2" presetClass="entr" presetSubtype="4" fill="hold" grpId="0" nodeType="afterEffect">
                                  <p:stCondLst>
                                    <p:cond delay="0"/>
                                  </p:stCondLst>
                                  <p:childTnLst>
                                    <p:set>
                                      <p:cBhvr>
                                        <p:cTn id="224" dur="1" fill="hold">
                                          <p:stCondLst>
                                            <p:cond delay="0"/>
                                          </p:stCondLst>
                                        </p:cTn>
                                        <p:tgtEl>
                                          <p:spTgt spid="39"/>
                                        </p:tgtEl>
                                        <p:attrNameLst>
                                          <p:attrName>style.visibility</p:attrName>
                                        </p:attrNameLst>
                                      </p:cBhvr>
                                      <p:to>
                                        <p:strVal val="visible"/>
                                      </p:to>
                                    </p:set>
                                    <p:anim calcmode="lin" valueType="num">
                                      <p:cBhvr additive="base">
                                        <p:cTn id="225" dur="3000" fill="hold"/>
                                        <p:tgtEl>
                                          <p:spTgt spid="39"/>
                                        </p:tgtEl>
                                        <p:attrNameLst>
                                          <p:attrName>ppt_x</p:attrName>
                                        </p:attrNameLst>
                                      </p:cBhvr>
                                      <p:tavLst>
                                        <p:tav tm="0">
                                          <p:val>
                                            <p:strVal val="#ppt_x"/>
                                          </p:val>
                                        </p:tav>
                                        <p:tav tm="100000">
                                          <p:val>
                                            <p:strVal val="#ppt_x"/>
                                          </p:val>
                                        </p:tav>
                                      </p:tavLst>
                                    </p:anim>
                                    <p:anim calcmode="lin" valueType="num">
                                      <p:cBhvr additive="base">
                                        <p:cTn id="226" dur="3000" fill="hold"/>
                                        <p:tgtEl>
                                          <p:spTgt spid="39"/>
                                        </p:tgtEl>
                                        <p:attrNameLst>
                                          <p:attrName>ppt_y</p:attrName>
                                        </p:attrNameLst>
                                      </p:cBhvr>
                                      <p:tavLst>
                                        <p:tav tm="0">
                                          <p:val>
                                            <p:strVal val="1+#ppt_h/2"/>
                                          </p:val>
                                        </p:tav>
                                        <p:tav tm="100000">
                                          <p:val>
                                            <p:strVal val="#ppt_y"/>
                                          </p:val>
                                        </p:tav>
                                      </p:tavLst>
                                    </p:anim>
                                  </p:childTnLst>
                                </p:cTn>
                              </p:par>
                            </p:childTnLst>
                          </p:cTn>
                        </p:par>
                        <p:par>
                          <p:cTn id="227" fill="hold">
                            <p:stCondLst>
                              <p:cond delay="6500"/>
                            </p:stCondLst>
                            <p:childTnLst>
                              <p:par>
                                <p:cTn id="228" presetID="15" presetClass="entr" presetSubtype="0" fill="hold" nodeType="afterEffect">
                                  <p:stCondLst>
                                    <p:cond delay="0"/>
                                  </p:stCondLst>
                                  <p:childTnLst>
                                    <p:set>
                                      <p:cBhvr>
                                        <p:cTn id="229" dur="1" fill="hold">
                                          <p:stCondLst>
                                            <p:cond delay="0"/>
                                          </p:stCondLst>
                                        </p:cTn>
                                        <p:tgtEl>
                                          <p:spTgt spid="28"/>
                                        </p:tgtEl>
                                        <p:attrNameLst>
                                          <p:attrName>style.visibility</p:attrName>
                                        </p:attrNameLst>
                                      </p:cBhvr>
                                      <p:to>
                                        <p:strVal val="visible"/>
                                      </p:to>
                                    </p:set>
                                    <p:anim calcmode="lin" valueType="num">
                                      <p:cBhvr>
                                        <p:cTn id="230" dur="3000" fill="hold"/>
                                        <p:tgtEl>
                                          <p:spTgt spid="28"/>
                                        </p:tgtEl>
                                        <p:attrNameLst>
                                          <p:attrName>ppt_w</p:attrName>
                                        </p:attrNameLst>
                                      </p:cBhvr>
                                      <p:tavLst>
                                        <p:tav tm="0">
                                          <p:val>
                                            <p:fltVal val="0"/>
                                          </p:val>
                                        </p:tav>
                                        <p:tav tm="100000">
                                          <p:val>
                                            <p:strVal val="#ppt_w"/>
                                          </p:val>
                                        </p:tav>
                                      </p:tavLst>
                                    </p:anim>
                                    <p:anim calcmode="lin" valueType="num">
                                      <p:cBhvr>
                                        <p:cTn id="231" dur="3000" fill="hold"/>
                                        <p:tgtEl>
                                          <p:spTgt spid="28"/>
                                        </p:tgtEl>
                                        <p:attrNameLst>
                                          <p:attrName>ppt_h</p:attrName>
                                        </p:attrNameLst>
                                      </p:cBhvr>
                                      <p:tavLst>
                                        <p:tav tm="0">
                                          <p:val>
                                            <p:fltVal val="0"/>
                                          </p:val>
                                        </p:tav>
                                        <p:tav tm="100000">
                                          <p:val>
                                            <p:strVal val="#ppt_h"/>
                                          </p:val>
                                        </p:tav>
                                      </p:tavLst>
                                    </p:anim>
                                    <p:anim calcmode="lin" valueType="num">
                                      <p:cBhvr>
                                        <p:cTn id="232" dur="3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33" dur="3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234" fill="hold">
                            <p:stCondLst>
                              <p:cond delay="9500"/>
                            </p:stCondLst>
                            <p:childTnLst>
                              <p:par>
                                <p:cTn id="235" presetID="4" presetClass="entr" presetSubtype="16" fill="hold" nodeType="afterEffect">
                                  <p:stCondLst>
                                    <p:cond delay="0"/>
                                  </p:stCondLst>
                                  <p:childTnLst>
                                    <p:set>
                                      <p:cBhvr>
                                        <p:cTn id="236" dur="1" fill="hold">
                                          <p:stCondLst>
                                            <p:cond delay="0"/>
                                          </p:stCondLst>
                                        </p:cTn>
                                        <p:tgtEl>
                                          <p:spTgt spid="1031"/>
                                        </p:tgtEl>
                                        <p:attrNameLst>
                                          <p:attrName>style.visibility</p:attrName>
                                        </p:attrNameLst>
                                      </p:cBhvr>
                                      <p:to>
                                        <p:strVal val="visible"/>
                                      </p:to>
                                    </p:set>
                                    <p:animEffect transition="in" filter="box(in)">
                                      <p:cBhvr>
                                        <p:cTn id="237" dur="3000"/>
                                        <p:tgtEl>
                                          <p:spTgt spid="1031"/>
                                        </p:tgtEl>
                                      </p:cBhvr>
                                    </p:animEffect>
                                  </p:childTnLst>
                                </p:cTn>
                              </p:par>
                            </p:childTnLst>
                          </p:cTn>
                        </p:par>
                        <p:par>
                          <p:cTn id="238" fill="hold">
                            <p:stCondLst>
                              <p:cond delay="12500"/>
                            </p:stCondLst>
                            <p:childTnLst>
                              <p:par>
                                <p:cTn id="239" presetID="3" presetClass="entr" presetSubtype="10" fill="hold" nodeType="afterEffect">
                                  <p:stCondLst>
                                    <p:cond delay="0"/>
                                  </p:stCondLst>
                                  <p:childTnLst>
                                    <p:set>
                                      <p:cBhvr>
                                        <p:cTn id="240" dur="1" fill="hold">
                                          <p:stCondLst>
                                            <p:cond delay="0"/>
                                          </p:stCondLst>
                                        </p:cTn>
                                        <p:tgtEl>
                                          <p:spTgt spid="31"/>
                                        </p:tgtEl>
                                        <p:attrNameLst>
                                          <p:attrName>style.visibility</p:attrName>
                                        </p:attrNameLst>
                                      </p:cBhvr>
                                      <p:to>
                                        <p:strVal val="visible"/>
                                      </p:to>
                                    </p:set>
                                    <p:animEffect transition="in" filter="blinds(horizontal)">
                                      <p:cBhvr>
                                        <p:cTn id="241" dur="3000"/>
                                        <p:tgtEl>
                                          <p:spTgt spid="31"/>
                                        </p:tgtEl>
                                      </p:cBhvr>
                                    </p:animEffect>
                                  </p:childTnLst>
                                </p:cTn>
                              </p:par>
                            </p:childTnLst>
                          </p:cTn>
                        </p:par>
                        <p:par>
                          <p:cTn id="242" fill="hold">
                            <p:stCondLst>
                              <p:cond delay="15500"/>
                            </p:stCondLst>
                            <p:childTnLst>
                              <p:par>
                                <p:cTn id="243" presetID="26" presetClass="entr" presetSubtype="0" fill="hold" nodeType="afterEffect">
                                  <p:stCondLst>
                                    <p:cond delay="0"/>
                                  </p:stCondLst>
                                  <p:childTnLst>
                                    <p:set>
                                      <p:cBhvr>
                                        <p:cTn id="244" dur="1" fill="hold">
                                          <p:stCondLst>
                                            <p:cond delay="0"/>
                                          </p:stCondLst>
                                        </p:cTn>
                                        <p:tgtEl>
                                          <p:spTgt spid="1033"/>
                                        </p:tgtEl>
                                        <p:attrNameLst>
                                          <p:attrName>style.visibility</p:attrName>
                                        </p:attrNameLst>
                                      </p:cBhvr>
                                      <p:to>
                                        <p:strVal val="visible"/>
                                      </p:to>
                                    </p:set>
                                    <p:animEffect transition="in" filter="wipe(down)">
                                      <p:cBhvr>
                                        <p:cTn id="245" dur="580">
                                          <p:stCondLst>
                                            <p:cond delay="0"/>
                                          </p:stCondLst>
                                        </p:cTn>
                                        <p:tgtEl>
                                          <p:spTgt spid="1033"/>
                                        </p:tgtEl>
                                      </p:cBhvr>
                                    </p:animEffect>
                                    <p:anim calcmode="lin" valueType="num">
                                      <p:cBhvr>
                                        <p:cTn id="246" dur="1822" tmFilter="0,0; 0.14,0.36; 0.43,0.73; 0.71,0.91; 1.0,1.0">
                                          <p:stCondLst>
                                            <p:cond delay="0"/>
                                          </p:stCondLst>
                                        </p:cTn>
                                        <p:tgtEl>
                                          <p:spTgt spid="1033"/>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1033"/>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1033"/>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1033"/>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1033"/>
                                        </p:tgtEl>
                                        <p:attrNameLst>
                                          <p:attrName>ppt_y</p:attrName>
                                        </p:attrNameLst>
                                      </p:cBhvr>
                                      <p:tavLst>
                                        <p:tav tm="0" fmla="#ppt_y-sin(pi*$)/81">
                                          <p:val>
                                            <p:fltVal val="0"/>
                                          </p:val>
                                        </p:tav>
                                        <p:tav tm="100000">
                                          <p:val>
                                            <p:fltVal val="1"/>
                                          </p:val>
                                        </p:tav>
                                      </p:tavLst>
                                    </p:anim>
                                    <p:animScale>
                                      <p:cBhvr>
                                        <p:cTn id="251" dur="26">
                                          <p:stCondLst>
                                            <p:cond delay="650"/>
                                          </p:stCondLst>
                                        </p:cTn>
                                        <p:tgtEl>
                                          <p:spTgt spid="1033"/>
                                        </p:tgtEl>
                                      </p:cBhvr>
                                      <p:to x="100000" y="60000"/>
                                    </p:animScale>
                                    <p:animScale>
                                      <p:cBhvr>
                                        <p:cTn id="252" dur="166" decel="50000">
                                          <p:stCondLst>
                                            <p:cond delay="676"/>
                                          </p:stCondLst>
                                        </p:cTn>
                                        <p:tgtEl>
                                          <p:spTgt spid="1033"/>
                                        </p:tgtEl>
                                      </p:cBhvr>
                                      <p:to x="100000" y="100000"/>
                                    </p:animScale>
                                    <p:animScale>
                                      <p:cBhvr>
                                        <p:cTn id="253" dur="26">
                                          <p:stCondLst>
                                            <p:cond delay="1312"/>
                                          </p:stCondLst>
                                        </p:cTn>
                                        <p:tgtEl>
                                          <p:spTgt spid="1033"/>
                                        </p:tgtEl>
                                      </p:cBhvr>
                                      <p:to x="100000" y="80000"/>
                                    </p:animScale>
                                    <p:animScale>
                                      <p:cBhvr>
                                        <p:cTn id="254" dur="166" decel="50000">
                                          <p:stCondLst>
                                            <p:cond delay="1338"/>
                                          </p:stCondLst>
                                        </p:cTn>
                                        <p:tgtEl>
                                          <p:spTgt spid="1033"/>
                                        </p:tgtEl>
                                      </p:cBhvr>
                                      <p:to x="100000" y="100000"/>
                                    </p:animScale>
                                    <p:animScale>
                                      <p:cBhvr>
                                        <p:cTn id="255" dur="26">
                                          <p:stCondLst>
                                            <p:cond delay="1642"/>
                                          </p:stCondLst>
                                        </p:cTn>
                                        <p:tgtEl>
                                          <p:spTgt spid="1033"/>
                                        </p:tgtEl>
                                      </p:cBhvr>
                                      <p:to x="100000" y="90000"/>
                                    </p:animScale>
                                    <p:animScale>
                                      <p:cBhvr>
                                        <p:cTn id="256" dur="166" decel="50000">
                                          <p:stCondLst>
                                            <p:cond delay="1668"/>
                                          </p:stCondLst>
                                        </p:cTn>
                                        <p:tgtEl>
                                          <p:spTgt spid="1033"/>
                                        </p:tgtEl>
                                      </p:cBhvr>
                                      <p:to x="100000" y="100000"/>
                                    </p:animScale>
                                    <p:animScale>
                                      <p:cBhvr>
                                        <p:cTn id="257" dur="26">
                                          <p:stCondLst>
                                            <p:cond delay="1808"/>
                                          </p:stCondLst>
                                        </p:cTn>
                                        <p:tgtEl>
                                          <p:spTgt spid="1033"/>
                                        </p:tgtEl>
                                      </p:cBhvr>
                                      <p:to x="100000" y="95000"/>
                                    </p:animScale>
                                    <p:animScale>
                                      <p:cBhvr>
                                        <p:cTn id="258" dur="166" decel="50000">
                                          <p:stCondLst>
                                            <p:cond delay="1834"/>
                                          </p:stCondLst>
                                        </p:cTn>
                                        <p:tgtEl>
                                          <p:spTgt spid="1033"/>
                                        </p:tgtEl>
                                      </p:cBhvr>
                                      <p:to x="100000" y="100000"/>
                                    </p:animScale>
                                  </p:childTnLst>
                                </p:cTn>
                              </p:par>
                            </p:childTnLst>
                          </p:cTn>
                        </p:par>
                        <p:par>
                          <p:cTn id="259" fill="hold">
                            <p:stCondLst>
                              <p:cond delay="17500"/>
                            </p:stCondLst>
                            <p:childTnLst>
                              <p:par>
                                <p:cTn id="260" presetID="30" presetClass="entr" presetSubtype="0" fill="hold" nodeType="afterEffect">
                                  <p:stCondLst>
                                    <p:cond delay="0"/>
                                  </p:stCondLst>
                                  <p:childTnLst>
                                    <p:set>
                                      <p:cBhvr>
                                        <p:cTn id="261" dur="1" fill="hold">
                                          <p:stCondLst>
                                            <p:cond delay="0"/>
                                          </p:stCondLst>
                                        </p:cTn>
                                        <p:tgtEl>
                                          <p:spTgt spid="32"/>
                                        </p:tgtEl>
                                        <p:attrNameLst>
                                          <p:attrName>style.visibility</p:attrName>
                                        </p:attrNameLst>
                                      </p:cBhvr>
                                      <p:to>
                                        <p:strVal val="visible"/>
                                      </p:to>
                                    </p:set>
                                    <p:animEffect transition="in" filter="fade">
                                      <p:cBhvr>
                                        <p:cTn id="262" dur="2400" decel="100000"/>
                                        <p:tgtEl>
                                          <p:spTgt spid="32"/>
                                        </p:tgtEl>
                                      </p:cBhvr>
                                    </p:animEffect>
                                    <p:anim calcmode="lin" valueType="num">
                                      <p:cBhvr>
                                        <p:cTn id="263" dur="2400" decel="100000" fill="hold"/>
                                        <p:tgtEl>
                                          <p:spTgt spid="32"/>
                                        </p:tgtEl>
                                        <p:attrNameLst>
                                          <p:attrName>style.rotation</p:attrName>
                                        </p:attrNameLst>
                                      </p:cBhvr>
                                      <p:tavLst>
                                        <p:tav tm="0">
                                          <p:val>
                                            <p:fltVal val="-90"/>
                                          </p:val>
                                        </p:tav>
                                        <p:tav tm="100000">
                                          <p:val>
                                            <p:fltVal val="0"/>
                                          </p:val>
                                        </p:tav>
                                      </p:tavLst>
                                    </p:anim>
                                    <p:anim calcmode="lin" valueType="num">
                                      <p:cBhvr>
                                        <p:cTn id="264" dur="2400" decel="100000" fill="hold"/>
                                        <p:tgtEl>
                                          <p:spTgt spid="32"/>
                                        </p:tgtEl>
                                        <p:attrNameLst>
                                          <p:attrName>ppt_x</p:attrName>
                                        </p:attrNameLst>
                                      </p:cBhvr>
                                      <p:tavLst>
                                        <p:tav tm="0">
                                          <p:val>
                                            <p:strVal val="#ppt_x+0.4"/>
                                          </p:val>
                                        </p:tav>
                                        <p:tav tm="100000">
                                          <p:val>
                                            <p:strVal val="#ppt_x-0.05"/>
                                          </p:val>
                                        </p:tav>
                                      </p:tavLst>
                                    </p:anim>
                                    <p:anim calcmode="lin" valueType="num">
                                      <p:cBhvr>
                                        <p:cTn id="265" dur="2400" decel="100000" fill="hold"/>
                                        <p:tgtEl>
                                          <p:spTgt spid="32"/>
                                        </p:tgtEl>
                                        <p:attrNameLst>
                                          <p:attrName>ppt_y</p:attrName>
                                        </p:attrNameLst>
                                      </p:cBhvr>
                                      <p:tavLst>
                                        <p:tav tm="0">
                                          <p:val>
                                            <p:strVal val="#ppt_y-0.4"/>
                                          </p:val>
                                        </p:tav>
                                        <p:tav tm="100000">
                                          <p:val>
                                            <p:strVal val="#ppt_y+0.1"/>
                                          </p:val>
                                        </p:tav>
                                      </p:tavLst>
                                    </p:anim>
                                    <p:anim calcmode="lin" valueType="num">
                                      <p:cBhvr>
                                        <p:cTn id="266" dur="600" accel="100000" fill="hold">
                                          <p:stCondLst>
                                            <p:cond delay="2400"/>
                                          </p:stCondLst>
                                        </p:cTn>
                                        <p:tgtEl>
                                          <p:spTgt spid="32"/>
                                        </p:tgtEl>
                                        <p:attrNameLst>
                                          <p:attrName>ppt_x</p:attrName>
                                        </p:attrNameLst>
                                      </p:cBhvr>
                                      <p:tavLst>
                                        <p:tav tm="0">
                                          <p:val>
                                            <p:strVal val="#ppt_x-0.05"/>
                                          </p:val>
                                        </p:tav>
                                        <p:tav tm="100000">
                                          <p:val>
                                            <p:strVal val="#ppt_x"/>
                                          </p:val>
                                        </p:tav>
                                      </p:tavLst>
                                    </p:anim>
                                    <p:anim calcmode="lin" valueType="num">
                                      <p:cBhvr>
                                        <p:cTn id="267" dur="600" accel="100000" fill="hold">
                                          <p:stCondLst>
                                            <p:cond delay="2400"/>
                                          </p:stCondLst>
                                        </p:cTn>
                                        <p:tgtEl>
                                          <p:spTgt spid="32"/>
                                        </p:tgtEl>
                                        <p:attrNameLst>
                                          <p:attrName>ppt_y</p:attrName>
                                        </p:attrNameLst>
                                      </p:cBhvr>
                                      <p:tavLst>
                                        <p:tav tm="0">
                                          <p:val>
                                            <p:strVal val="#ppt_y+0.1"/>
                                          </p:val>
                                        </p:tav>
                                        <p:tav tm="100000">
                                          <p:val>
                                            <p:strVal val="#ppt_y"/>
                                          </p:val>
                                        </p:tav>
                                      </p:tavLst>
                                    </p:anim>
                                  </p:childTnLst>
                                </p:cTn>
                              </p:par>
                            </p:childTnLst>
                          </p:cTn>
                        </p:par>
                        <p:par>
                          <p:cTn id="268" fill="hold">
                            <p:stCondLst>
                              <p:cond delay="20500"/>
                            </p:stCondLst>
                            <p:childTnLst>
                              <p:par>
                                <p:cTn id="269" presetID="26" presetClass="entr" presetSubtype="0" fill="hold" grpId="0" nodeType="afterEffect">
                                  <p:stCondLst>
                                    <p:cond delay="0"/>
                                  </p:stCondLst>
                                  <p:childTnLst>
                                    <p:set>
                                      <p:cBhvr>
                                        <p:cTn id="270" dur="1" fill="hold">
                                          <p:stCondLst>
                                            <p:cond delay="0"/>
                                          </p:stCondLst>
                                        </p:cTn>
                                        <p:tgtEl>
                                          <p:spTgt spid="45"/>
                                        </p:tgtEl>
                                        <p:attrNameLst>
                                          <p:attrName>style.visibility</p:attrName>
                                        </p:attrNameLst>
                                      </p:cBhvr>
                                      <p:to>
                                        <p:strVal val="visible"/>
                                      </p:to>
                                    </p:set>
                                    <p:animEffect transition="in" filter="wipe(down)">
                                      <p:cBhvr>
                                        <p:cTn id="271" dur="870">
                                          <p:stCondLst>
                                            <p:cond delay="0"/>
                                          </p:stCondLst>
                                        </p:cTn>
                                        <p:tgtEl>
                                          <p:spTgt spid="45"/>
                                        </p:tgtEl>
                                      </p:cBhvr>
                                    </p:animEffect>
                                    <p:anim calcmode="lin" valueType="num">
                                      <p:cBhvr>
                                        <p:cTn id="272" dur="2733"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73" dur="996"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74" dur="996" tmFilter="0, 0; 0.125,0.2665; 0.25,0.4; 0.375,0.465; 0.5,0.5;  0.625,0.535; 0.75,0.6; 0.875,0.7335; 1,1">
                                          <p:stCondLst>
                                            <p:cond delay="996"/>
                                          </p:stCondLst>
                                        </p:cTn>
                                        <p:tgtEl>
                                          <p:spTgt spid="45"/>
                                        </p:tgtEl>
                                        <p:attrNameLst>
                                          <p:attrName>ppt_y</p:attrName>
                                        </p:attrNameLst>
                                      </p:cBhvr>
                                      <p:tavLst>
                                        <p:tav tm="0" fmla="#ppt_y-sin(pi*$)/9">
                                          <p:val>
                                            <p:fltVal val="0"/>
                                          </p:val>
                                        </p:tav>
                                        <p:tav tm="100000">
                                          <p:val>
                                            <p:fltVal val="1"/>
                                          </p:val>
                                        </p:tav>
                                      </p:tavLst>
                                    </p:anim>
                                    <p:anim calcmode="lin" valueType="num">
                                      <p:cBhvr>
                                        <p:cTn id="275" dur="498" tmFilter="0, 0; 0.125,0.2665; 0.25,0.4; 0.375,0.465; 0.5,0.5;  0.625,0.535; 0.75,0.6; 0.875,0.7335; 1,1">
                                          <p:stCondLst>
                                            <p:cond delay="1986"/>
                                          </p:stCondLst>
                                        </p:cTn>
                                        <p:tgtEl>
                                          <p:spTgt spid="45"/>
                                        </p:tgtEl>
                                        <p:attrNameLst>
                                          <p:attrName>ppt_y</p:attrName>
                                        </p:attrNameLst>
                                      </p:cBhvr>
                                      <p:tavLst>
                                        <p:tav tm="0" fmla="#ppt_y-sin(pi*$)/27">
                                          <p:val>
                                            <p:fltVal val="0"/>
                                          </p:val>
                                        </p:tav>
                                        <p:tav tm="100000">
                                          <p:val>
                                            <p:fltVal val="1"/>
                                          </p:val>
                                        </p:tav>
                                      </p:tavLst>
                                    </p:anim>
                                    <p:anim calcmode="lin" valueType="num">
                                      <p:cBhvr>
                                        <p:cTn id="276" dur="246" tmFilter="0, 0; 0.125,0.2665; 0.25,0.4; 0.375,0.465; 0.5,0.5;  0.625,0.535; 0.75,0.6; 0.875,0.7335; 1,1">
                                          <p:stCondLst>
                                            <p:cond delay="2484"/>
                                          </p:stCondLst>
                                        </p:cTn>
                                        <p:tgtEl>
                                          <p:spTgt spid="45"/>
                                        </p:tgtEl>
                                        <p:attrNameLst>
                                          <p:attrName>ppt_y</p:attrName>
                                        </p:attrNameLst>
                                      </p:cBhvr>
                                      <p:tavLst>
                                        <p:tav tm="0" fmla="#ppt_y-sin(pi*$)/81">
                                          <p:val>
                                            <p:fltVal val="0"/>
                                          </p:val>
                                        </p:tav>
                                        <p:tav tm="100000">
                                          <p:val>
                                            <p:fltVal val="1"/>
                                          </p:val>
                                        </p:tav>
                                      </p:tavLst>
                                    </p:anim>
                                    <p:animScale>
                                      <p:cBhvr>
                                        <p:cTn id="277" dur="39">
                                          <p:stCondLst>
                                            <p:cond delay="975"/>
                                          </p:stCondLst>
                                        </p:cTn>
                                        <p:tgtEl>
                                          <p:spTgt spid="45"/>
                                        </p:tgtEl>
                                      </p:cBhvr>
                                      <p:to x="100000" y="60000"/>
                                    </p:animScale>
                                    <p:animScale>
                                      <p:cBhvr>
                                        <p:cTn id="278" dur="249" decel="50000">
                                          <p:stCondLst>
                                            <p:cond delay="1014"/>
                                          </p:stCondLst>
                                        </p:cTn>
                                        <p:tgtEl>
                                          <p:spTgt spid="45"/>
                                        </p:tgtEl>
                                      </p:cBhvr>
                                      <p:to x="100000" y="100000"/>
                                    </p:animScale>
                                    <p:animScale>
                                      <p:cBhvr>
                                        <p:cTn id="279" dur="39">
                                          <p:stCondLst>
                                            <p:cond delay="1968"/>
                                          </p:stCondLst>
                                        </p:cTn>
                                        <p:tgtEl>
                                          <p:spTgt spid="45"/>
                                        </p:tgtEl>
                                      </p:cBhvr>
                                      <p:to x="100000" y="80000"/>
                                    </p:animScale>
                                    <p:animScale>
                                      <p:cBhvr>
                                        <p:cTn id="280" dur="249" decel="50000">
                                          <p:stCondLst>
                                            <p:cond delay="2007"/>
                                          </p:stCondLst>
                                        </p:cTn>
                                        <p:tgtEl>
                                          <p:spTgt spid="45"/>
                                        </p:tgtEl>
                                      </p:cBhvr>
                                      <p:to x="100000" y="100000"/>
                                    </p:animScale>
                                    <p:animScale>
                                      <p:cBhvr>
                                        <p:cTn id="281" dur="39">
                                          <p:stCondLst>
                                            <p:cond delay="2463"/>
                                          </p:stCondLst>
                                        </p:cTn>
                                        <p:tgtEl>
                                          <p:spTgt spid="45"/>
                                        </p:tgtEl>
                                      </p:cBhvr>
                                      <p:to x="100000" y="90000"/>
                                    </p:animScale>
                                    <p:animScale>
                                      <p:cBhvr>
                                        <p:cTn id="282" dur="249" decel="50000">
                                          <p:stCondLst>
                                            <p:cond delay="2502"/>
                                          </p:stCondLst>
                                        </p:cTn>
                                        <p:tgtEl>
                                          <p:spTgt spid="45"/>
                                        </p:tgtEl>
                                      </p:cBhvr>
                                      <p:to x="100000" y="100000"/>
                                    </p:animScale>
                                    <p:animScale>
                                      <p:cBhvr>
                                        <p:cTn id="283" dur="39">
                                          <p:stCondLst>
                                            <p:cond delay="2712"/>
                                          </p:stCondLst>
                                        </p:cTn>
                                        <p:tgtEl>
                                          <p:spTgt spid="45"/>
                                        </p:tgtEl>
                                      </p:cBhvr>
                                      <p:to x="100000" y="95000"/>
                                    </p:animScale>
                                    <p:animScale>
                                      <p:cBhvr>
                                        <p:cTn id="284" dur="249" decel="50000">
                                          <p:stCondLst>
                                            <p:cond delay="2751"/>
                                          </p:stCondLst>
                                        </p:cTn>
                                        <p:tgtEl>
                                          <p:spTgt spid="45"/>
                                        </p:tgtEl>
                                      </p:cBhvr>
                                      <p:to x="100000" y="100000"/>
                                    </p:animScale>
                                  </p:childTnLst>
                                </p:cTn>
                              </p:par>
                            </p:childTnLst>
                          </p:cTn>
                        </p:par>
                        <p:par>
                          <p:cTn id="285" fill="hold">
                            <p:stCondLst>
                              <p:cond delay="23500"/>
                            </p:stCondLst>
                            <p:childTnLst>
                              <p:par>
                                <p:cTn id="286" presetID="2" presetClass="entr" presetSubtype="4" fill="hold" grpId="0" nodeType="afterEffect" nodePh="1">
                                  <p:stCondLst>
                                    <p:cond delay="0"/>
                                  </p:stCondLst>
                                  <p:endCondLst>
                                    <p:cond evt="begin" delay="0">
                                      <p:tn val="286"/>
                                    </p:cond>
                                  </p:endCondLst>
                                  <p:childTnLst>
                                    <p:set>
                                      <p:cBhvr>
                                        <p:cTn id="287" dur="1" fill="hold">
                                          <p:stCondLst>
                                            <p:cond delay="0"/>
                                          </p:stCondLst>
                                        </p:cTn>
                                        <p:tgtEl>
                                          <p:spTgt spid="48"/>
                                        </p:tgtEl>
                                        <p:attrNameLst>
                                          <p:attrName>style.visibility</p:attrName>
                                        </p:attrNameLst>
                                      </p:cBhvr>
                                      <p:to>
                                        <p:strVal val="visible"/>
                                      </p:to>
                                    </p:set>
                                    <p:anim calcmode="lin" valueType="num">
                                      <p:cBhvr additive="base">
                                        <p:cTn id="288" dur="3000" fill="hold"/>
                                        <p:tgtEl>
                                          <p:spTgt spid="48"/>
                                        </p:tgtEl>
                                        <p:attrNameLst>
                                          <p:attrName>ppt_x</p:attrName>
                                        </p:attrNameLst>
                                      </p:cBhvr>
                                      <p:tavLst>
                                        <p:tav tm="0">
                                          <p:val>
                                            <p:strVal val="#ppt_x"/>
                                          </p:val>
                                        </p:tav>
                                        <p:tav tm="100000">
                                          <p:val>
                                            <p:strVal val="#ppt_x"/>
                                          </p:val>
                                        </p:tav>
                                      </p:tavLst>
                                    </p:anim>
                                    <p:anim calcmode="lin" valueType="num">
                                      <p:cBhvr additive="base">
                                        <p:cTn id="289" dur="3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90" fill="hold">
                      <p:stCondLst>
                        <p:cond delay="indefinite"/>
                      </p:stCondLst>
                      <p:childTnLst>
                        <p:par>
                          <p:cTn id="291" fill="hold">
                            <p:stCondLst>
                              <p:cond delay="0"/>
                            </p:stCondLst>
                            <p:childTnLst>
                              <p:par>
                                <p:cTn id="292" presetID="11" presetClass="entr" presetSubtype="0" fill="hold" nodeType="clickEffect">
                                  <p:stCondLst>
                                    <p:cond delay="0"/>
                                  </p:stCondLst>
                                  <p:childTnLst>
                                    <p:set>
                                      <p:cBhvr>
                                        <p:cTn id="293" dur="1000">
                                          <p:stCondLst>
                                            <p:cond delay="0"/>
                                          </p:stCondLst>
                                        </p:cTn>
                                        <p:tgtEl>
                                          <p:spTgt spid="32"/>
                                        </p:tgtEl>
                                        <p:attrNameLst>
                                          <p:attrName>style.visibility</p:attrName>
                                        </p:attrNameLst>
                                      </p:cBhvr>
                                      <p:to>
                                        <p:strVal val="visible"/>
                                      </p:to>
                                    </p:set>
                                  </p:childTnLst>
                                </p:cTn>
                              </p:par>
                            </p:childTnLst>
                          </p:cTn>
                        </p:par>
                        <p:par>
                          <p:cTn id="294" fill="hold">
                            <p:stCondLst>
                              <p:cond delay="1000"/>
                            </p:stCondLst>
                            <p:childTnLst>
                              <p:par>
                                <p:cTn id="295" presetID="19" presetClass="entr" presetSubtype="10" fill="hold" nodeType="afterEffect">
                                  <p:stCondLst>
                                    <p:cond delay="0"/>
                                  </p:stCondLst>
                                  <p:childTnLst>
                                    <p:set>
                                      <p:cBhvr>
                                        <p:cTn id="296" dur="1" fill="hold">
                                          <p:stCondLst>
                                            <p:cond delay="0"/>
                                          </p:stCondLst>
                                        </p:cTn>
                                        <p:tgtEl>
                                          <p:spTgt spid="25"/>
                                        </p:tgtEl>
                                        <p:attrNameLst>
                                          <p:attrName>style.visibility</p:attrName>
                                        </p:attrNameLst>
                                      </p:cBhvr>
                                      <p:to>
                                        <p:strVal val="visible"/>
                                      </p:to>
                                    </p:set>
                                    <p:anim calcmode="lin" valueType="num">
                                      <p:cBhvr>
                                        <p:cTn id="297" dur="3000" fill="hold"/>
                                        <p:tgtEl>
                                          <p:spTgt spid="25"/>
                                        </p:tgtEl>
                                        <p:attrNameLst>
                                          <p:attrName>ppt_w</p:attrName>
                                        </p:attrNameLst>
                                      </p:cBhvr>
                                      <p:tavLst>
                                        <p:tav tm="0" fmla="#ppt_w*sin(2.5*pi*$)">
                                          <p:val>
                                            <p:fltVal val="0"/>
                                          </p:val>
                                        </p:tav>
                                        <p:tav tm="100000">
                                          <p:val>
                                            <p:fltVal val="1"/>
                                          </p:val>
                                        </p:tav>
                                      </p:tavLst>
                                    </p:anim>
                                    <p:anim calcmode="lin" valueType="num">
                                      <p:cBhvr>
                                        <p:cTn id="298" dur="3000" fill="hold"/>
                                        <p:tgtEl>
                                          <p:spTgt spid="25"/>
                                        </p:tgtEl>
                                        <p:attrNameLst>
                                          <p:attrName>ppt_h</p:attrName>
                                        </p:attrNameLst>
                                      </p:cBhvr>
                                      <p:tavLst>
                                        <p:tav tm="0">
                                          <p:val>
                                            <p:strVal val="#ppt_h"/>
                                          </p:val>
                                        </p:tav>
                                        <p:tav tm="100000">
                                          <p:val>
                                            <p:strVal val="#ppt_h"/>
                                          </p:val>
                                        </p:tav>
                                      </p:tavLst>
                                    </p:anim>
                                  </p:childTnLst>
                                </p:cTn>
                              </p:par>
                            </p:childTnLst>
                          </p:cTn>
                        </p:par>
                        <p:par>
                          <p:cTn id="299" fill="hold">
                            <p:stCondLst>
                              <p:cond delay="4000"/>
                            </p:stCondLst>
                            <p:childTnLst>
                              <p:par>
                                <p:cTn id="300" presetID="55" presetClass="entr" presetSubtype="0" fill="hold" nodeType="afterEffect">
                                  <p:stCondLst>
                                    <p:cond delay="0"/>
                                  </p:stCondLst>
                                  <p:childTnLst>
                                    <p:set>
                                      <p:cBhvr>
                                        <p:cTn id="301" dur="1" fill="hold">
                                          <p:stCondLst>
                                            <p:cond delay="0"/>
                                          </p:stCondLst>
                                        </p:cTn>
                                        <p:tgtEl>
                                          <p:spTgt spid="33"/>
                                        </p:tgtEl>
                                        <p:attrNameLst>
                                          <p:attrName>style.visibility</p:attrName>
                                        </p:attrNameLst>
                                      </p:cBhvr>
                                      <p:to>
                                        <p:strVal val="visible"/>
                                      </p:to>
                                    </p:set>
                                    <p:anim calcmode="lin" valueType="num">
                                      <p:cBhvr>
                                        <p:cTn id="302" dur="3000" fill="hold"/>
                                        <p:tgtEl>
                                          <p:spTgt spid="33"/>
                                        </p:tgtEl>
                                        <p:attrNameLst>
                                          <p:attrName>ppt_w</p:attrName>
                                        </p:attrNameLst>
                                      </p:cBhvr>
                                      <p:tavLst>
                                        <p:tav tm="0">
                                          <p:val>
                                            <p:strVal val="#ppt_w*0.70"/>
                                          </p:val>
                                        </p:tav>
                                        <p:tav tm="100000">
                                          <p:val>
                                            <p:strVal val="#ppt_w"/>
                                          </p:val>
                                        </p:tav>
                                      </p:tavLst>
                                    </p:anim>
                                    <p:anim calcmode="lin" valueType="num">
                                      <p:cBhvr>
                                        <p:cTn id="303" dur="3000" fill="hold"/>
                                        <p:tgtEl>
                                          <p:spTgt spid="33"/>
                                        </p:tgtEl>
                                        <p:attrNameLst>
                                          <p:attrName>ppt_h</p:attrName>
                                        </p:attrNameLst>
                                      </p:cBhvr>
                                      <p:tavLst>
                                        <p:tav tm="0">
                                          <p:val>
                                            <p:strVal val="#ppt_h"/>
                                          </p:val>
                                        </p:tav>
                                        <p:tav tm="100000">
                                          <p:val>
                                            <p:strVal val="#ppt_h"/>
                                          </p:val>
                                        </p:tav>
                                      </p:tavLst>
                                    </p:anim>
                                    <p:animEffect transition="in" filter="fade">
                                      <p:cBhvr>
                                        <p:cTn id="304" dur="3000"/>
                                        <p:tgtEl>
                                          <p:spTgt spid="33"/>
                                        </p:tgtEl>
                                      </p:cBhvr>
                                    </p:animEffect>
                                  </p:childTnLst>
                                </p:cTn>
                              </p:par>
                            </p:childTnLst>
                          </p:cTn>
                        </p:par>
                        <p:par>
                          <p:cTn id="305" fill="hold">
                            <p:stCondLst>
                              <p:cond delay="7000"/>
                            </p:stCondLst>
                            <p:childTnLst>
                              <p:par>
                                <p:cTn id="306" presetID="28" presetClass="entr" presetSubtype="0" fill="hold" nodeType="afterEffect">
                                  <p:stCondLst>
                                    <p:cond delay="0"/>
                                  </p:stCondLst>
                                  <p:childTnLst>
                                    <p:set>
                                      <p:cBhvr>
                                        <p:cTn id="307" dur="1" fill="hold">
                                          <p:stCondLst>
                                            <p:cond delay="0"/>
                                          </p:stCondLst>
                                        </p:cTn>
                                        <p:tgtEl>
                                          <p:spTgt spid="42"/>
                                        </p:tgtEl>
                                        <p:attrNameLst>
                                          <p:attrName>style.visibility</p:attrName>
                                        </p:attrNameLst>
                                      </p:cBhvr>
                                      <p:to>
                                        <p:strVal val="visible"/>
                                      </p:to>
                                    </p:set>
                                    <p:anim calcmode="lin" valueType="num">
                                      <p:cBhvr>
                                        <p:cTn id="308" dur="5000" fill="hold"/>
                                        <p:tgtEl>
                                          <p:spTgt spid="42"/>
                                        </p:tgtEl>
                                        <p:attrNameLst>
                                          <p:attrName>ppt_x</p:attrName>
                                        </p:attrNameLst>
                                      </p:cBhvr>
                                      <p:tavLst>
                                        <p:tav tm="0">
                                          <p:val>
                                            <p:strVal val="#ppt_x"/>
                                          </p:val>
                                        </p:tav>
                                        <p:tav tm="100000">
                                          <p:val>
                                            <p:strVal val="#ppt_x"/>
                                          </p:val>
                                        </p:tav>
                                      </p:tavLst>
                                    </p:anim>
                                    <p:anim calcmode="lin" valueType="num">
                                      <p:cBhvr>
                                        <p:cTn id="309" dur="5000" fill="hold"/>
                                        <p:tgtEl>
                                          <p:spTgt spid="42"/>
                                        </p:tgtEl>
                                        <p:attrNameLst>
                                          <p:attrName>ppt_y</p:attrName>
                                        </p:attrNameLst>
                                      </p:cBhvr>
                                      <p:tavLst>
                                        <p:tav tm="0">
                                          <p:val>
                                            <p:strVal val="#ppt_y+1"/>
                                          </p:val>
                                        </p:tav>
                                        <p:tav tm="100000">
                                          <p:val>
                                            <p:strVal val="#ppt_y-1"/>
                                          </p:val>
                                        </p:tav>
                                      </p:tavLst>
                                    </p:anim>
                                  </p:childTnLst>
                                </p:cTn>
                              </p:par>
                            </p:childTnLst>
                          </p:cTn>
                        </p:par>
                        <p:par>
                          <p:cTn id="310" fill="hold">
                            <p:stCondLst>
                              <p:cond delay="12000"/>
                            </p:stCondLst>
                            <p:childTnLst>
                              <p:par>
                                <p:cTn id="311" presetID="35" presetClass="entr" presetSubtype="0" fill="hold" nodeType="afterEffect">
                                  <p:stCondLst>
                                    <p:cond delay="0"/>
                                  </p:stCondLst>
                                  <p:childTnLst>
                                    <p:set>
                                      <p:cBhvr>
                                        <p:cTn id="312" dur="1" fill="hold">
                                          <p:stCondLst>
                                            <p:cond delay="0"/>
                                          </p:stCondLst>
                                        </p:cTn>
                                        <p:tgtEl>
                                          <p:spTgt spid="43"/>
                                        </p:tgtEl>
                                        <p:attrNameLst>
                                          <p:attrName>style.visibility</p:attrName>
                                        </p:attrNameLst>
                                      </p:cBhvr>
                                      <p:to>
                                        <p:strVal val="visible"/>
                                      </p:to>
                                    </p:set>
                                    <p:animEffect transition="in" filter="fade">
                                      <p:cBhvr>
                                        <p:cTn id="313" dur="3000"/>
                                        <p:tgtEl>
                                          <p:spTgt spid="43"/>
                                        </p:tgtEl>
                                      </p:cBhvr>
                                    </p:animEffect>
                                    <p:anim calcmode="lin" valueType="num">
                                      <p:cBhvr>
                                        <p:cTn id="314" dur="3000" fill="hold"/>
                                        <p:tgtEl>
                                          <p:spTgt spid="43"/>
                                        </p:tgtEl>
                                        <p:attrNameLst>
                                          <p:attrName>style.rotation</p:attrName>
                                        </p:attrNameLst>
                                      </p:cBhvr>
                                      <p:tavLst>
                                        <p:tav tm="0">
                                          <p:val>
                                            <p:fltVal val="720"/>
                                          </p:val>
                                        </p:tav>
                                        <p:tav tm="100000">
                                          <p:val>
                                            <p:fltVal val="0"/>
                                          </p:val>
                                        </p:tav>
                                      </p:tavLst>
                                    </p:anim>
                                    <p:anim calcmode="lin" valueType="num">
                                      <p:cBhvr>
                                        <p:cTn id="315" dur="3000" fill="hold"/>
                                        <p:tgtEl>
                                          <p:spTgt spid="43"/>
                                        </p:tgtEl>
                                        <p:attrNameLst>
                                          <p:attrName>ppt_h</p:attrName>
                                        </p:attrNameLst>
                                      </p:cBhvr>
                                      <p:tavLst>
                                        <p:tav tm="0">
                                          <p:val>
                                            <p:fltVal val="0"/>
                                          </p:val>
                                        </p:tav>
                                        <p:tav tm="100000">
                                          <p:val>
                                            <p:strVal val="#ppt_h"/>
                                          </p:val>
                                        </p:tav>
                                      </p:tavLst>
                                    </p:anim>
                                    <p:anim calcmode="lin" valueType="num">
                                      <p:cBhvr>
                                        <p:cTn id="316" dur="3000" fill="hold"/>
                                        <p:tgtEl>
                                          <p:spTgt spid="43"/>
                                        </p:tgtEl>
                                        <p:attrNameLst>
                                          <p:attrName>ppt_w</p:attrName>
                                        </p:attrNameLst>
                                      </p:cBhvr>
                                      <p:tavLst>
                                        <p:tav tm="0">
                                          <p:val>
                                            <p:fltVal val="0"/>
                                          </p:val>
                                        </p:tav>
                                        <p:tav tm="100000">
                                          <p:val>
                                            <p:strVal val="#ppt_w"/>
                                          </p:val>
                                        </p:tav>
                                      </p:tavLst>
                                    </p:anim>
                                  </p:childTnLst>
                                </p:cTn>
                              </p:par>
                            </p:childTnLst>
                          </p:cTn>
                        </p:par>
                        <p:par>
                          <p:cTn id="317" fill="hold">
                            <p:stCondLst>
                              <p:cond delay="202511"/>
                            </p:stCondLst>
                            <p:childTnLst>
                              <p:par>
                                <p:cTn id="318" presetID="48" presetClass="entr" presetSubtype="0" accel="50000" fill="hold" nodeType="afterEffect">
                                  <p:stCondLst>
                                    <p:cond delay="0"/>
                                  </p:stCondLst>
                                  <p:childTnLst>
                                    <p:set>
                                      <p:cBhvr>
                                        <p:cTn id="319" dur="1" fill="hold">
                                          <p:stCondLst>
                                            <p:cond delay="0"/>
                                          </p:stCondLst>
                                        </p:cTn>
                                        <p:tgtEl>
                                          <p:spTgt spid="1044"/>
                                        </p:tgtEl>
                                        <p:attrNameLst>
                                          <p:attrName>style.visibility</p:attrName>
                                        </p:attrNameLst>
                                      </p:cBhvr>
                                      <p:to>
                                        <p:strVal val="visible"/>
                                      </p:to>
                                    </p:set>
                                    <p:anim calcmode="lin" valueType="num">
                                      <p:cBhvr>
                                        <p:cTn id="320" dur="3000" fill="hold"/>
                                        <p:tgtEl>
                                          <p:spTgt spid="10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1" dur="3000" fill="hold"/>
                                        <p:tgtEl>
                                          <p:spTgt spid="1044"/>
                                        </p:tgtEl>
                                        <p:attrNameLst>
                                          <p:attrName>ppt_x</p:attrName>
                                        </p:attrNameLst>
                                      </p:cBhvr>
                                      <p:tavLst>
                                        <p:tav tm="0">
                                          <p:val>
                                            <p:fltVal val="-1"/>
                                          </p:val>
                                        </p:tav>
                                        <p:tav tm="50000">
                                          <p:val>
                                            <p:fltVal val="0.95"/>
                                          </p:val>
                                        </p:tav>
                                        <p:tav tm="100000">
                                          <p:val>
                                            <p:strVal val="#ppt_x"/>
                                          </p:val>
                                        </p:tav>
                                      </p:tavLst>
                                    </p:anim>
                                    <p:anim calcmode="lin" valueType="num">
                                      <p:cBhvr>
                                        <p:cTn id="322" dur="3000" fill="hold"/>
                                        <p:tgtEl>
                                          <p:spTgt spid="1044"/>
                                        </p:tgtEl>
                                        <p:attrNameLst>
                                          <p:attrName>ppt_y</p:attrName>
                                        </p:attrNameLst>
                                      </p:cBhvr>
                                      <p:tavLst>
                                        <p:tav tm="0">
                                          <p:val>
                                            <p:strVal val="#ppt_y"/>
                                          </p:val>
                                        </p:tav>
                                        <p:tav tm="100000">
                                          <p:val>
                                            <p:strVal val="#ppt_y"/>
                                          </p:val>
                                        </p:tav>
                                      </p:tavLst>
                                    </p:anim>
                                    <p:animEffect transition="in" filter="fade">
                                      <p:cBhvr>
                                        <p:cTn id="323" dur="3000"/>
                                        <p:tgtEl>
                                          <p:spTgt spid="1044"/>
                                        </p:tgtEl>
                                      </p:cBhvr>
                                    </p:animEffect>
                                  </p:childTnLst>
                                </p:cTn>
                              </p:par>
                            </p:childTnLst>
                          </p:cTn>
                        </p:par>
                        <p:par>
                          <p:cTn id="324" fill="hold">
                            <p:stCondLst>
                              <p:cond delay="205511"/>
                            </p:stCondLst>
                            <p:childTnLst>
                              <p:par>
                                <p:cTn id="325" presetID="52" presetClass="entr" presetSubtype="0" fill="hold" grpId="0" nodeType="afterEffect">
                                  <p:stCondLst>
                                    <p:cond delay="0"/>
                                  </p:stCondLst>
                                  <p:childTnLst>
                                    <p:set>
                                      <p:cBhvr>
                                        <p:cTn id="326" dur="1" fill="hold">
                                          <p:stCondLst>
                                            <p:cond delay="0"/>
                                          </p:stCondLst>
                                        </p:cTn>
                                        <p:tgtEl>
                                          <p:spTgt spid="52"/>
                                        </p:tgtEl>
                                        <p:attrNameLst>
                                          <p:attrName>style.visibility</p:attrName>
                                        </p:attrNameLst>
                                      </p:cBhvr>
                                      <p:to>
                                        <p:strVal val="visible"/>
                                      </p:to>
                                    </p:set>
                                    <p:animScale>
                                      <p:cBhvr>
                                        <p:cTn id="327" dur="3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8" dur="3000" decel="50000" fill="hold">
                                          <p:stCondLst>
                                            <p:cond delay="0"/>
                                          </p:stCondLst>
                                        </p:cTn>
                                        <p:tgtEl>
                                          <p:spTgt spid="52"/>
                                        </p:tgtEl>
                                        <p:attrNameLst>
                                          <p:attrName>ppt_x</p:attrName>
                                          <p:attrName>ppt_y</p:attrName>
                                        </p:attrNameLst>
                                      </p:cBhvr>
                                    </p:animMotion>
                                    <p:animEffect transition="in" filter="fade">
                                      <p:cBhvr>
                                        <p:cTn id="329" dur="3000"/>
                                        <p:tgtEl>
                                          <p:spTgt spid="52"/>
                                        </p:tgtEl>
                                      </p:cBhvr>
                                    </p:animEffect>
                                  </p:childTnLst>
                                </p:cTn>
                              </p:par>
                            </p:childTnLst>
                          </p:cTn>
                        </p:par>
                        <p:par>
                          <p:cTn id="330" fill="hold">
                            <p:stCondLst>
                              <p:cond delay="208511"/>
                            </p:stCondLst>
                            <p:childTnLst>
                              <p:par>
                                <p:cTn id="331" presetID="19" presetClass="entr" presetSubtype="10" fill="hold" nodeType="afterEffect">
                                  <p:stCondLst>
                                    <p:cond delay="0"/>
                                  </p:stCondLst>
                                  <p:childTnLst>
                                    <p:set>
                                      <p:cBhvr>
                                        <p:cTn id="332" dur="1" fill="hold">
                                          <p:stCondLst>
                                            <p:cond delay="0"/>
                                          </p:stCondLst>
                                        </p:cTn>
                                        <p:tgtEl>
                                          <p:spTgt spid="1044"/>
                                        </p:tgtEl>
                                        <p:attrNameLst>
                                          <p:attrName>style.visibility</p:attrName>
                                        </p:attrNameLst>
                                      </p:cBhvr>
                                      <p:to>
                                        <p:strVal val="visible"/>
                                      </p:to>
                                    </p:set>
                                    <p:anim calcmode="lin" valueType="num">
                                      <p:cBhvr>
                                        <p:cTn id="333" dur="3000" fill="hold"/>
                                        <p:tgtEl>
                                          <p:spTgt spid="1044"/>
                                        </p:tgtEl>
                                        <p:attrNameLst>
                                          <p:attrName>ppt_w</p:attrName>
                                        </p:attrNameLst>
                                      </p:cBhvr>
                                      <p:tavLst>
                                        <p:tav tm="0" fmla="#ppt_w*sin(2.5*pi*$)">
                                          <p:val>
                                            <p:fltVal val="0"/>
                                          </p:val>
                                        </p:tav>
                                        <p:tav tm="100000">
                                          <p:val>
                                            <p:fltVal val="1"/>
                                          </p:val>
                                        </p:tav>
                                      </p:tavLst>
                                    </p:anim>
                                    <p:anim calcmode="lin" valueType="num">
                                      <p:cBhvr>
                                        <p:cTn id="334" dur="3000" fill="hold"/>
                                        <p:tgtEl>
                                          <p:spTgt spid="1044"/>
                                        </p:tgtEl>
                                        <p:attrNameLst>
                                          <p:attrName>ppt_h</p:attrName>
                                        </p:attrNameLst>
                                      </p:cBhvr>
                                      <p:tavLst>
                                        <p:tav tm="0">
                                          <p:val>
                                            <p:strVal val="#ppt_h"/>
                                          </p:val>
                                        </p:tav>
                                        <p:tav tm="100000">
                                          <p:val>
                                            <p:strVal val="#ppt_h"/>
                                          </p:val>
                                        </p:tav>
                                      </p:tavLst>
                                    </p:anim>
                                  </p:childTnLst>
                                </p:cTn>
                              </p:par>
                            </p:childTnLst>
                          </p:cTn>
                        </p:par>
                        <p:par>
                          <p:cTn id="335" fill="hold">
                            <p:stCondLst>
                              <p:cond delay="211511"/>
                            </p:stCondLst>
                            <p:childTnLst>
                              <p:par>
                                <p:cTn id="336" presetID="54" presetClass="entr" presetSubtype="0" accel="100000" fill="hold" nodeType="afterEffect">
                                  <p:stCondLst>
                                    <p:cond delay="0"/>
                                  </p:stCondLst>
                                  <p:childTnLst>
                                    <p:set>
                                      <p:cBhvr>
                                        <p:cTn id="337" dur="1" fill="hold">
                                          <p:stCondLst>
                                            <p:cond delay="0"/>
                                          </p:stCondLst>
                                        </p:cTn>
                                        <p:tgtEl>
                                          <p:spTgt spid="1045"/>
                                        </p:tgtEl>
                                        <p:attrNameLst>
                                          <p:attrName>style.visibility</p:attrName>
                                        </p:attrNameLst>
                                      </p:cBhvr>
                                      <p:to>
                                        <p:strVal val="visible"/>
                                      </p:to>
                                    </p:set>
                                    <p:anim calcmode="lin" valueType="num">
                                      <p:cBhvr>
                                        <p:cTn id="338" dur="3000" fill="hold"/>
                                        <p:tgtEl>
                                          <p:spTgt spid="1045"/>
                                        </p:tgtEl>
                                        <p:attrNameLst>
                                          <p:attrName>ppt_w</p:attrName>
                                        </p:attrNameLst>
                                      </p:cBhvr>
                                      <p:tavLst>
                                        <p:tav tm="0">
                                          <p:val>
                                            <p:strVal val="#ppt_w*0.05"/>
                                          </p:val>
                                        </p:tav>
                                        <p:tav tm="100000">
                                          <p:val>
                                            <p:strVal val="#ppt_w"/>
                                          </p:val>
                                        </p:tav>
                                      </p:tavLst>
                                    </p:anim>
                                    <p:anim calcmode="lin" valueType="num">
                                      <p:cBhvr>
                                        <p:cTn id="339" dur="3000" fill="hold"/>
                                        <p:tgtEl>
                                          <p:spTgt spid="1045"/>
                                        </p:tgtEl>
                                        <p:attrNameLst>
                                          <p:attrName>ppt_h</p:attrName>
                                        </p:attrNameLst>
                                      </p:cBhvr>
                                      <p:tavLst>
                                        <p:tav tm="0">
                                          <p:val>
                                            <p:strVal val="#ppt_h"/>
                                          </p:val>
                                        </p:tav>
                                        <p:tav tm="100000">
                                          <p:val>
                                            <p:strVal val="#ppt_h"/>
                                          </p:val>
                                        </p:tav>
                                      </p:tavLst>
                                    </p:anim>
                                    <p:anim calcmode="lin" valueType="num">
                                      <p:cBhvr>
                                        <p:cTn id="340" dur="3000" fill="hold"/>
                                        <p:tgtEl>
                                          <p:spTgt spid="1045"/>
                                        </p:tgtEl>
                                        <p:attrNameLst>
                                          <p:attrName>ppt_x</p:attrName>
                                        </p:attrNameLst>
                                      </p:cBhvr>
                                      <p:tavLst>
                                        <p:tav tm="0">
                                          <p:val>
                                            <p:strVal val="#ppt_x-.2"/>
                                          </p:val>
                                        </p:tav>
                                        <p:tav tm="100000">
                                          <p:val>
                                            <p:strVal val="#ppt_x"/>
                                          </p:val>
                                        </p:tav>
                                      </p:tavLst>
                                    </p:anim>
                                    <p:anim calcmode="lin" valueType="num">
                                      <p:cBhvr>
                                        <p:cTn id="341" dur="3000" fill="hold"/>
                                        <p:tgtEl>
                                          <p:spTgt spid="1045"/>
                                        </p:tgtEl>
                                        <p:attrNameLst>
                                          <p:attrName>ppt_y</p:attrName>
                                        </p:attrNameLst>
                                      </p:cBhvr>
                                      <p:tavLst>
                                        <p:tav tm="0">
                                          <p:val>
                                            <p:strVal val="#ppt_y"/>
                                          </p:val>
                                        </p:tav>
                                        <p:tav tm="100000">
                                          <p:val>
                                            <p:strVal val="#ppt_y"/>
                                          </p:val>
                                        </p:tav>
                                      </p:tavLst>
                                    </p:anim>
                                    <p:animEffect transition="in" filter="fade">
                                      <p:cBhvr>
                                        <p:cTn id="342" dur="3000"/>
                                        <p:tgtEl>
                                          <p:spTgt spid="1045"/>
                                        </p:tgtEl>
                                      </p:cBhvr>
                                    </p:animEffect>
                                  </p:childTnLst>
                                </p:cTn>
                              </p:par>
                            </p:childTnLst>
                          </p:cTn>
                        </p:par>
                      </p:childTnLst>
                    </p:cTn>
                  </p:par>
                  <p:par>
                    <p:cTn id="343" fill="hold">
                      <p:stCondLst>
                        <p:cond delay="indefinite"/>
                      </p:stCondLst>
                      <p:childTnLst>
                        <p:par>
                          <p:cTn id="344" fill="hold">
                            <p:stCondLst>
                              <p:cond delay="0"/>
                            </p:stCondLst>
                            <p:childTnLst>
                              <p:par>
                                <p:cTn id="345" presetID="26" presetClass="entr" presetSubtype="0" fill="hold" grpId="0" nodeType="clickEffect">
                                  <p:stCondLst>
                                    <p:cond delay="0"/>
                                  </p:stCondLst>
                                  <p:childTnLst>
                                    <p:set>
                                      <p:cBhvr>
                                        <p:cTn id="346" dur="1" fill="hold">
                                          <p:stCondLst>
                                            <p:cond delay="0"/>
                                          </p:stCondLst>
                                        </p:cTn>
                                        <p:tgtEl>
                                          <p:spTgt spid="66"/>
                                        </p:tgtEl>
                                        <p:attrNameLst>
                                          <p:attrName>style.visibility</p:attrName>
                                        </p:attrNameLst>
                                      </p:cBhvr>
                                      <p:to>
                                        <p:strVal val="visible"/>
                                      </p:to>
                                    </p:set>
                                    <p:animEffect transition="in" filter="wipe(down)">
                                      <p:cBhvr>
                                        <p:cTn id="347" dur="580">
                                          <p:stCondLst>
                                            <p:cond delay="0"/>
                                          </p:stCondLst>
                                        </p:cTn>
                                        <p:tgtEl>
                                          <p:spTgt spid="66"/>
                                        </p:tgtEl>
                                      </p:cBhvr>
                                    </p:animEffect>
                                    <p:anim calcmode="lin" valueType="num">
                                      <p:cBhvr>
                                        <p:cTn id="348"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349"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350"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351"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352"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353" dur="26">
                                          <p:stCondLst>
                                            <p:cond delay="650"/>
                                          </p:stCondLst>
                                        </p:cTn>
                                        <p:tgtEl>
                                          <p:spTgt spid="66"/>
                                        </p:tgtEl>
                                      </p:cBhvr>
                                      <p:to x="100000" y="60000"/>
                                    </p:animScale>
                                    <p:animScale>
                                      <p:cBhvr>
                                        <p:cTn id="354" dur="166" decel="50000">
                                          <p:stCondLst>
                                            <p:cond delay="676"/>
                                          </p:stCondLst>
                                        </p:cTn>
                                        <p:tgtEl>
                                          <p:spTgt spid="66"/>
                                        </p:tgtEl>
                                      </p:cBhvr>
                                      <p:to x="100000" y="100000"/>
                                    </p:animScale>
                                    <p:animScale>
                                      <p:cBhvr>
                                        <p:cTn id="355" dur="26">
                                          <p:stCondLst>
                                            <p:cond delay="1312"/>
                                          </p:stCondLst>
                                        </p:cTn>
                                        <p:tgtEl>
                                          <p:spTgt spid="66"/>
                                        </p:tgtEl>
                                      </p:cBhvr>
                                      <p:to x="100000" y="80000"/>
                                    </p:animScale>
                                    <p:animScale>
                                      <p:cBhvr>
                                        <p:cTn id="356" dur="166" decel="50000">
                                          <p:stCondLst>
                                            <p:cond delay="1338"/>
                                          </p:stCondLst>
                                        </p:cTn>
                                        <p:tgtEl>
                                          <p:spTgt spid="66"/>
                                        </p:tgtEl>
                                      </p:cBhvr>
                                      <p:to x="100000" y="100000"/>
                                    </p:animScale>
                                    <p:animScale>
                                      <p:cBhvr>
                                        <p:cTn id="357" dur="26">
                                          <p:stCondLst>
                                            <p:cond delay="1642"/>
                                          </p:stCondLst>
                                        </p:cTn>
                                        <p:tgtEl>
                                          <p:spTgt spid="66"/>
                                        </p:tgtEl>
                                      </p:cBhvr>
                                      <p:to x="100000" y="90000"/>
                                    </p:animScale>
                                    <p:animScale>
                                      <p:cBhvr>
                                        <p:cTn id="358" dur="166" decel="50000">
                                          <p:stCondLst>
                                            <p:cond delay="1668"/>
                                          </p:stCondLst>
                                        </p:cTn>
                                        <p:tgtEl>
                                          <p:spTgt spid="66"/>
                                        </p:tgtEl>
                                      </p:cBhvr>
                                      <p:to x="100000" y="100000"/>
                                    </p:animScale>
                                    <p:animScale>
                                      <p:cBhvr>
                                        <p:cTn id="359" dur="26">
                                          <p:stCondLst>
                                            <p:cond delay="1808"/>
                                          </p:stCondLst>
                                        </p:cTn>
                                        <p:tgtEl>
                                          <p:spTgt spid="66"/>
                                        </p:tgtEl>
                                      </p:cBhvr>
                                      <p:to x="100000" y="95000"/>
                                    </p:animScale>
                                    <p:animScale>
                                      <p:cBhvr>
                                        <p:cTn id="360" dur="166" decel="50000">
                                          <p:stCondLst>
                                            <p:cond delay="1834"/>
                                          </p:stCondLst>
                                        </p:cTn>
                                        <p:tgtEl>
                                          <p:spTgt spid="66"/>
                                        </p:tgtEl>
                                      </p:cBhvr>
                                      <p:to x="100000" y="100000"/>
                                    </p:animScale>
                                  </p:childTnLst>
                                </p:cTn>
                              </p:par>
                            </p:childTnLst>
                          </p:cTn>
                        </p:par>
                        <p:par>
                          <p:cTn id="361" fill="hold">
                            <p:stCondLst>
                              <p:cond delay="2000"/>
                            </p:stCondLst>
                            <p:childTnLst>
                              <p:par>
                                <p:cTn id="362" presetID="19" presetClass="entr" presetSubtype="10" fill="hold" grpId="0" nodeType="afterEffect">
                                  <p:stCondLst>
                                    <p:cond delay="0"/>
                                  </p:stCondLst>
                                  <p:childTnLst>
                                    <p:set>
                                      <p:cBhvr>
                                        <p:cTn id="363" dur="1" fill="hold">
                                          <p:stCondLst>
                                            <p:cond delay="0"/>
                                          </p:stCondLst>
                                        </p:cTn>
                                        <p:tgtEl>
                                          <p:spTgt spid="67"/>
                                        </p:tgtEl>
                                        <p:attrNameLst>
                                          <p:attrName>style.visibility</p:attrName>
                                        </p:attrNameLst>
                                      </p:cBhvr>
                                      <p:to>
                                        <p:strVal val="visible"/>
                                      </p:to>
                                    </p:set>
                                    <p:anim calcmode="lin" valueType="num">
                                      <p:cBhvr>
                                        <p:cTn id="364" dur="3000" fill="hold"/>
                                        <p:tgtEl>
                                          <p:spTgt spid="67"/>
                                        </p:tgtEl>
                                        <p:attrNameLst>
                                          <p:attrName>ppt_w</p:attrName>
                                        </p:attrNameLst>
                                      </p:cBhvr>
                                      <p:tavLst>
                                        <p:tav tm="0" fmla="#ppt_w*sin(2.5*pi*$)">
                                          <p:val>
                                            <p:fltVal val="0"/>
                                          </p:val>
                                        </p:tav>
                                        <p:tav tm="100000">
                                          <p:val>
                                            <p:fltVal val="1"/>
                                          </p:val>
                                        </p:tav>
                                      </p:tavLst>
                                    </p:anim>
                                    <p:anim calcmode="lin" valueType="num">
                                      <p:cBhvr>
                                        <p:cTn id="365" dur="3000" fill="hold"/>
                                        <p:tgtEl>
                                          <p:spTgt spid="67"/>
                                        </p:tgtEl>
                                        <p:attrNameLst>
                                          <p:attrName>ppt_h</p:attrName>
                                        </p:attrNameLst>
                                      </p:cBhvr>
                                      <p:tavLst>
                                        <p:tav tm="0">
                                          <p:val>
                                            <p:strVal val="#ppt_h"/>
                                          </p:val>
                                        </p:tav>
                                        <p:tav tm="100000">
                                          <p:val>
                                            <p:strVal val="#ppt_h"/>
                                          </p:val>
                                        </p:tav>
                                      </p:tavLst>
                                    </p:anim>
                                  </p:childTnLst>
                                </p:cTn>
                              </p:par>
                            </p:childTnLst>
                          </p:cTn>
                        </p:par>
                        <p:par>
                          <p:cTn id="366" fill="hold">
                            <p:stCondLst>
                              <p:cond delay="5000"/>
                            </p:stCondLst>
                            <p:childTnLst>
                              <p:par>
                                <p:cTn id="367" presetID="19" presetClass="entr" presetSubtype="10" fill="hold" grpId="0" nodeType="afterEffect">
                                  <p:stCondLst>
                                    <p:cond delay="0"/>
                                  </p:stCondLst>
                                  <p:childTnLst>
                                    <p:set>
                                      <p:cBhvr>
                                        <p:cTn id="368" dur="1" fill="hold">
                                          <p:stCondLst>
                                            <p:cond delay="0"/>
                                          </p:stCondLst>
                                        </p:cTn>
                                        <p:tgtEl>
                                          <p:spTgt spid="68"/>
                                        </p:tgtEl>
                                        <p:attrNameLst>
                                          <p:attrName>style.visibility</p:attrName>
                                        </p:attrNameLst>
                                      </p:cBhvr>
                                      <p:to>
                                        <p:strVal val="visible"/>
                                      </p:to>
                                    </p:set>
                                    <p:anim calcmode="lin" valueType="num">
                                      <p:cBhvr>
                                        <p:cTn id="369" dur="3000" fill="hold"/>
                                        <p:tgtEl>
                                          <p:spTgt spid="68"/>
                                        </p:tgtEl>
                                        <p:attrNameLst>
                                          <p:attrName>ppt_w</p:attrName>
                                        </p:attrNameLst>
                                      </p:cBhvr>
                                      <p:tavLst>
                                        <p:tav tm="0" fmla="#ppt_w*sin(2.5*pi*$)">
                                          <p:val>
                                            <p:fltVal val="0"/>
                                          </p:val>
                                        </p:tav>
                                        <p:tav tm="100000">
                                          <p:val>
                                            <p:fltVal val="1"/>
                                          </p:val>
                                        </p:tav>
                                      </p:tavLst>
                                    </p:anim>
                                    <p:anim calcmode="lin" valueType="num">
                                      <p:cBhvr>
                                        <p:cTn id="370" dur="3000" fill="hold"/>
                                        <p:tgtEl>
                                          <p:spTgt spid="68"/>
                                        </p:tgtEl>
                                        <p:attrNameLst>
                                          <p:attrName>ppt_h</p:attrName>
                                        </p:attrNameLst>
                                      </p:cBhvr>
                                      <p:tavLst>
                                        <p:tav tm="0">
                                          <p:val>
                                            <p:strVal val="#ppt_h"/>
                                          </p:val>
                                        </p:tav>
                                        <p:tav tm="100000">
                                          <p:val>
                                            <p:strVal val="#ppt_h"/>
                                          </p:val>
                                        </p:tav>
                                      </p:tavLst>
                                    </p:anim>
                                  </p:childTnLst>
                                </p:cTn>
                              </p:par>
                            </p:childTnLst>
                          </p:cTn>
                        </p:par>
                        <p:par>
                          <p:cTn id="371" fill="hold">
                            <p:stCondLst>
                              <p:cond delay="8000"/>
                            </p:stCondLst>
                            <p:childTnLst>
                              <p:par>
                                <p:cTn id="372" presetID="35" presetClass="entr" presetSubtype="0" fill="hold" nodeType="afterEffect">
                                  <p:stCondLst>
                                    <p:cond delay="0"/>
                                  </p:stCondLst>
                                  <p:childTnLst>
                                    <p:set>
                                      <p:cBhvr>
                                        <p:cTn id="373" dur="1" fill="hold">
                                          <p:stCondLst>
                                            <p:cond delay="0"/>
                                          </p:stCondLst>
                                        </p:cTn>
                                        <p:tgtEl>
                                          <p:spTgt spid="1047"/>
                                        </p:tgtEl>
                                        <p:attrNameLst>
                                          <p:attrName>style.visibility</p:attrName>
                                        </p:attrNameLst>
                                      </p:cBhvr>
                                      <p:to>
                                        <p:strVal val="visible"/>
                                      </p:to>
                                    </p:set>
                                    <p:animEffect transition="in" filter="fade">
                                      <p:cBhvr>
                                        <p:cTn id="374" dur="3000"/>
                                        <p:tgtEl>
                                          <p:spTgt spid="1047"/>
                                        </p:tgtEl>
                                      </p:cBhvr>
                                    </p:animEffect>
                                    <p:anim calcmode="lin" valueType="num">
                                      <p:cBhvr>
                                        <p:cTn id="375" dur="3000" fill="hold"/>
                                        <p:tgtEl>
                                          <p:spTgt spid="1047"/>
                                        </p:tgtEl>
                                        <p:attrNameLst>
                                          <p:attrName>style.rotation</p:attrName>
                                        </p:attrNameLst>
                                      </p:cBhvr>
                                      <p:tavLst>
                                        <p:tav tm="0">
                                          <p:val>
                                            <p:fltVal val="720"/>
                                          </p:val>
                                        </p:tav>
                                        <p:tav tm="100000">
                                          <p:val>
                                            <p:fltVal val="0"/>
                                          </p:val>
                                        </p:tav>
                                      </p:tavLst>
                                    </p:anim>
                                    <p:anim calcmode="lin" valueType="num">
                                      <p:cBhvr>
                                        <p:cTn id="376" dur="3000" fill="hold"/>
                                        <p:tgtEl>
                                          <p:spTgt spid="1047"/>
                                        </p:tgtEl>
                                        <p:attrNameLst>
                                          <p:attrName>ppt_h</p:attrName>
                                        </p:attrNameLst>
                                      </p:cBhvr>
                                      <p:tavLst>
                                        <p:tav tm="0">
                                          <p:val>
                                            <p:fltVal val="0"/>
                                          </p:val>
                                        </p:tav>
                                        <p:tav tm="100000">
                                          <p:val>
                                            <p:strVal val="#ppt_h"/>
                                          </p:val>
                                        </p:tav>
                                      </p:tavLst>
                                    </p:anim>
                                    <p:anim calcmode="lin" valueType="num">
                                      <p:cBhvr>
                                        <p:cTn id="377" dur="3000" fill="hold"/>
                                        <p:tgtEl>
                                          <p:spTgt spid="1047"/>
                                        </p:tgtEl>
                                        <p:attrNameLst>
                                          <p:attrName>ppt_w</p:attrName>
                                        </p:attrNameLst>
                                      </p:cBhvr>
                                      <p:tavLst>
                                        <p:tav tm="0">
                                          <p:val>
                                            <p:fltVal val="0"/>
                                          </p:val>
                                        </p:tav>
                                        <p:tav tm="100000">
                                          <p:val>
                                            <p:strVal val="#ppt_w"/>
                                          </p:val>
                                        </p:tav>
                                      </p:tavLst>
                                    </p:anim>
                                  </p:childTnLst>
                                </p:cTn>
                              </p:par>
                            </p:childTnLst>
                          </p:cTn>
                        </p:par>
                        <p:par>
                          <p:cTn id="378" fill="hold">
                            <p:stCondLst>
                              <p:cond delay="11000"/>
                            </p:stCondLst>
                            <p:childTnLst>
                              <p:par>
                                <p:cTn id="379" presetID="52" presetClass="entr" presetSubtype="0" fill="hold" grpId="0" nodeType="afterEffect">
                                  <p:stCondLst>
                                    <p:cond delay="0"/>
                                  </p:stCondLst>
                                  <p:childTnLst>
                                    <p:set>
                                      <p:cBhvr>
                                        <p:cTn id="380" dur="1" fill="hold">
                                          <p:stCondLst>
                                            <p:cond delay="0"/>
                                          </p:stCondLst>
                                        </p:cTn>
                                        <p:tgtEl>
                                          <p:spTgt spid="73"/>
                                        </p:tgtEl>
                                        <p:attrNameLst>
                                          <p:attrName>style.visibility</p:attrName>
                                        </p:attrNameLst>
                                      </p:cBhvr>
                                      <p:to>
                                        <p:strVal val="visible"/>
                                      </p:to>
                                    </p:set>
                                    <p:animScale>
                                      <p:cBhvr>
                                        <p:cTn id="381" dur="3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2" dur="3000" decel="50000" fill="hold">
                                          <p:stCondLst>
                                            <p:cond delay="0"/>
                                          </p:stCondLst>
                                        </p:cTn>
                                        <p:tgtEl>
                                          <p:spTgt spid="73"/>
                                        </p:tgtEl>
                                        <p:attrNameLst>
                                          <p:attrName>ppt_x</p:attrName>
                                          <p:attrName>ppt_y</p:attrName>
                                        </p:attrNameLst>
                                      </p:cBhvr>
                                    </p:animMotion>
                                    <p:animEffect transition="in" filter="fade">
                                      <p:cBhvr>
                                        <p:cTn id="383" dur="3000"/>
                                        <p:tgtEl>
                                          <p:spTgt spid="73"/>
                                        </p:tgtEl>
                                      </p:cBhvr>
                                    </p:animEffect>
                                  </p:childTnLst>
                                </p:cTn>
                              </p:par>
                            </p:childTnLst>
                          </p:cTn>
                        </p:par>
                        <p:par>
                          <p:cTn id="384" fill="hold">
                            <p:stCondLst>
                              <p:cond delay="14000"/>
                            </p:stCondLst>
                            <p:childTnLst>
                              <p:par>
                                <p:cTn id="385" presetID="26" presetClass="entr" presetSubtype="0" fill="hold" grpId="0" nodeType="afterEffect">
                                  <p:stCondLst>
                                    <p:cond delay="0"/>
                                  </p:stCondLst>
                                  <p:childTnLst>
                                    <p:set>
                                      <p:cBhvr>
                                        <p:cTn id="386" dur="1" fill="hold">
                                          <p:stCondLst>
                                            <p:cond delay="0"/>
                                          </p:stCondLst>
                                        </p:cTn>
                                        <p:tgtEl>
                                          <p:spTgt spid="74"/>
                                        </p:tgtEl>
                                        <p:attrNameLst>
                                          <p:attrName>style.visibility</p:attrName>
                                        </p:attrNameLst>
                                      </p:cBhvr>
                                      <p:to>
                                        <p:strVal val="visible"/>
                                      </p:to>
                                    </p:set>
                                    <p:animEffect transition="in" filter="wipe(down)">
                                      <p:cBhvr>
                                        <p:cTn id="387" dur="870">
                                          <p:stCondLst>
                                            <p:cond delay="0"/>
                                          </p:stCondLst>
                                        </p:cTn>
                                        <p:tgtEl>
                                          <p:spTgt spid="74"/>
                                        </p:tgtEl>
                                      </p:cBhvr>
                                    </p:animEffect>
                                    <p:anim calcmode="lin" valueType="num">
                                      <p:cBhvr>
                                        <p:cTn id="388" dur="2733"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9" dur="996"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90" dur="996" tmFilter="0, 0; 0.125,0.2665; 0.25,0.4; 0.375,0.465; 0.5,0.5;  0.625,0.535; 0.75,0.6; 0.875,0.7335; 1,1">
                                          <p:stCondLst>
                                            <p:cond delay="996"/>
                                          </p:stCondLst>
                                        </p:cTn>
                                        <p:tgtEl>
                                          <p:spTgt spid="74"/>
                                        </p:tgtEl>
                                        <p:attrNameLst>
                                          <p:attrName>ppt_y</p:attrName>
                                        </p:attrNameLst>
                                      </p:cBhvr>
                                      <p:tavLst>
                                        <p:tav tm="0" fmla="#ppt_y-sin(pi*$)/9">
                                          <p:val>
                                            <p:fltVal val="0"/>
                                          </p:val>
                                        </p:tav>
                                        <p:tav tm="100000">
                                          <p:val>
                                            <p:fltVal val="1"/>
                                          </p:val>
                                        </p:tav>
                                      </p:tavLst>
                                    </p:anim>
                                    <p:anim calcmode="lin" valueType="num">
                                      <p:cBhvr>
                                        <p:cTn id="391" dur="498" tmFilter="0, 0; 0.125,0.2665; 0.25,0.4; 0.375,0.465; 0.5,0.5;  0.625,0.535; 0.75,0.6; 0.875,0.7335; 1,1">
                                          <p:stCondLst>
                                            <p:cond delay="1986"/>
                                          </p:stCondLst>
                                        </p:cTn>
                                        <p:tgtEl>
                                          <p:spTgt spid="74"/>
                                        </p:tgtEl>
                                        <p:attrNameLst>
                                          <p:attrName>ppt_y</p:attrName>
                                        </p:attrNameLst>
                                      </p:cBhvr>
                                      <p:tavLst>
                                        <p:tav tm="0" fmla="#ppt_y-sin(pi*$)/27">
                                          <p:val>
                                            <p:fltVal val="0"/>
                                          </p:val>
                                        </p:tav>
                                        <p:tav tm="100000">
                                          <p:val>
                                            <p:fltVal val="1"/>
                                          </p:val>
                                        </p:tav>
                                      </p:tavLst>
                                    </p:anim>
                                    <p:anim calcmode="lin" valueType="num">
                                      <p:cBhvr>
                                        <p:cTn id="392" dur="246" tmFilter="0, 0; 0.125,0.2665; 0.25,0.4; 0.375,0.465; 0.5,0.5;  0.625,0.535; 0.75,0.6; 0.875,0.7335; 1,1">
                                          <p:stCondLst>
                                            <p:cond delay="2484"/>
                                          </p:stCondLst>
                                        </p:cTn>
                                        <p:tgtEl>
                                          <p:spTgt spid="74"/>
                                        </p:tgtEl>
                                        <p:attrNameLst>
                                          <p:attrName>ppt_y</p:attrName>
                                        </p:attrNameLst>
                                      </p:cBhvr>
                                      <p:tavLst>
                                        <p:tav tm="0" fmla="#ppt_y-sin(pi*$)/81">
                                          <p:val>
                                            <p:fltVal val="0"/>
                                          </p:val>
                                        </p:tav>
                                        <p:tav tm="100000">
                                          <p:val>
                                            <p:fltVal val="1"/>
                                          </p:val>
                                        </p:tav>
                                      </p:tavLst>
                                    </p:anim>
                                    <p:animScale>
                                      <p:cBhvr>
                                        <p:cTn id="393" dur="39">
                                          <p:stCondLst>
                                            <p:cond delay="975"/>
                                          </p:stCondLst>
                                        </p:cTn>
                                        <p:tgtEl>
                                          <p:spTgt spid="74"/>
                                        </p:tgtEl>
                                      </p:cBhvr>
                                      <p:to x="100000" y="60000"/>
                                    </p:animScale>
                                    <p:animScale>
                                      <p:cBhvr>
                                        <p:cTn id="394" dur="249" decel="50000">
                                          <p:stCondLst>
                                            <p:cond delay="1014"/>
                                          </p:stCondLst>
                                        </p:cTn>
                                        <p:tgtEl>
                                          <p:spTgt spid="74"/>
                                        </p:tgtEl>
                                      </p:cBhvr>
                                      <p:to x="100000" y="100000"/>
                                    </p:animScale>
                                    <p:animScale>
                                      <p:cBhvr>
                                        <p:cTn id="395" dur="39">
                                          <p:stCondLst>
                                            <p:cond delay="1968"/>
                                          </p:stCondLst>
                                        </p:cTn>
                                        <p:tgtEl>
                                          <p:spTgt spid="74"/>
                                        </p:tgtEl>
                                      </p:cBhvr>
                                      <p:to x="100000" y="80000"/>
                                    </p:animScale>
                                    <p:animScale>
                                      <p:cBhvr>
                                        <p:cTn id="396" dur="249" decel="50000">
                                          <p:stCondLst>
                                            <p:cond delay="2007"/>
                                          </p:stCondLst>
                                        </p:cTn>
                                        <p:tgtEl>
                                          <p:spTgt spid="74"/>
                                        </p:tgtEl>
                                      </p:cBhvr>
                                      <p:to x="100000" y="100000"/>
                                    </p:animScale>
                                    <p:animScale>
                                      <p:cBhvr>
                                        <p:cTn id="397" dur="39">
                                          <p:stCondLst>
                                            <p:cond delay="2463"/>
                                          </p:stCondLst>
                                        </p:cTn>
                                        <p:tgtEl>
                                          <p:spTgt spid="74"/>
                                        </p:tgtEl>
                                      </p:cBhvr>
                                      <p:to x="100000" y="90000"/>
                                    </p:animScale>
                                    <p:animScale>
                                      <p:cBhvr>
                                        <p:cTn id="398" dur="249" decel="50000">
                                          <p:stCondLst>
                                            <p:cond delay="2502"/>
                                          </p:stCondLst>
                                        </p:cTn>
                                        <p:tgtEl>
                                          <p:spTgt spid="74"/>
                                        </p:tgtEl>
                                      </p:cBhvr>
                                      <p:to x="100000" y="100000"/>
                                    </p:animScale>
                                    <p:animScale>
                                      <p:cBhvr>
                                        <p:cTn id="399" dur="39">
                                          <p:stCondLst>
                                            <p:cond delay="2712"/>
                                          </p:stCondLst>
                                        </p:cTn>
                                        <p:tgtEl>
                                          <p:spTgt spid="74"/>
                                        </p:tgtEl>
                                      </p:cBhvr>
                                      <p:to x="100000" y="95000"/>
                                    </p:animScale>
                                    <p:animScale>
                                      <p:cBhvr>
                                        <p:cTn id="400" dur="249" decel="50000">
                                          <p:stCondLst>
                                            <p:cond delay="2751"/>
                                          </p:stCondLst>
                                        </p:cTn>
                                        <p:tgtEl>
                                          <p:spTgt spid="74"/>
                                        </p:tgtEl>
                                      </p:cBhvr>
                                      <p:to x="100000" y="100000"/>
                                    </p:animScale>
                                  </p:childTnLst>
                                </p:cTn>
                              </p:par>
                            </p:childTnLst>
                          </p:cTn>
                        </p:par>
                        <p:par>
                          <p:cTn id="401" fill="hold">
                            <p:stCondLst>
                              <p:cond delay="17000"/>
                            </p:stCondLst>
                            <p:childTnLst>
                              <p:par>
                                <p:cTn id="402" presetID="54" presetClass="entr" presetSubtype="0" accel="100000" fill="hold" nodeType="afterEffect">
                                  <p:stCondLst>
                                    <p:cond delay="0"/>
                                  </p:stCondLst>
                                  <p:childTnLst>
                                    <p:set>
                                      <p:cBhvr>
                                        <p:cTn id="403" dur="1" fill="hold">
                                          <p:stCondLst>
                                            <p:cond delay="0"/>
                                          </p:stCondLst>
                                        </p:cTn>
                                        <p:tgtEl>
                                          <p:spTgt spid="1048"/>
                                        </p:tgtEl>
                                        <p:attrNameLst>
                                          <p:attrName>style.visibility</p:attrName>
                                        </p:attrNameLst>
                                      </p:cBhvr>
                                      <p:to>
                                        <p:strVal val="visible"/>
                                      </p:to>
                                    </p:set>
                                    <p:anim calcmode="lin" valueType="num">
                                      <p:cBhvr>
                                        <p:cTn id="404" dur="3000" fill="hold"/>
                                        <p:tgtEl>
                                          <p:spTgt spid="1048"/>
                                        </p:tgtEl>
                                        <p:attrNameLst>
                                          <p:attrName>ppt_w</p:attrName>
                                        </p:attrNameLst>
                                      </p:cBhvr>
                                      <p:tavLst>
                                        <p:tav tm="0">
                                          <p:val>
                                            <p:strVal val="#ppt_w*0.05"/>
                                          </p:val>
                                        </p:tav>
                                        <p:tav tm="100000">
                                          <p:val>
                                            <p:strVal val="#ppt_w"/>
                                          </p:val>
                                        </p:tav>
                                      </p:tavLst>
                                    </p:anim>
                                    <p:anim calcmode="lin" valueType="num">
                                      <p:cBhvr>
                                        <p:cTn id="405" dur="3000" fill="hold"/>
                                        <p:tgtEl>
                                          <p:spTgt spid="1048"/>
                                        </p:tgtEl>
                                        <p:attrNameLst>
                                          <p:attrName>ppt_h</p:attrName>
                                        </p:attrNameLst>
                                      </p:cBhvr>
                                      <p:tavLst>
                                        <p:tav tm="0">
                                          <p:val>
                                            <p:strVal val="#ppt_h"/>
                                          </p:val>
                                        </p:tav>
                                        <p:tav tm="100000">
                                          <p:val>
                                            <p:strVal val="#ppt_h"/>
                                          </p:val>
                                        </p:tav>
                                      </p:tavLst>
                                    </p:anim>
                                    <p:anim calcmode="lin" valueType="num">
                                      <p:cBhvr>
                                        <p:cTn id="406" dur="3000" fill="hold"/>
                                        <p:tgtEl>
                                          <p:spTgt spid="1048"/>
                                        </p:tgtEl>
                                        <p:attrNameLst>
                                          <p:attrName>ppt_x</p:attrName>
                                        </p:attrNameLst>
                                      </p:cBhvr>
                                      <p:tavLst>
                                        <p:tav tm="0">
                                          <p:val>
                                            <p:strVal val="#ppt_x-.2"/>
                                          </p:val>
                                        </p:tav>
                                        <p:tav tm="100000">
                                          <p:val>
                                            <p:strVal val="#ppt_x"/>
                                          </p:val>
                                        </p:tav>
                                      </p:tavLst>
                                    </p:anim>
                                    <p:anim calcmode="lin" valueType="num">
                                      <p:cBhvr>
                                        <p:cTn id="407" dur="3000" fill="hold"/>
                                        <p:tgtEl>
                                          <p:spTgt spid="1048"/>
                                        </p:tgtEl>
                                        <p:attrNameLst>
                                          <p:attrName>ppt_y</p:attrName>
                                        </p:attrNameLst>
                                      </p:cBhvr>
                                      <p:tavLst>
                                        <p:tav tm="0">
                                          <p:val>
                                            <p:strVal val="#ppt_y"/>
                                          </p:val>
                                        </p:tav>
                                        <p:tav tm="100000">
                                          <p:val>
                                            <p:strVal val="#ppt_y"/>
                                          </p:val>
                                        </p:tav>
                                      </p:tavLst>
                                    </p:anim>
                                    <p:animEffect transition="in" filter="fade">
                                      <p:cBhvr>
                                        <p:cTn id="408" dur="3000"/>
                                        <p:tgtEl>
                                          <p:spTgt spid="1048"/>
                                        </p:tgtEl>
                                      </p:cBhvr>
                                    </p:animEffect>
                                  </p:childTnLst>
                                </p:cTn>
                              </p:par>
                            </p:childTnLst>
                          </p:cTn>
                        </p:par>
                        <p:par>
                          <p:cTn id="409" fill="hold">
                            <p:stCondLst>
                              <p:cond delay="20000"/>
                            </p:stCondLst>
                            <p:childTnLst>
                              <p:par>
                                <p:cTn id="410" presetID="55" presetClass="entr" presetSubtype="0" fill="hold" grpId="0" nodeType="afterEffect">
                                  <p:stCondLst>
                                    <p:cond delay="0"/>
                                  </p:stCondLst>
                                  <p:childTnLst>
                                    <p:set>
                                      <p:cBhvr>
                                        <p:cTn id="411" dur="1" fill="hold">
                                          <p:stCondLst>
                                            <p:cond delay="0"/>
                                          </p:stCondLst>
                                        </p:cTn>
                                        <p:tgtEl>
                                          <p:spTgt spid="76"/>
                                        </p:tgtEl>
                                        <p:attrNameLst>
                                          <p:attrName>style.visibility</p:attrName>
                                        </p:attrNameLst>
                                      </p:cBhvr>
                                      <p:to>
                                        <p:strVal val="visible"/>
                                      </p:to>
                                    </p:set>
                                    <p:anim calcmode="lin" valueType="num">
                                      <p:cBhvr>
                                        <p:cTn id="412" dur="3000" fill="hold"/>
                                        <p:tgtEl>
                                          <p:spTgt spid="76"/>
                                        </p:tgtEl>
                                        <p:attrNameLst>
                                          <p:attrName>ppt_w</p:attrName>
                                        </p:attrNameLst>
                                      </p:cBhvr>
                                      <p:tavLst>
                                        <p:tav tm="0">
                                          <p:val>
                                            <p:strVal val="#ppt_w*0.70"/>
                                          </p:val>
                                        </p:tav>
                                        <p:tav tm="100000">
                                          <p:val>
                                            <p:strVal val="#ppt_w"/>
                                          </p:val>
                                        </p:tav>
                                      </p:tavLst>
                                    </p:anim>
                                    <p:anim calcmode="lin" valueType="num">
                                      <p:cBhvr>
                                        <p:cTn id="413" dur="3000" fill="hold"/>
                                        <p:tgtEl>
                                          <p:spTgt spid="76"/>
                                        </p:tgtEl>
                                        <p:attrNameLst>
                                          <p:attrName>ppt_h</p:attrName>
                                        </p:attrNameLst>
                                      </p:cBhvr>
                                      <p:tavLst>
                                        <p:tav tm="0">
                                          <p:val>
                                            <p:strVal val="#ppt_h"/>
                                          </p:val>
                                        </p:tav>
                                        <p:tav tm="100000">
                                          <p:val>
                                            <p:strVal val="#ppt_h"/>
                                          </p:val>
                                        </p:tav>
                                      </p:tavLst>
                                    </p:anim>
                                    <p:animEffect transition="in" filter="fade">
                                      <p:cBhvr>
                                        <p:cTn id="414" dur="3000"/>
                                        <p:tgtEl>
                                          <p:spTgt spid="76"/>
                                        </p:tgtEl>
                                      </p:cBhvr>
                                    </p:animEffect>
                                  </p:childTnLst>
                                </p:cTn>
                              </p:par>
                            </p:childTnLst>
                          </p:cTn>
                        </p:par>
                        <p:par>
                          <p:cTn id="415" fill="hold">
                            <p:stCondLst>
                              <p:cond delay="210511"/>
                            </p:stCondLst>
                            <p:childTnLst>
                              <p:par>
                                <p:cTn id="416" presetID="25" presetClass="entr" presetSubtype="0" fill="hold" grpId="0" nodeType="afterEffect">
                                  <p:stCondLst>
                                    <p:cond delay="0"/>
                                  </p:stCondLst>
                                  <p:childTnLst>
                                    <p:set>
                                      <p:cBhvr>
                                        <p:cTn id="417" dur="1" fill="hold">
                                          <p:stCondLst>
                                            <p:cond delay="0"/>
                                          </p:stCondLst>
                                        </p:cTn>
                                        <p:tgtEl>
                                          <p:spTgt spid="77"/>
                                        </p:tgtEl>
                                        <p:attrNameLst>
                                          <p:attrName>style.visibility</p:attrName>
                                        </p:attrNameLst>
                                      </p:cBhvr>
                                      <p:to>
                                        <p:strVal val="visible"/>
                                      </p:to>
                                    </p:set>
                                    <p:anim calcmode="lin" valueType="num">
                                      <p:cBhvr>
                                        <p:cTn id="418" dur="1500" decel="50000" fill="hold">
                                          <p:stCondLst>
                                            <p:cond delay="0"/>
                                          </p:stCondLst>
                                        </p:cTn>
                                        <p:tgtEl>
                                          <p:spTgt spid="77"/>
                                        </p:tgtEl>
                                        <p:attrNameLst>
                                          <p:attrName>style.rotation</p:attrName>
                                        </p:attrNameLst>
                                      </p:cBhvr>
                                      <p:tavLst>
                                        <p:tav tm="0">
                                          <p:val>
                                            <p:fltVal val="-90"/>
                                          </p:val>
                                        </p:tav>
                                        <p:tav tm="100000">
                                          <p:val>
                                            <p:fltVal val="0"/>
                                          </p:val>
                                        </p:tav>
                                      </p:tavLst>
                                    </p:anim>
                                    <p:anim calcmode="lin" valueType="num">
                                      <p:cBhvr>
                                        <p:cTn id="419" dur="1500" decel="50000" fill="hold">
                                          <p:stCondLst>
                                            <p:cond delay="0"/>
                                          </p:stCondLst>
                                        </p:cTn>
                                        <p:tgtEl>
                                          <p:spTgt spid="77"/>
                                        </p:tgtEl>
                                        <p:attrNameLst>
                                          <p:attrName>ppt_w</p:attrName>
                                        </p:attrNameLst>
                                      </p:cBhvr>
                                      <p:tavLst>
                                        <p:tav tm="0">
                                          <p:val>
                                            <p:strVal val="#ppt_w"/>
                                          </p:val>
                                        </p:tav>
                                        <p:tav tm="100000">
                                          <p:val>
                                            <p:strVal val="#ppt_w*.05"/>
                                          </p:val>
                                        </p:tav>
                                      </p:tavLst>
                                    </p:anim>
                                    <p:anim calcmode="lin" valueType="num">
                                      <p:cBhvr>
                                        <p:cTn id="420" dur="1500" accel="50000" fill="hold">
                                          <p:stCondLst>
                                            <p:cond delay="1500"/>
                                          </p:stCondLst>
                                        </p:cTn>
                                        <p:tgtEl>
                                          <p:spTgt spid="77"/>
                                        </p:tgtEl>
                                        <p:attrNameLst>
                                          <p:attrName>ppt_w</p:attrName>
                                        </p:attrNameLst>
                                      </p:cBhvr>
                                      <p:tavLst>
                                        <p:tav tm="0">
                                          <p:val>
                                            <p:strVal val="#ppt_w*.05"/>
                                          </p:val>
                                        </p:tav>
                                        <p:tav tm="100000">
                                          <p:val>
                                            <p:strVal val="#ppt_w"/>
                                          </p:val>
                                        </p:tav>
                                      </p:tavLst>
                                    </p:anim>
                                    <p:anim calcmode="lin" valueType="num">
                                      <p:cBhvr>
                                        <p:cTn id="421" dur="3000" fill="hold"/>
                                        <p:tgtEl>
                                          <p:spTgt spid="77"/>
                                        </p:tgtEl>
                                        <p:attrNameLst>
                                          <p:attrName>ppt_h</p:attrName>
                                        </p:attrNameLst>
                                      </p:cBhvr>
                                      <p:tavLst>
                                        <p:tav tm="0">
                                          <p:val>
                                            <p:strVal val="#ppt_h"/>
                                          </p:val>
                                        </p:tav>
                                        <p:tav tm="100000">
                                          <p:val>
                                            <p:strVal val="#ppt_h"/>
                                          </p:val>
                                        </p:tav>
                                      </p:tavLst>
                                    </p:anim>
                                    <p:anim calcmode="lin" valueType="num">
                                      <p:cBhvr>
                                        <p:cTn id="422" dur="1500" decel="50000" fill="hold">
                                          <p:stCondLst>
                                            <p:cond delay="0"/>
                                          </p:stCondLst>
                                        </p:cTn>
                                        <p:tgtEl>
                                          <p:spTgt spid="77"/>
                                        </p:tgtEl>
                                        <p:attrNameLst>
                                          <p:attrName>ppt_x</p:attrName>
                                        </p:attrNameLst>
                                      </p:cBhvr>
                                      <p:tavLst>
                                        <p:tav tm="0">
                                          <p:val>
                                            <p:strVal val="#ppt_x+.4"/>
                                          </p:val>
                                        </p:tav>
                                        <p:tav tm="100000">
                                          <p:val>
                                            <p:strVal val="#ppt_x"/>
                                          </p:val>
                                        </p:tav>
                                      </p:tavLst>
                                    </p:anim>
                                    <p:anim calcmode="lin" valueType="num">
                                      <p:cBhvr>
                                        <p:cTn id="423" dur="1500" decel="50000" fill="hold">
                                          <p:stCondLst>
                                            <p:cond delay="0"/>
                                          </p:stCondLst>
                                        </p:cTn>
                                        <p:tgtEl>
                                          <p:spTgt spid="77"/>
                                        </p:tgtEl>
                                        <p:attrNameLst>
                                          <p:attrName>ppt_y</p:attrName>
                                        </p:attrNameLst>
                                      </p:cBhvr>
                                      <p:tavLst>
                                        <p:tav tm="0">
                                          <p:val>
                                            <p:strVal val="#ppt_y-.2"/>
                                          </p:val>
                                        </p:tav>
                                        <p:tav tm="100000">
                                          <p:val>
                                            <p:strVal val="#ppt_y+.1"/>
                                          </p:val>
                                        </p:tav>
                                      </p:tavLst>
                                    </p:anim>
                                    <p:anim calcmode="lin" valueType="num">
                                      <p:cBhvr>
                                        <p:cTn id="424" dur="1500" accel="50000" fill="hold">
                                          <p:stCondLst>
                                            <p:cond delay="1500"/>
                                          </p:stCondLst>
                                        </p:cTn>
                                        <p:tgtEl>
                                          <p:spTgt spid="77"/>
                                        </p:tgtEl>
                                        <p:attrNameLst>
                                          <p:attrName>ppt_y</p:attrName>
                                        </p:attrNameLst>
                                      </p:cBhvr>
                                      <p:tavLst>
                                        <p:tav tm="0">
                                          <p:val>
                                            <p:strVal val="#ppt_y+.1"/>
                                          </p:val>
                                        </p:tav>
                                        <p:tav tm="100000">
                                          <p:val>
                                            <p:strVal val="#ppt_y"/>
                                          </p:val>
                                        </p:tav>
                                      </p:tavLst>
                                    </p:anim>
                                    <p:animEffect transition="in" filter="fade">
                                      <p:cBhvr>
                                        <p:cTn id="425" dur="3000" decel="50000">
                                          <p:stCondLst>
                                            <p:cond delay="0"/>
                                          </p:stCondLst>
                                        </p:cTn>
                                        <p:tgtEl>
                                          <p:spTgt spid="77"/>
                                        </p:tgtEl>
                                      </p:cBhvr>
                                    </p:animEffect>
                                  </p:childTnLst>
                                </p:cTn>
                              </p:par>
                            </p:childTnLst>
                          </p:cTn>
                        </p:par>
                        <p:par>
                          <p:cTn id="426" fill="hold">
                            <p:stCondLst>
                              <p:cond delay="213511"/>
                            </p:stCondLst>
                            <p:childTnLst>
                              <p:par>
                                <p:cTn id="427" presetID="39" presetClass="entr" presetSubtype="0" accel="100000" fill="hold" nodeType="afterEffect">
                                  <p:stCondLst>
                                    <p:cond delay="0"/>
                                  </p:stCondLst>
                                  <p:childTnLst>
                                    <p:set>
                                      <p:cBhvr>
                                        <p:cTn id="428" dur="1" fill="hold">
                                          <p:stCondLst>
                                            <p:cond delay="0"/>
                                          </p:stCondLst>
                                        </p:cTn>
                                        <p:tgtEl>
                                          <p:spTgt spid="1049"/>
                                        </p:tgtEl>
                                        <p:attrNameLst>
                                          <p:attrName>style.visibility</p:attrName>
                                        </p:attrNameLst>
                                      </p:cBhvr>
                                      <p:to>
                                        <p:strVal val="visible"/>
                                      </p:to>
                                    </p:set>
                                    <p:anim calcmode="lin" valueType="num">
                                      <p:cBhvr>
                                        <p:cTn id="429" dur="3000" fill="hold"/>
                                        <p:tgtEl>
                                          <p:spTgt spid="1049"/>
                                        </p:tgtEl>
                                        <p:attrNameLst>
                                          <p:attrName>ppt_h</p:attrName>
                                        </p:attrNameLst>
                                      </p:cBhvr>
                                      <p:tavLst>
                                        <p:tav tm="0">
                                          <p:val>
                                            <p:strVal val="#ppt_h/20"/>
                                          </p:val>
                                        </p:tav>
                                        <p:tav tm="50000">
                                          <p:val>
                                            <p:strVal val="#ppt_h/20"/>
                                          </p:val>
                                        </p:tav>
                                        <p:tav tm="100000">
                                          <p:val>
                                            <p:strVal val="#ppt_h"/>
                                          </p:val>
                                        </p:tav>
                                      </p:tavLst>
                                    </p:anim>
                                    <p:anim calcmode="lin" valueType="num">
                                      <p:cBhvr>
                                        <p:cTn id="430" dur="3000" fill="hold"/>
                                        <p:tgtEl>
                                          <p:spTgt spid="1049"/>
                                        </p:tgtEl>
                                        <p:attrNameLst>
                                          <p:attrName>ppt_w</p:attrName>
                                        </p:attrNameLst>
                                      </p:cBhvr>
                                      <p:tavLst>
                                        <p:tav tm="0">
                                          <p:val>
                                            <p:strVal val="#ppt_w+.3"/>
                                          </p:val>
                                        </p:tav>
                                        <p:tav tm="50000">
                                          <p:val>
                                            <p:strVal val="#ppt_w+.3"/>
                                          </p:val>
                                        </p:tav>
                                        <p:tav tm="100000">
                                          <p:val>
                                            <p:strVal val="#ppt_w"/>
                                          </p:val>
                                        </p:tav>
                                      </p:tavLst>
                                    </p:anim>
                                    <p:anim calcmode="lin" valueType="num">
                                      <p:cBhvr>
                                        <p:cTn id="431" dur="3000" fill="hold"/>
                                        <p:tgtEl>
                                          <p:spTgt spid="1049"/>
                                        </p:tgtEl>
                                        <p:attrNameLst>
                                          <p:attrName>ppt_x</p:attrName>
                                        </p:attrNameLst>
                                      </p:cBhvr>
                                      <p:tavLst>
                                        <p:tav tm="0">
                                          <p:val>
                                            <p:strVal val="#ppt_x-.3"/>
                                          </p:val>
                                        </p:tav>
                                        <p:tav tm="50000">
                                          <p:val>
                                            <p:strVal val="#ppt_x"/>
                                          </p:val>
                                        </p:tav>
                                        <p:tav tm="100000">
                                          <p:val>
                                            <p:strVal val="#ppt_x"/>
                                          </p:val>
                                        </p:tav>
                                      </p:tavLst>
                                    </p:anim>
                                    <p:anim calcmode="lin" valueType="num">
                                      <p:cBhvr>
                                        <p:cTn id="432" dur="3000" fill="hold"/>
                                        <p:tgtEl>
                                          <p:spTgt spid="1049"/>
                                        </p:tgtEl>
                                        <p:attrNameLst>
                                          <p:attrName>ppt_y</p:attrName>
                                        </p:attrNameLst>
                                      </p:cBhvr>
                                      <p:tavLst>
                                        <p:tav tm="0">
                                          <p:val>
                                            <p:strVal val="#ppt_y"/>
                                          </p:val>
                                        </p:tav>
                                        <p:tav tm="100000">
                                          <p:val>
                                            <p:strVal val="#ppt_y"/>
                                          </p:val>
                                        </p:tav>
                                      </p:tavLst>
                                    </p:anim>
                                  </p:childTnLst>
                                </p:cTn>
                              </p:par>
                            </p:childTnLst>
                          </p:cTn>
                        </p:par>
                        <p:par>
                          <p:cTn id="433" fill="hold">
                            <p:stCondLst>
                              <p:cond delay="216511"/>
                            </p:stCondLst>
                            <p:childTnLst>
                              <p:par>
                                <p:cTn id="434" presetID="52" presetClass="entr" presetSubtype="0" fill="hold" grpId="0" nodeType="afterEffect">
                                  <p:stCondLst>
                                    <p:cond delay="0"/>
                                  </p:stCondLst>
                                  <p:childTnLst>
                                    <p:set>
                                      <p:cBhvr>
                                        <p:cTn id="435" dur="1" fill="hold">
                                          <p:stCondLst>
                                            <p:cond delay="0"/>
                                          </p:stCondLst>
                                        </p:cTn>
                                        <p:tgtEl>
                                          <p:spTgt spid="79"/>
                                        </p:tgtEl>
                                        <p:attrNameLst>
                                          <p:attrName>style.visibility</p:attrName>
                                        </p:attrNameLst>
                                      </p:cBhvr>
                                      <p:to>
                                        <p:strVal val="visible"/>
                                      </p:to>
                                    </p:set>
                                    <p:animScale>
                                      <p:cBhvr>
                                        <p:cTn id="436" dur="3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7" dur="3000" decel="50000" fill="hold">
                                          <p:stCondLst>
                                            <p:cond delay="0"/>
                                          </p:stCondLst>
                                        </p:cTn>
                                        <p:tgtEl>
                                          <p:spTgt spid="79"/>
                                        </p:tgtEl>
                                        <p:attrNameLst>
                                          <p:attrName>ppt_x</p:attrName>
                                          <p:attrName>ppt_y</p:attrName>
                                        </p:attrNameLst>
                                      </p:cBhvr>
                                    </p:animMotion>
                                    <p:animEffect transition="in" filter="fade">
                                      <p:cBhvr>
                                        <p:cTn id="438" dur="3000"/>
                                        <p:tgtEl>
                                          <p:spTgt spid="79"/>
                                        </p:tgtEl>
                                      </p:cBhvr>
                                    </p:animEffect>
                                  </p:childTnLst>
                                </p:cTn>
                              </p:par>
                            </p:childTnLst>
                          </p:cTn>
                        </p:par>
                        <p:par>
                          <p:cTn id="439" fill="hold">
                            <p:stCondLst>
                              <p:cond delay="219511"/>
                            </p:stCondLst>
                            <p:childTnLst>
                              <p:par>
                                <p:cTn id="440" presetID="58" presetClass="entr" presetSubtype="0" accel="100000" fill="hold" grpId="0" nodeType="afterEffect">
                                  <p:stCondLst>
                                    <p:cond delay="0"/>
                                  </p:stCondLst>
                                  <p:childTnLst>
                                    <p:set>
                                      <p:cBhvr>
                                        <p:cTn id="441" dur="1" fill="hold">
                                          <p:stCondLst>
                                            <p:cond delay="0"/>
                                          </p:stCondLst>
                                        </p:cTn>
                                        <p:tgtEl>
                                          <p:spTgt spid="80"/>
                                        </p:tgtEl>
                                        <p:attrNameLst>
                                          <p:attrName>style.visibility</p:attrName>
                                        </p:attrNameLst>
                                      </p:cBhvr>
                                      <p:to>
                                        <p:strVal val="visible"/>
                                      </p:to>
                                    </p:set>
                                    <p:anim calcmode="lin" valueType="num">
                                      <p:cBhvr>
                                        <p:cTn id="442" dur="3000" fill="hold"/>
                                        <p:tgtEl>
                                          <p:spTgt spid="80"/>
                                        </p:tgtEl>
                                        <p:attrNameLst>
                                          <p:attrName>ppt_w</p:attrName>
                                        </p:attrNameLst>
                                      </p:cBhvr>
                                      <p:tavLst>
                                        <p:tav tm="0">
                                          <p:val>
                                            <p:strVal val="#ppt_w*2.5"/>
                                          </p:val>
                                        </p:tav>
                                        <p:tav tm="100000">
                                          <p:val>
                                            <p:strVal val="#ppt_w"/>
                                          </p:val>
                                        </p:tav>
                                      </p:tavLst>
                                    </p:anim>
                                    <p:anim calcmode="lin" valueType="num">
                                      <p:cBhvr>
                                        <p:cTn id="443" dur="3000" fill="hold"/>
                                        <p:tgtEl>
                                          <p:spTgt spid="80"/>
                                        </p:tgtEl>
                                        <p:attrNameLst>
                                          <p:attrName>ppt_h</p:attrName>
                                        </p:attrNameLst>
                                      </p:cBhvr>
                                      <p:tavLst>
                                        <p:tav tm="0">
                                          <p:val>
                                            <p:strVal val="#ppt_h*0.01"/>
                                          </p:val>
                                        </p:tav>
                                        <p:tav tm="100000">
                                          <p:val>
                                            <p:strVal val="#ppt_h"/>
                                          </p:val>
                                        </p:tav>
                                      </p:tavLst>
                                    </p:anim>
                                    <p:anim calcmode="lin" valueType="num">
                                      <p:cBhvr>
                                        <p:cTn id="444" dur="3000" fill="hold"/>
                                        <p:tgtEl>
                                          <p:spTgt spid="80"/>
                                        </p:tgtEl>
                                        <p:attrNameLst>
                                          <p:attrName>ppt_x</p:attrName>
                                        </p:attrNameLst>
                                      </p:cBhvr>
                                      <p:tavLst>
                                        <p:tav tm="0">
                                          <p:val>
                                            <p:strVal val="#ppt_x"/>
                                          </p:val>
                                        </p:tav>
                                        <p:tav tm="100000">
                                          <p:val>
                                            <p:strVal val="#ppt_x"/>
                                          </p:val>
                                        </p:tav>
                                      </p:tavLst>
                                    </p:anim>
                                    <p:anim calcmode="lin" valueType="num">
                                      <p:cBhvr>
                                        <p:cTn id="445" dur="3000" fill="hold"/>
                                        <p:tgtEl>
                                          <p:spTgt spid="80"/>
                                        </p:tgtEl>
                                        <p:attrNameLst>
                                          <p:attrName>ppt_y</p:attrName>
                                        </p:attrNameLst>
                                      </p:cBhvr>
                                      <p:tavLst>
                                        <p:tav tm="0">
                                          <p:val>
                                            <p:strVal val="#ppt_h+1"/>
                                          </p:val>
                                        </p:tav>
                                        <p:tav tm="100000">
                                          <p:val>
                                            <p:strVal val="#ppt_y"/>
                                          </p:val>
                                        </p:tav>
                                      </p:tavLst>
                                    </p:anim>
                                    <p:animEffect transition="in" filter="fade">
                                      <p:cBhvr>
                                        <p:cTn id="446" dur="3000"/>
                                        <p:tgtEl>
                                          <p:spTgt spid="80"/>
                                        </p:tgtEl>
                                      </p:cBhvr>
                                    </p:animEffect>
                                  </p:childTnLst>
                                </p:cTn>
                              </p:par>
                            </p:childTnLst>
                          </p:cTn>
                        </p:par>
                        <p:par>
                          <p:cTn id="447" fill="hold">
                            <p:stCondLst>
                              <p:cond delay="222511"/>
                            </p:stCondLst>
                            <p:childTnLst>
                              <p:par>
                                <p:cTn id="448" presetID="35" presetClass="entr" presetSubtype="0" fill="hold" nodeType="afterEffect">
                                  <p:stCondLst>
                                    <p:cond delay="0"/>
                                  </p:stCondLst>
                                  <p:childTnLst>
                                    <p:set>
                                      <p:cBhvr>
                                        <p:cTn id="449" dur="1" fill="hold">
                                          <p:stCondLst>
                                            <p:cond delay="0"/>
                                          </p:stCondLst>
                                        </p:cTn>
                                        <p:tgtEl>
                                          <p:spTgt spid="1050"/>
                                        </p:tgtEl>
                                        <p:attrNameLst>
                                          <p:attrName>style.visibility</p:attrName>
                                        </p:attrNameLst>
                                      </p:cBhvr>
                                      <p:to>
                                        <p:strVal val="visible"/>
                                      </p:to>
                                    </p:set>
                                    <p:animEffect transition="in" filter="fade">
                                      <p:cBhvr>
                                        <p:cTn id="450" dur="3000"/>
                                        <p:tgtEl>
                                          <p:spTgt spid="1050"/>
                                        </p:tgtEl>
                                      </p:cBhvr>
                                    </p:animEffect>
                                    <p:anim calcmode="lin" valueType="num">
                                      <p:cBhvr>
                                        <p:cTn id="451" dur="3000" fill="hold"/>
                                        <p:tgtEl>
                                          <p:spTgt spid="1050"/>
                                        </p:tgtEl>
                                        <p:attrNameLst>
                                          <p:attrName>style.rotation</p:attrName>
                                        </p:attrNameLst>
                                      </p:cBhvr>
                                      <p:tavLst>
                                        <p:tav tm="0">
                                          <p:val>
                                            <p:fltVal val="720"/>
                                          </p:val>
                                        </p:tav>
                                        <p:tav tm="100000">
                                          <p:val>
                                            <p:fltVal val="0"/>
                                          </p:val>
                                        </p:tav>
                                      </p:tavLst>
                                    </p:anim>
                                    <p:anim calcmode="lin" valueType="num">
                                      <p:cBhvr>
                                        <p:cTn id="452" dur="3000" fill="hold"/>
                                        <p:tgtEl>
                                          <p:spTgt spid="1050"/>
                                        </p:tgtEl>
                                        <p:attrNameLst>
                                          <p:attrName>ppt_h</p:attrName>
                                        </p:attrNameLst>
                                      </p:cBhvr>
                                      <p:tavLst>
                                        <p:tav tm="0">
                                          <p:val>
                                            <p:fltVal val="0"/>
                                          </p:val>
                                        </p:tav>
                                        <p:tav tm="100000">
                                          <p:val>
                                            <p:strVal val="#ppt_h"/>
                                          </p:val>
                                        </p:tav>
                                      </p:tavLst>
                                    </p:anim>
                                    <p:anim calcmode="lin" valueType="num">
                                      <p:cBhvr>
                                        <p:cTn id="453" dur="3000" fill="hold"/>
                                        <p:tgtEl>
                                          <p:spTgt spid="1050"/>
                                        </p:tgtEl>
                                        <p:attrNameLst>
                                          <p:attrName>ppt_w</p:attrName>
                                        </p:attrNameLst>
                                      </p:cBhvr>
                                      <p:tavLst>
                                        <p:tav tm="0">
                                          <p:val>
                                            <p:fltVal val="0"/>
                                          </p:val>
                                        </p:tav>
                                        <p:tav tm="100000">
                                          <p:val>
                                            <p:strVal val="#ppt_w"/>
                                          </p:val>
                                        </p:tav>
                                      </p:tavLst>
                                    </p:anim>
                                  </p:childTnLst>
                                </p:cTn>
                              </p:par>
                            </p:childTnLst>
                          </p:cTn>
                        </p:par>
                        <p:par>
                          <p:cTn id="454" fill="hold">
                            <p:stCondLst>
                              <p:cond delay="225511"/>
                            </p:stCondLst>
                            <p:childTnLst>
                              <p:par>
                                <p:cTn id="455" presetID="54" presetClass="entr" presetSubtype="0" accel="100000" fill="hold" grpId="0" nodeType="afterEffect">
                                  <p:stCondLst>
                                    <p:cond delay="0"/>
                                  </p:stCondLst>
                                  <p:childTnLst>
                                    <p:set>
                                      <p:cBhvr>
                                        <p:cTn id="456" dur="1" fill="hold">
                                          <p:stCondLst>
                                            <p:cond delay="0"/>
                                          </p:stCondLst>
                                        </p:cTn>
                                        <p:tgtEl>
                                          <p:spTgt spid="82"/>
                                        </p:tgtEl>
                                        <p:attrNameLst>
                                          <p:attrName>style.visibility</p:attrName>
                                        </p:attrNameLst>
                                      </p:cBhvr>
                                      <p:to>
                                        <p:strVal val="visible"/>
                                      </p:to>
                                    </p:set>
                                    <p:anim calcmode="lin" valueType="num">
                                      <p:cBhvr>
                                        <p:cTn id="457" dur="3000" fill="hold"/>
                                        <p:tgtEl>
                                          <p:spTgt spid="82"/>
                                        </p:tgtEl>
                                        <p:attrNameLst>
                                          <p:attrName>ppt_w</p:attrName>
                                        </p:attrNameLst>
                                      </p:cBhvr>
                                      <p:tavLst>
                                        <p:tav tm="0">
                                          <p:val>
                                            <p:strVal val="#ppt_w*0.05"/>
                                          </p:val>
                                        </p:tav>
                                        <p:tav tm="100000">
                                          <p:val>
                                            <p:strVal val="#ppt_w"/>
                                          </p:val>
                                        </p:tav>
                                      </p:tavLst>
                                    </p:anim>
                                    <p:anim calcmode="lin" valueType="num">
                                      <p:cBhvr>
                                        <p:cTn id="458" dur="3000" fill="hold"/>
                                        <p:tgtEl>
                                          <p:spTgt spid="82"/>
                                        </p:tgtEl>
                                        <p:attrNameLst>
                                          <p:attrName>ppt_h</p:attrName>
                                        </p:attrNameLst>
                                      </p:cBhvr>
                                      <p:tavLst>
                                        <p:tav tm="0">
                                          <p:val>
                                            <p:strVal val="#ppt_h"/>
                                          </p:val>
                                        </p:tav>
                                        <p:tav tm="100000">
                                          <p:val>
                                            <p:strVal val="#ppt_h"/>
                                          </p:val>
                                        </p:tav>
                                      </p:tavLst>
                                    </p:anim>
                                    <p:anim calcmode="lin" valueType="num">
                                      <p:cBhvr>
                                        <p:cTn id="459" dur="3000" fill="hold"/>
                                        <p:tgtEl>
                                          <p:spTgt spid="82"/>
                                        </p:tgtEl>
                                        <p:attrNameLst>
                                          <p:attrName>ppt_x</p:attrName>
                                        </p:attrNameLst>
                                      </p:cBhvr>
                                      <p:tavLst>
                                        <p:tav tm="0">
                                          <p:val>
                                            <p:strVal val="#ppt_x-.2"/>
                                          </p:val>
                                        </p:tav>
                                        <p:tav tm="100000">
                                          <p:val>
                                            <p:strVal val="#ppt_x"/>
                                          </p:val>
                                        </p:tav>
                                      </p:tavLst>
                                    </p:anim>
                                    <p:anim calcmode="lin" valueType="num">
                                      <p:cBhvr>
                                        <p:cTn id="460" dur="3000" fill="hold"/>
                                        <p:tgtEl>
                                          <p:spTgt spid="82"/>
                                        </p:tgtEl>
                                        <p:attrNameLst>
                                          <p:attrName>ppt_y</p:attrName>
                                        </p:attrNameLst>
                                      </p:cBhvr>
                                      <p:tavLst>
                                        <p:tav tm="0">
                                          <p:val>
                                            <p:strVal val="#ppt_y"/>
                                          </p:val>
                                        </p:tav>
                                        <p:tav tm="100000">
                                          <p:val>
                                            <p:strVal val="#ppt_y"/>
                                          </p:val>
                                        </p:tav>
                                      </p:tavLst>
                                    </p:anim>
                                    <p:animEffect transition="in" filter="fade">
                                      <p:cBhvr>
                                        <p:cTn id="461" dur="3000"/>
                                        <p:tgtEl>
                                          <p:spTgt spid="82"/>
                                        </p:tgtEl>
                                      </p:cBhvr>
                                    </p:animEffect>
                                  </p:childTnLst>
                                </p:cTn>
                              </p:par>
                              <p:par>
                                <p:cTn id="462" presetID="55" presetClass="entr" presetSubtype="0" fill="hold" grpId="0" nodeType="withEffect">
                                  <p:stCondLst>
                                    <p:cond delay="0"/>
                                  </p:stCondLst>
                                  <p:childTnLst>
                                    <p:set>
                                      <p:cBhvr>
                                        <p:cTn id="463" dur="1" fill="hold">
                                          <p:stCondLst>
                                            <p:cond delay="0"/>
                                          </p:stCondLst>
                                        </p:cTn>
                                        <p:tgtEl>
                                          <p:spTgt spid="83"/>
                                        </p:tgtEl>
                                        <p:attrNameLst>
                                          <p:attrName>style.visibility</p:attrName>
                                        </p:attrNameLst>
                                      </p:cBhvr>
                                      <p:to>
                                        <p:strVal val="visible"/>
                                      </p:to>
                                    </p:set>
                                    <p:anim calcmode="lin" valueType="num">
                                      <p:cBhvr>
                                        <p:cTn id="464" dur="2000" fill="hold"/>
                                        <p:tgtEl>
                                          <p:spTgt spid="83"/>
                                        </p:tgtEl>
                                        <p:attrNameLst>
                                          <p:attrName>ppt_w</p:attrName>
                                        </p:attrNameLst>
                                      </p:cBhvr>
                                      <p:tavLst>
                                        <p:tav tm="0">
                                          <p:val>
                                            <p:strVal val="#ppt_w*0.70"/>
                                          </p:val>
                                        </p:tav>
                                        <p:tav tm="100000">
                                          <p:val>
                                            <p:strVal val="#ppt_w"/>
                                          </p:val>
                                        </p:tav>
                                      </p:tavLst>
                                    </p:anim>
                                    <p:anim calcmode="lin" valueType="num">
                                      <p:cBhvr>
                                        <p:cTn id="465" dur="2000" fill="hold"/>
                                        <p:tgtEl>
                                          <p:spTgt spid="83"/>
                                        </p:tgtEl>
                                        <p:attrNameLst>
                                          <p:attrName>ppt_h</p:attrName>
                                        </p:attrNameLst>
                                      </p:cBhvr>
                                      <p:tavLst>
                                        <p:tav tm="0">
                                          <p:val>
                                            <p:strVal val="#ppt_h"/>
                                          </p:val>
                                        </p:tav>
                                        <p:tav tm="100000">
                                          <p:val>
                                            <p:strVal val="#ppt_h"/>
                                          </p:val>
                                        </p:tav>
                                      </p:tavLst>
                                    </p:anim>
                                    <p:animEffect transition="in" filter="fade">
                                      <p:cBhvr>
                                        <p:cTn id="466" dur="2000"/>
                                        <p:tgtEl>
                                          <p:spTgt spid="83"/>
                                        </p:tgtEl>
                                      </p:cBhvr>
                                    </p:animEffect>
                                  </p:childTnLst>
                                </p:cTn>
                              </p:par>
                            </p:childTnLst>
                          </p:cTn>
                        </p:par>
                        <p:par>
                          <p:cTn id="467" fill="hold">
                            <p:stCondLst>
                              <p:cond delay="228511"/>
                            </p:stCondLst>
                            <p:childTnLst>
                              <p:par>
                                <p:cTn id="468" presetID="1" presetClass="mediacall" presetSubtype="0" fill="hold" nodeType="afterEffect">
                                  <p:stCondLst>
                                    <p:cond delay="0"/>
                                  </p:stCondLst>
                                  <p:childTnLst>
                                    <p:cmd type="call" cmd="playFrom(0.0)">
                                      <p:cBhvr>
                                        <p:cTn id="469" dur="1" fill="hold"/>
                                        <p:tgtEl>
                                          <p:spTgt spid="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0" fill="hold" display="0">
                  <p:stCondLst>
                    <p:cond delay="indefinite"/>
                  </p:stCondLst>
                  <p:endCondLst>
                    <p:cond evt="onNext" delay="0">
                      <p:tgtEl>
                        <p:sldTgt/>
                      </p:tgtEl>
                    </p:cond>
                    <p:cond evt="onPrev" delay="0">
                      <p:tgtEl>
                        <p:sldTgt/>
                      </p:tgtEl>
                    </p:cond>
                    <p:cond evt="onStopAudio" delay="0">
                      <p:tgtEl>
                        <p:sldTgt/>
                      </p:tgtEl>
                    </p:cond>
                  </p:endCondLst>
                </p:cTn>
                <p:tgtEl>
                  <p:spTgt spid="84"/>
                </p:tgtEl>
              </p:cMediaNode>
            </p:audio>
            <p:audio>
              <p:cMediaNode>
                <p:cTn id="471" fill="hold" display="0">
                  <p:stCondLst>
                    <p:cond delay="indefinite"/>
                  </p:stCondLst>
                  <p:endCondLst>
                    <p:cond evt="onNext" delay="0">
                      <p:tgtEl>
                        <p:sldTgt/>
                      </p:tgtEl>
                    </p:cond>
                    <p:cond evt="onPrev" delay="0">
                      <p:tgtEl>
                        <p:sldTgt/>
                      </p:tgtEl>
                    </p:cond>
                    <p:cond evt="onStopAudio" delay="0">
                      <p:tgtEl>
                        <p:sldTgt/>
                      </p:tgtEl>
                    </p:cond>
                  </p:endCondLst>
                </p:cTn>
                <p:tgtEl>
                  <p:spTgt spid="85"/>
                </p:tgtEl>
              </p:cMediaNode>
            </p:audio>
            <p:audio>
              <p:cMediaNode>
                <p:cTn id="472" fill="hold" display="0">
                  <p:stCondLst>
                    <p:cond delay="indefinite"/>
                  </p:stCondLst>
                  <p:endCondLst>
                    <p:cond evt="onNext" delay="0">
                      <p:tgtEl>
                        <p:sldTgt/>
                      </p:tgtEl>
                    </p:cond>
                    <p:cond evt="onPrev" delay="0">
                      <p:tgtEl>
                        <p:sldTgt/>
                      </p:tgtEl>
                    </p:cond>
                    <p:cond evt="onStopAudio" delay="0">
                      <p:tgtEl>
                        <p:sldTgt/>
                      </p:tgtEl>
                    </p:cond>
                  </p:endCondLst>
                </p:cTn>
                <p:tgtEl>
                  <p:spTgt spid="86"/>
                </p:tgtEl>
              </p:cMediaNode>
            </p:audio>
            <p:audio>
              <p:cMediaNode>
                <p:cTn id="473" fill="hold" display="0">
                  <p:stCondLst>
                    <p:cond delay="indefinite"/>
                  </p:stCondLst>
                  <p:endCondLst>
                    <p:cond evt="onNext" delay="0">
                      <p:tgtEl>
                        <p:sldTgt/>
                      </p:tgtEl>
                    </p:cond>
                    <p:cond evt="onPrev" delay="0">
                      <p:tgtEl>
                        <p:sldTgt/>
                      </p:tgtEl>
                    </p:cond>
                    <p:cond evt="onStopAudio" delay="0">
                      <p:tgtEl>
                        <p:sldTgt/>
                      </p:tgtEl>
                    </p:cond>
                  </p:endCondLst>
                </p:cTn>
                <p:tgtEl>
                  <p:spTgt spid="87"/>
                </p:tgtEl>
              </p:cMediaNode>
            </p:audio>
            <p:audio>
              <p:cMediaNode numSld="999">
                <p:cTn id="474" fill="hold" display="0">
                  <p:stCondLst>
                    <p:cond delay="indefinite"/>
                  </p:stCondLst>
                  <p:endCondLst>
                    <p:cond evt="onPrev" delay="0">
                      <p:tgtEl>
                        <p:sldTgt/>
                      </p:tgtEl>
                    </p:cond>
                    <p:cond evt="onStopAudio" delay="0">
                      <p:tgtEl>
                        <p:sldTgt/>
                      </p:tgtEl>
                    </p:cond>
                  </p:endCondLst>
                </p:cTn>
                <p:tgtEl>
                  <p:spTgt spid="88"/>
                </p:tgtEl>
              </p:cMediaNode>
            </p:audio>
          </p:childTnLst>
        </p:cTn>
      </p:par>
    </p:tnLst>
    <p:bldLst>
      <p:bldP spid="4" grpId="0"/>
      <p:bldP spid="5" grpId="0" uiExpand="1" build="p"/>
      <p:bldP spid="7" grpId="0"/>
      <p:bldP spid="19" grpId="0"/>
      <p:bldP spid="27" grpId="0"/>
      <p:bldP spid="29" grpId="0"/>
      <p:bldP spid="36" grpId="0"/>
      <p:bldP spid="39" grpId="0"/>
      <p:bldP spid="45" grpId="0"/>
      <p:bldP spid="48" grpId="0"/>
      <p:bldP spid="52" grpId="0"/>
      <p:bldP spid="66" grpId="0"/>
      <p:bldP spid="67" grpId="0"/>
      <p:bldP spid="68" grpId="0"/>
      <p:bldP spid="73" grpId="0"/>
      <p:bldP spid="74" grpId="0"/>
      <p:bldP spid="76" grpId="0"/>
      <p:bldP spid="77" grpId="0"/>
      <p:bldP spid="79" grpId="0"/>
      <p:bldP spid="80" grpId="0"/>
      <p:bldP spid="82" grpId="0"/>
      <p:bldP spid="8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214</Words>
  <Application>Microsoft Office PowerPoint</Application>
  <PresentationFormat>Presentación en pantalla (4:3)</PresentationFormat>
  <Paragraphs>38</Paragraphs>
  <Slides>1</Slides>
  <Notes>0</Notes>
  <HiddenSlides>0</HiddenSlides>
  <MMClips>5</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 TALLERES DE MINERIA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Secundaria</dc:creator>
  <cp:lastModifiedBy>admin</cp:lastModifiedBy>
  <cp:revision>56</cp:revision>
  <dcterms:created xsi:type="dcterms:W3CDTF">2022-08-18T17:59:58Z</dcterms:created>
  <dcterms:modified xsi:type="dcterms:W3CDTF">2022-09-06T23:37:09Z</dcterms:modified>
</cp:coreProperties>
</file>