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2" r:id="rId6"/>
    <p:sldId id="263" r:id="rId7"/>
    <p:sldId id="27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5608E-943C-4F1F-82FA-A2F7498D10CF}" type="datetimeFigureOut">
              <a:rPr lang="es-AR" smtClean="0"/>
              <a:t>08/06/2020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1FBBF-0F24-46D6-829C-343EAB3375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12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biguridt.wordpress.com/temas/sistemas-de-representacion/proyecciones-del-punt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431676-9F5A-4E4C-8385-31E4702D9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sz="6000" b="1" dirty="0"/>
              <a:t>PROYECCIONES de </a:t>
            </a:r>
            <a:r>
              <a:rPr lang="es-AR" sz="6000" b="1" dirty="0" err="1" smtClean="0"/>
              <a:t>RECTAs</a:t>
            </a:r>
            <a:endParaRPr lang="es-AR" sz="6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FE7F15-3A54-444E-9C51-B7A091D878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000" b="1" dirty="0">
                <a:solidFill>
                  <a:srgbClr val="FF0000"/>
                </a:solidFill>
              </a:rPr>
              <a:t>EJERCICIOS BASICOS</a:t>
            </a:r>
          </a:p>
        </p:txBody>
      </p:sp>
    </p:spTree>
    <p:extLst>
      <p:ext uri="{BB962C8B-B14F-4D97-AF65-F5344CB8AC3E}">
        <p14:creationId xmlns:p14="http://schemas.microsoft.com/office/powerpoint/2010/main" val="232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1DC511C-5F57-4AC1-A6F9-C0BC19396132}"/>
              </a:ext>
            </a:extLst>
          </p:cNvPr>
          <p:cNvSpPr/>
          <p:nvPr/>
        </p:nvSpPr>
        <p:spPr>
          <a:xfrm>
            <a:off x="596347" y="106888"/>
            <a:ext cx="109993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2400" b="1" dirty="0">
                <a:solidFill>
                  <a:schemeClr val="bg1"/>
                </a:solidFill>
              </a:rPr>
              <a:t>Recta perpendicular al plano </a:t>
            </a:r>
            <a:r>
              <a:rPr lang="es-US" sz="2400" b="1" dirty="0" smtClean="0">
                <a:solidFill>
                  <a:schemeClr val="bg1"/>
                </a:solidFill>
              </a:rPr>
              <a:t>Lateral o de </a:t>
            </a:r>
            <a:r>
              <a:rPr lang="es-US" sz="2400" b="1" dirty="0">
                <a:solidFill>
                  <a:schemeClr val="bg1"/>
                </a:solidFill>
              </a:rPr>
              <a:t>perfil</a:t>
            </a:r>
            <a:endParaRPr lang="es-AR" sz="2400" b="1" dirty="0">
              <a:solidFill>
                <a:schemeClr val="bg1"/>
              </a:solidFill>
            </a:endParaRPr>
          </a:p>
          <a:p>
            <a:r>
              <a:rPr lang="es-US" sz="2400" dirty="0">
                <a:solidFill>
                  <a:schemeClr val="bg1"/>
                </a:solidFill>
              </a:rPr>
              <a:t>En este caso, la recta </a:t>
            </a:r>
            <a:r>
              <a:rPr lang="es-US" sz="2400" dirty="0" smtClean="0">
                <a:solidFill>
                  <a:schemeClr val="bg1"/>
                </a:solidFill>
              </a:rPr>
              <a:t>perpendicular al </a:t>
            </a:r>
            <a:r>
              <a:rPr lang="es-US" sz="2400" dirty="0">
                <a:solidFill>
                  <a:schemeClr val="bg1"/>
                </a:solidFill>
              </a:rPr>
              <a:t>plano </a:t>
            </a:r>
            <a:r>
              <a:rPr lang="es-US" sz="2400" dirty="0" smtClean="0">
                <a:solidFill>
                  <a:schemeClr val="bg1"/>
                </a:solidFill>
              </a:rPr>
              <a:t>lateral. </a:t>
            </a:r>
            <a:r>
              <a:rPr lang="es-US" sz="2400" dirty="0">
                <a:solidFill>
                  <a:schemeClr val="bg1"/>
                </a:solidFill>
              </a:rPr>
              <a:t>De la misma forma que las anteriores, la proyección de perfil será un punto, mientras que las proyecciones horizontal y vertical serán paralelas a la LT</a:t>
            </a:r>
            <a:endParaRPr lang="es-ES" sz="24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53 Imagen" descr="3. recta 2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32" y="1799590"/>
            <a:ext cx="8833720" cy="4753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3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6250" y="395051"/>
            <a:ext cx="11239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b="1" dirty="0">
                <a:solidFill>
                  <a:schemeClr val="bg1"/>
                </a:solidFill>
              </a:rPr>
              <a:t>Recta oblicua a los tres planos de </a:t>
            </a:r>
            <a:r>
              <a:rPr lang="es-US" b="1" dirty="0" smtClean="0">
                <a:solidFill>
                  <a:schemeClr val="bg1"/>
                </a:solidFill>
              </a:rPr>
              <a:t>proyección o Recta en el espacio</a:t>
            </a:r>
            <a:endParaRPr lang="es-AR" b="1" dirty="0">
              <a:solidFill>
                <a:schemeClr val="bg1"/>
              </a:solidFill>
            </a:endParaRPr>
          </a:p>
          <a:p>
            <a:r>
              <a:rPr lang="es-US" dirty="0">
                <a:solidFill>
                  <a:schemeClr val="bg1"/>
                </a:solidFill>
              </a:rPr>
              <a:t>En este caso, las tres rectas (segmento AB) estarán proyectadas de una forma deformada, ninguna tiene una proyección en verdadera magnitud.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US" dirty="0">
                <a:solidFill>
                  <a:schemeClr val="bg1"/>
                </a:solidFill>
              </a:rPr>
              <a:t>Si fuera necesario conocer la verdadera magnitud de este segmento, habría que hacer un cambio de plano hasta conseguir que la recta fuese paralela a uno de los planos de proyección.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20" name="19 Imagen" descr="5. recta oblicua 2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32" y="1791017"/>
            <a:ext cx="8610918" cy="447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16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101506CB-AAEB-41DE-9F02-25CBBEE0CEBE}"/>
              </a:ext>
            </a:extLst>
          </p:cNvPr>
          <p:cNvGrpSpPr/>
          <p:nvPr/>
        </p:nvGrpSpPr>
        <p:grpSpPr>
          <a:xfrm>
            <a:off x="2360976" y="3773980"/>
            <a:ext cx="9216883" cy="2884534"/>
            <a:chOff x="284052" y="1251283"/>
            <a:chExt cx="11241437" cy="4092006"/>
          </a:xfrm>
        </p:grpSpPr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xmlns="" id="{B7CB7BF6-03DC-41BE-91C3-1CB3C64F6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290" y="1251283"/>
              <a:ext cx="4770212" cy="3849067"/>
            </a:xfrm>
            <a:prstGeom prst="rect">
              <a:avLst/>
            </a:prstGeom>
            <a:solidFill>
              <a:srgbClr val="92D050"/>
            </a:solidFill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8FA14693-286E-460E-A280-27AFB73B7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570" y="1500752"/>
              <a:ext cx="4366484" cy="3083279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C626B495-B3FA-4255-8610-7E61B3A01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052" y="3435871"/>
              <a:ext cx="5071002" cy="1124107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xmlns="" id="{A6A9AE99-848B-487F-BED6-4C87AA98F3B5}"/>
                </a:ext>
              </a:extLst>
            </p:cNvPr>
            <p:cNvSpPr txBox="1"/>
            <p:nvPr/>
          </p:nvSpPr>
          <p:spPr>
            <a:xfrm>
              <a:off x="2105527" y="1500752"/>
              <a:ext cx="3249527" cy="170958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s-AR" dirty="0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F8B2BE07-5AEC-4081-AA8F-2E334DEB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0459" y="1251283"/>
              <a:ext cx="4885030" cy="4092006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1305F9E4-CAE9-42BC-8DA6-E1DF41A09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5527" y="2403674"/>
              <a:ext cx="3021248" cy="1496079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7E5BF92A-D4F2-4148-B4E9-171A38F64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56359" y="3177111"/>
              <a:ext cx="3021248" cy="1496079"/>
            </a:xfrm>
            <a:prstGeom prst="rect">
              <a:avLst/>
            </a:prstGeom>
          </p:spPr>
        </p:pic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xmlns="" id="{B7EFDDAE-1DFF-4F5F-A8E2-3BE8912C47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5367" y="1476699"/>
              <a:ext cx="2468437" cy="24484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xmlns="" id="{C9BD9723-1F07-4637-95DD-5E7BC152B9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0467" y="2243867"/>
              <a:ext cx="2468437" cy="24484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echa: curvada hacia la izquierda 15">
              <a:extLst>
                <a:ext uri="{FF2B5EF4-FFF2-40B4-BE49-F238E27FC236}">
                  <a16:creationId xmlns:a16="http://schemas.microsoft.com/office/drawing/2014/main" xmlns="" id="{D2C9DFEA-5BFE-4E31-8C48-2553644BC89B}"/>
                </a:ext>
              </a:extLst>
            </p:cNvPr>
            <p:cNvSpPr/>
            <p:nvPr/>
          </p:nvSpPr>
          <p:spPr>
            <a:xfrm>
              <a:off x="3228979" y="2683798"/>
              <a:ext cx="657212" cy="1358811"/>
            </a:xfrm>
            <a:prstGeom prst="curvedLeftArrow">
              <a:avLst>
                <a:gd name="adj1" fmla="val 25000"/>
                <a:gd name="adj2" fmla="val 42618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BF0996BE-7BEC-4951-BA9C-B4D27F27E2E0}"/>
                </a:ext>
              </a:extLst>
            </p:cNvPr>
            <p:cNvSpPr txBox="1"/>
            <p:nvPr/>
          </p:nvSpPr>
          <p:spPr>
            <a:xfrm>
              <a:off x="2901576" y="2986505"/>
              <a:ext cx="11309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45°</a:t>
              </a:r>
            </a:p>
          </p:txBody>
        </p:sp>
        <p:sp>
          <p:nvSpPr>
            <p:cNvPr id="21" name="Flecha: curvada hacia la izquierda 20">
              <a:extLst>
                <a:ext uri="{FF2B5EF4-FFF2-40B4-BE49-F238E27FC236}">
                  <a16:creationId xmlns:a16="http://schemas.microsoft.com/office/drawing/2014/main" xmlns="" id="{33C2BE8C-1C0B-443E-A70F-C56E7D18A066}"/>
                </a:ext>
              </a:extLst>
            </p:cNvPr>
            <p:cNvSpPr/>
            <p:nvPr/>
          </p:nvSpPr>
          <p:spPr>
            <a:xfrm>
              <a:off x="8848664" y="3436920"/>
              <a:ext cx="657212" cy="1358811"/>
            </a:xfrm>
            <a:prstGeom prst="curvedLeftArrow">
              <a:avLst>
                <a:gd name="adj1" fmla="val 25000"/>
                <a:gd name="adj2" fmla="val 42618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810D0842-FC32-4E6D-92D4-BFEC0492C700}"/>
                </a:ext>
              </a:extLst>
            </p:cNvPr>
            <p:cNvSpPr txBox="1"/>
            <p:nvPr/>
          </p:nvSpPr>
          <p:spPr>
            <a:xfrm>
              <a:off x="8349251" y="3807102"/>
              <a:ext cx="11309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45°</a:t>
              </a:r>
            </a:p>
          </p:txBody>
        </p: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xmlns="" id="{57D9BEF4-FCCF-44AF-857D-5F23FA9E1E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35416" y="1389874"/>
              <a:ext cx="2603064" cy="25238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xmlns="" id="{8F4EBA75-4BB0-4D10-ADD3-B6476CB080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54517" y="1636295"/>
              <a:ext cx="3123090" cy="30687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xmlns="" id="{0EC016D2-39F1-44F8-BB93-636B366F0DF5}"/>
                </a:ext>
              </a:extLst>
            </p:cNvPr>
            <p:cNvSpPr txBox="1"/>
            <p:nvPr/>
          </p:nvSpPr>
          <p:spPr>
            <a:xfrm>
              <a:off x="7091404" y="2763042"/>
              <a:ext cx="11309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45°</a:t>
              </a:r>
            </a:p>
          </p:txBody>
        </p:sp>
        <p:sp>
          <p:nvSpPr>
            <p:cNvPr id="34" name="Arco 33">
              <a:extLst>
                <a:ext uri="{FF2B5EF4-FFF2-40B4-BE49-F238E27FC236}">
                  <a16:creationId xmlns:a16="http://schemas.microsoft.com/office/drawing/2014/main" xmlns="" id="{226B3C8E-234E-4C9C-9AAA-1A7C1B01262E}"/>
                </a:ext>
              </a:extLst>
            </p:cNvPr>
            <p:cNvSpPr/>
            <p:nvPr/>
          </p:nvSpPr>
          <p:spPr>
            <a:xfrm rot="13606294">
              <a:off x="8270549" y="2139865"/>
              <a:ext cx="1975695" cy="2133385"/>
            </a:xfrm>
            <a:prstGeom prst="arc">
              <a:avLst>
                <a:gd name="adj1" fmla="val 16200000"/>
                <a:gd name="adj2" fmla="val 21400954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xmlns="" id="{7FD280B2-B94A-43BA-837C-17162A957CCC}"/>
                </a:ext>
              </a:extLst>
            </p:cNvPr>
            <p:cNvSpPr txBox="1"/>
            <p:nvPr/>
          </p:nvSpPr>
          <p:spPr>
            <a:xfrm rot="18968679">
              <a:off x="7532239" y="3400017"/>
              <a:ext cx="1674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Inclinada</a:t>
              </a:r>
            </a:p>
          </p:txBody>
        </p:sp>
        <p:sp>
          <p:nvSpPr>
            <p:cNvPr id="39" name="Arco 38">
              <a:extLst>
                <a:ext uri="{FF2B5EF4-FFF2-40B4-BE49-F238E27FC236}">
                  <a16:creationId xmlns:a16="http://schemas.microsoft.com/office/drawing/2014/main" xmlns="" id="{7D9051E8-AC10-4E56-9CB9-6B9E59F62DAF}"/>
                </a:ext>
              </a:extLst>
            </p:cNvPr>
            <p:cNvSpPr/>
            <p:nvPr/>
          </p:nvSpPr>
          <p:spPr>
            <a:xfrm rot="13606294">
              <a:off x="2624655" y="1342038"/>
              <a:ext cx="1975695" cy="2133385"/>
            </a:xfrm>
            <a:prstGeom prst="arc">
              <a:avLst>
                <a:gd name="adj1" fmla="val 16200000"/>
                <a:gd name="adj2" fmla="val 21400954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xmlns="" id="{FFCA406F-D927-4F77-B62C-DD047406664F}"/>
                </a:ext>
              </a:extLst>
            </p:cNvPr>
            <p:cNvSpPr txBox="1"/>
            <p:nvPr/>
          </p:nvSpPr>
          <p:spPr>
            <a:xfrm rot="18968679">
              <a:off x="1755260" y="2928243"/>
              <a:ext cx="1674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Inclinada</a:t>
              </a: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xmlns="" id="{C81DD8AC-3CAE-43DF-9BE3-B7B778FEE9A3}"/>
                </a:ext>
              </a:extLst>
            </p:cNvPr>
            <p:cNvSpPr txBox="1"/>
            <p:nvPr/>
          </p:nvSpPr>
          <p:spPr>
            <a:xfrm rot="2634968">
              <a:off x="7784329" y="2080599"/>
              <a:ext cx="1674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Inclinada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xmlns="" id="{69431FD7-17C7-4C6C-B115-94DBAD71938E}"/>
                </a:ext>
              </a:extLst>
            </p:cNvPr>
            <p:cNvSpPr txBox="1"/>
            <p:nvPr/>
          </p:nvSpPr>
          <p:spPr>
            <a:xfrm rot="2634968">
              <a:off x="3533099" y="2688719"/>
              <a:ext cx="1674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Inclinada</a:t>
              </a:r>
            </a:p>
          </p:txBody>
        </p:sp>
      </p:grpSp>
      <p:grpSp>
        <p:nvGrpSpPr>
          <p:cNvPr id="25" name="Grupo 17">
            <a:extLst>
              <a:ext uri="{FF2B5EF4-FFF2-40B4-BE49-F238E27FC236}">
                <a16:creationId xmlns:a16="http://schemas.microsoft.com/office/drawing/2014/main" xmlns="" id="{388D88CE-622B-4DE1-92CF-4D33D91233A7}"/>
              </a:ext>
            </a:extLst>
          </p:cNvPr>
          <p:cNvGrpSpPr/>
          <p:nvPr/>
        </p:nvGrpSpPr>
        <p:grpSpPr>
          <a:xfrm>
            <a:off x="308830" y="190414"/>
            <a:ext cx="9177619" cy="3416972"/>
            <a:chOff x="284052" y="1251283"/>
            <a:chExt cx="11241437" cy="4092006"/>
          </a:xfrm>
        </p:grpSpPr>
        <p:pic>
          <p:nvPicPr>
            <p:cNvPr id="27" name="Imagen 55">
              <a:extLst>
                <a:ext uri="{FF2B5EF4-FFF2-40B4-BE49-F238E27FC236}">
                  <a16:creationId xmlns:a16="http://schemas.microsoft.com/office/drawing/2014/main" xmlns="" id="{B7CB7BF6-03DC-41BE-91C3-1CB3C64F6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290" y="1251283"/>
              <a:ext cx="4770212" cy="3849067"/>
            </a:xfrm>
            <a:prstGeom prst="rect">
              <a:avLst/>
            </a:prstGeom>
            <a:solidFill>
              <a:srgbClr val="92D050"/>
            </a:solidFill>
          </p:spPr>
        </p:pic>
        <p:pic>
          <p:nvPicPr>
            <p:cNvPr id="28" name="Imagen 3">
              <a:extLst>
                <a:ext uri="{FF2B5EF4-FFF2-40B4-BE49-F238E27FC236}">
                  <a16:creationId xmlns:a16="http://schemas.microsoft.com/office/drawing/2014/main" xmlns="" id="{8FA14693-286E-460E-A280-27AFB73B7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570" y="1500752"/>
              <a:ext cx="4366484" cy="3083279"/>
            </a:xfrm>
            <a:prstGeom prst="rect">
              <a:avLst/>
            </a:prstGeom>
          </p:spPr>
        </p:pic>
        <p:pic>
          <p:nvPicPr>
            <p:cNvPr id="29" name="Imagen 1">
              <a:extLst>
                <a:ext uri="{FF2B5EF4-FFF2-40B4-BE49-F238E27FC236}">
                  <a16:creationId xmlns:a16="http://schemas.microsoft.com/office/drawing/2014/main" xmlns="" id="{C626B495-B3FA-4255-8610-7E61B3A01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052" y="3435871"/>
              <a:ext cx="5071002" cy="1124107"/>
            </a:xfrm>
            <a:prstGeom prst="rect">
              <a:avLst/>
            </a:prstGeom>
          </p:spPr>
        </p:pic>
        <p:sp>
          <p:nvSpPr>
            <p:cNvPr id="30" name="CuadroTexto 7">
              <a:extLst>
                <a:ext uri="{FF2B5EF4-FFF2-40B4-BE49-F238E27FC236}">
                  <a16:creationId xmlns:a16="http://schemas.microsoft.com/office/drawing/2014/main" xmlns="" id="{A6A9AE99-848B-487F-BED6-4C87AA98F3B5}"/>
                </a:ext>
              </a:extLst>
            </p:cNvPr>
            <p:cNvSpPr txBox="1"/>
            <p:nvPr/>
          </p:nvSpPr>
          <p:spPr>
            <a:xfrm>
              <a:off x="2105527" y="1500752"/>
              <a:ext cx="3249527" cy="170958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s-AR" dirty="0"/>
            </a:p>
          </p:txBody>
        </p:sp>
        <p:pic>
          <p:nvPicPr>
            <p:cNvPr id="31" name="Imagen 9">
              <a:extLst>
                <a:ext uri="{FF2B5EF4-FFF2-40B4-BE49-F238E27FC236}">
                  <a16:creationId xmlns:a16="http://schemas.microsoft.com/office/drawing/2014/main" xmlns="" id="{F8B2BE07-5AEC-4081-AA8F-2E334DEB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0459" y="1251283"/>
              <a:ext cx="4885030" cy="4092006"/>
            </a:xfrm>
            <a:prstGeom prst="rect">
              <a:avLst/>
            </a:prstGeom>
          </p:spPr>
        </p:pic>
        <p:pic>
          <p:nvPicPr>
            <p:cNvPr id="32" name="Imagen 67">
              <a:extLst>
                <a:ext uri="{FF2B5EF4-FFF2-40B4-BE49-F238E27FC236}">
                  <a16:creationId xmlns:a16="http://schemas.microsoft.com/office/drawing/2014/main" xmlns="" id="{174D1972-0481-4D35-8521-24AFD7602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30521" y="2077093"/>
              <a:ext cx="1543265" cy="2591162"/>
            </a:xfrm>
            <a:prstGeom prst="rect">
              <a:avLst/>
            </a:prstGeom>
          </p:spPr>
        </p:pic>
        <p:pic>
          <p:nvPicPr>
            <p:cNvPr id="38" name="Imagen 6">
              <a:extLst>
                <a:ext uri="{FF2B5EF4-FFF2-40B4-BE49-F238E27FC236}">
                  <a16:creationId xmlns:a16="http://schemas.microsoft.com/office/drawing/2014/main" xmlns="" id="{54BD971B-22B1-4FA3-BE32-E6244C212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0770" y="1311317"/>
              <a:ext cx="1543265" cy="2591162"/>
            </a:xfrm>
            <a:prstGeom prst="rect">
              <a:avLst/>
            </a:prstGeom>
          </p:spPr>
        </p:pic>
        <p:cxnSp>
          <p:nvCxnSpPr>
            <p:cNvPr id="42" name="Conector recto 12">
              <a:extLst>
                <a:ext uri="{FF2B5EF4-FFF2-40B4-BE49-F238E27FC236}">
                  <a16:creationId xmlns:a16="http://schemas.microsoft.com/office/drawing/2014/main" xmlns="" id="{88BC13DE-9D3C-465D-86FC-75D30F31DF42}"/>
                </a:ext>
              </a:extLst>
            </p:cNvPr>
            <p:cNvCxnSpPr>
              <a:cxnSpLocks/>
            </p:cNvCxnSpPr>
            <p:nvPr/>
          </p:nvCxnSpPr>
          <p:spPr>
            <a:xfrm>
              <a:off x="2273971" y="1600200"/>
              <a:ext cx="0" cy="230227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74">
              <a:extLst>
                <a:ext uri="{FF2B5EF4-FFF2-40B4-BE49-F238E27FC236}">
                  <a16:creationId xmlns:a16="http://schemas.microsoft.com/office/drawing/2014/main" xmlns="" id="{638D1D19-EB15-4C7A-B08D-3A0731EDF660}"/>
                </a:ext>
              </a:extLst>
            </p:cNvPr>
            <p:cNvCxnSpPr>
              <a:cxnSpLocks/>
            </p:cNvCxnSpPr>
            <p:nvPr/>
          </p:nvCxnSpPr>
          <p:spPr>
            <a:xfrm>
              <a:off x="7118698" y="2342158"/>
              <a:ext cx="0" cy="230227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75">
              <a:extLst>
                <a:ext uri="{FF2B5EF4-FFF2-40B4-BE49-F238E27FC236}">
                  <a16:creationId xmlns:a16="http://schemas.microsoft.com/office/drawing/2014/main" xmlns="" id="{A3D49BDC-9D58-40B5-AEA9-3FC98F44A5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2429" y="3898469"/>
              <a:ext cx="443262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78">
              <a:extLst>
                <a:ext uri="{FF2B5EF4-FFF2-40B4-BE49-F238E27FC236}">
                  <a16:creationId xmlns:a16="http://schemas.microsoft.com/office/drawing/2014/main" xmlns="" id="{71F7BB87-06F3-4BC4-9CBA-85FF1170BD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661" y="4652447"/>
              <a:ext cx="443262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16">
              <a:extLst>
                <a:ext uri="{FF2B5EF4-FFF2-40B4-BE49-F238E27FC236}">
                  <a16:creationId xmlns:a16="http://schemas.microsoft.com/office/drawing/2014/main" xmlns="" id="{03090800-6316-45C3-93E9-D9E25DC32C37}"/>
                </a:ext>
              </a:extLst>
            </p:cNvPr>
            <p:cNvSpPr txBox="1"/>
            <p:nvPr/>
          </p:nvSpPr>
          <p:spPr>
            <a:xfrm rot="16200000">
              <a:off x="877614" y="2520694"/>
              <a:ext cx="2302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Vertical</a:t>
              </a:r>
            </a:p>
          </p:txBody>
        </p:sp>
        <p:sp>
          <p:nvSpPr>
            <p:cNvPr id="47" name="CuadroTexto 80">
              <a:extLst>
                <a:ext uri="{FF2B5EF4-FFF2-40B4-BE49-F238E27FC236}">
                  <a16:creationId xmlns:a16="http://schemas.microsoft.com/office/drawing/2014/main" xmlns="" id="{015C95CF-C19C-4CFD-935B-A460106AA03D}"/>
                </a:ext>
              </a:extLst>
            </p:cNvPr>
            <p:cNvSpPr txBox="1"/>
            <p:nvPr/>
          </p:nvSpPr>
          <p:spPr>
            <a:xfrm rot="16200000">
              <a:off x="5811229" y="3527392"/>
              <a:ext cx="2302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Vertical</a:t>
              </a:r>
            </a:p>
          </p:txBody>
        </p:sp>
        <p:sp>
          <p:nvSpPr>
            <p:cNvPr id="48" name="CuadroTexto 81">
              <a:extLst>
                <a:ext uri="{FF2B5EF4-FFF2-40B4-BE49-F238E27FC236}">
                  <a16:creationId xmlns:a16="http://schemas.microsoft.com/office/drawing/2014/main" xmlns="" id="{82E88F20-25C1-4E9D-AA13-0FC089E4F04B}"/>
                </a:ext>
              </a:extLst>
            </p:cNvPr>
            <p:cNvSpPr txBox="1"/>
            <p:nvPr/>
          </p:nvSpPr>
          <p:spPr>
            <a:xfrm>
              <a:off x="3369065" y="3476973"/>
              <a:ext cx="2302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Horizontal</a:t>
              </a:r>
            </a:p>
          </p:txBody>
        </p:sp>
        <p:sp>
          <p:nvSpPr>
            <p:cNvPr id="49" name="CuadroTexto 82">
              <a:extLst>
                <a:ext uri="{FF2B5EF4-FFF2-40B4-BE49-F238E27FC236}">
                  <a16:creationId xmlns:a16="http://schemas.microsoft.com/office/drawing/2014/main" xmlns="" id="{3CE7BDFF-5EFC-4760-B2D9-B812BC158DB1}"/>
                </a:ext>
              </a:extLst>
            </p:cNvPr>
            <p:cNvSpPr txBox="1"/>
            <p:nvPr/>
          </p:nvSpPr>
          <p:spPr>
            <a:xfrm>
              <a:off x="8310345" y="4206590"/>
              <a:ext cx="2302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Horizontal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21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ángulo 100">
            <a:extLst>
              <a:ext uri="{FF2B5EF4-FFF2-40B4-BE49-F238E27FC236}">
                <a16:creationId xmlns:a16="http://schemas.microsoft.com/office/drawing/2014/main" xmlns="" id="{A6D416C8-E91E-45B3-BCFC-84CEC002DC08}"/>
              </a:ext>
            </a:extLst>
          </p:cNvPr>
          <p:cNvSpPr/>
          <p:nvPr/>
        </p:nvSpPr>
        <p:spPr>
          <a:xfrm>
            <a:off x="598393" y="226503"/>
            <a:ext cx="1127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Recordar que en la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lámina A3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Formato Final 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debe medir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420 mm x 297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en el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Croquis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mide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420 mm x 300 mm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Gráficamente sería:</a:t>
            </a:r>
            <a:endParaRPr lang="es-ES" sz="240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D6CE8EBF-01C5-46B9-84D0-6B13FB5E5079}"/>
              </a:ext>
            </a:extLst>
          </p:cNvPr>
          <p:cNvGrpSpPr/>
          <p:nvPr/>
        </p:nvGrpSpPr>
        <p:grpSpPr>
          <a:xfrm>
            <a:off x="458863" y="1544731"/>
            <a:ext cx="11491837" cy="5097799"/>
            <a:chOff x="458863" y="1544731"/>
            <a:chExt cx="11491837" cy="5097799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4EC39DF6-73DA-4905-BBC8-898940B24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5928" y="1544731"/>
              <a:ext cx="7070577" cy="5097799"/>
            </a:xfrm>
            <a:prstGeom prst="rect">
              <a:avLst/>
            </a:prstGeom>
          </p:spPr>
        </p:pic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xmlns="" id="{0DCDF3C4-F0E4-48EE-A4FB-9C68915466E0}"/>
                </a:ext>
              </a:extLst>
            </p:cNvPr>
            <p:cNvCxnSpPr>
              <a:cxnSpLocks/>
            </p:cNvCxnSpPr>
            <p:nvPr/>
          </p:nvCxnSpPr>
          <p:spPr>
            <a:xfrm>
              <a:off x="2658979" y="1900989"/>
              <a:ext cx="0" cy="4122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xmlns="" id="{E022C0A8-6CA3-4ECB-9532-8BF8520A620E}"/>
                </a:ext>
              </a:extLst>
            </p:cNvPr>
            <p:cNvCxnSpPr>
              <a:cxnSpLocks/>
            </p:cNvCxnSpPr>
            <p:nvPr/>
          </p:nvCxnSpPr>
          <p:spPr>
            <a:xfrm>
              <a:off x="8939463" y="1900989"/>
              <a:ext cx="0" cy="4122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xmlns="" id="{21C642BD-928C-4C5A-8B35-B88227E19478}"/>
                </a:ext>
              </a:extLst>
            </p:cNvPr>
            <p:cNvCxnSpPr>
              <a:cxnSpLocks/>
            </p:cNvCxnSpPr>
            <p:nvPr/>
          </p:nvCxnSpPr>
          <p:spPr>
            <a:xfrm>
              <a:off x="3252536" y="2053389"/>
              <a:ext cx="0" cy="3781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xmlns="" id="{D8B83959-C7C5-4B7F-AD7E-7B7A5876908C}"/>
                </a:ext>
              </a:extLst>
            </p:cNvPr>
            <p:cNvCxnSpPr>
              <a:cxnSpLocks/>
            </p:cNvCxnSpPr>
            <p:nvPr/>
          </p:nvCxnSpPr>
          <p:spPr>
            <a:xfrm>
              <a:off x="8736128" y="2083467"/>
              <a:ext cx="0" cy="3781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851D9D14-E04F-41D8-986E-9732DF1766E9}"/>
                </a:ext>
              </a:extLst>
            </p:cNvPr>
            <p:cNvSpPr/>
            <p:nvPr/>
          </p:nvSpPr>
          <p:spPr>
            <a:xfrm>
              <a:off x="6007115" y="5041904"/>
              <a:ext cx="2729013" cy="80667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noFill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1CF4F906-D4B0-40FD-84C1-D218830E2AEF}"/>
                </a:ext>
              </a:extLst>
            </p:cNvPr>
            <p:cNvSpPr/>
            <p:nvPr/>
          </p:nvSpPr>
          <p:spPr>
            <a:xfrm>
              <a:off x="2658979" y="1900988"/>
              <a:ext cx="6280478" cy="41188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A831834-1FCB-4227-A5B1-417D117C6BE2}"/>
                </a:ext>
              </a:extLst>
            </p:cNvPr>
            <p:cNvSpPr/>
            <p:nvPr/>
          </p:nvSpPr>
          <p:spPr>
            <a:xfrm>
              <a:off x="3252536" y="2083467"/>
              <a:ext cx="5483581" cy="376510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C820F52A-EB58-434F-8357-5D7415BCA840}"/>
                </a:ext>
              </a:extLst>
            </p:cNvPr>
            <p:cNvSpPr txBox="1"/>
            <p:nvPr/>
          </p:nvSpPr>
          <p:spPr>
            <a:xfrm>
              <a:off x="10092489" y="2387599"/>
              <a:ext cx="177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FORMATO FINAL</a:t>
              </a:r>
            </a:p>
          </p:txBody>
        </p:sp>
        <p:sp>
          <p:nvSpPr>
            <p:cNvPr id="19" name="Flecha: hacia arriba 18">
              <a:extLst>
                <a:ext uri="{FF2B5EF4-FFF2-40B4-BE49-F238E27FC236}">
                  <a16:creationId xmlns:a16="http://schemas.microsoft.com/office/drawing/2014/main" xmlns="" id="{91BD640E-85EB-4620-8647-E08F940F59EE}"/>
                </a:ext>
              </a:extLst>
            </p:cNvPr>
            <p:cNvSpPr/>
            <p:nvPr/>
          </p:nvSpPr>
          <p:spPr>
            <a:xfrm rot="16200000">
              <a:off x="9282694" y="2108136"/>
              <a:ext cx="559476" cy="1245943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xmlns="" id="{99652E34-4C75-456E-A667-A05A724FB01C}"/>
                </a:ext>
              </a:extLst>
            </p:cNvPr>
            <p:cNvSpPr txBox="1"/>
            <p:nvPr/>
          </p:nvSpPr>
          <p:spPr>
            <a:xfrm>
              <a:off x="9956131" y="3819776"/>
              <a:ext cx="1994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RECUADRO</a:t>
              </a:r>
            </a:p>
          </p:txBody>
        </p:sp>
        <p:sp>
          <p:nvSpPr>
            <p:cNvPr id="82" name="Flecha: hacia arriba 81">
              <a:extLst>
                <a:ext uri="{FF2B5EF4-FFF2-40B4-BE49-F238E27FC236}">
                  <a16:creationId xmlns:a16="http://schemas.microsoft.com/office/drawing/2014/main" xmlns="" id="{5FF7857A-044A-4692-9817-78E3CB51D672}"/>
                </a:ext>
              </a:extLst>
            </p:cNvPr>
            <p:cNvSpPr/>
            <p:nvPr/>
          </p:nvSpPr>
          <p:spPr>
            <a:xfrm rot="16200000">
              <a:off x="9061444" y="3417777"/>
              <a:ext cx="559476" cy="1245943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xmlns="" id="{7810C029-6C9A-4FDB-BE3B-26FFA3ED0A27}"/>
                </a:ext>
              </a:extLst>
            </p:cNvPr>
            <p:cNvSpPr txBox="1"/>
            <p:nvPr/>
          </p:nvSpPr>
          <p:spPr>
            <a:xfrm>
              <a:off x="6340834" y="5214407"/>
              <a:ext cx="1994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ROTULO</a:t>
              </a:r>
            </a:p>
          </p:txBody>
        </p: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xmlns="" id="{E6A2CA8E-1FD4-4E17-AF97-ED6428E6E20C}"/>
                </a:ext>
              </a:extLst>
            </p:cNvPr>
            <p:cNvCxnSpPr/>
            <p:nvPr/>
          </p:nvCxnSpPr>
          <p:spPr>
            <a:xfrm>
              <a:off x="2658979" y="3551988"/>
              <a:ext cx="628047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xmlns="" id="{CC19DC13-DD98-41FF-B048-911325FF3E39}"/>
                </a:ext>
              </a:extLst>
            </p:cNvPr>
            <p:cNvCxnSpPr/>
            <p:nvPr/>
          </p:nvCxnSpPr>
          <p:spPr>
            <a:xfrm>
              <a:off x="3678318" y="1884946"/>
              <a:ext cx="0" cy="411881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xmlns="" id="{8C52C9AE-C9A7-40EC-9D7C-69B275B254A2}"/>
                </a:ext>
              </a:extLst>
            </p:cNvPr>
            <p:cNvSpPr txBox="1"/>
            <p:nvPr/>
          </p:nvSpPr>
          <p:spPr>
            <a:xfrm>
              <a:off x="3568956" y="3176561"/>
              <a:ext cx="4825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420 mm u 84 cuadritos</a:t>
              </a:r>
            </a:p>
          </p:txBody>
        </p:sp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xmlns="" id="{ECD755C0-5C0C-41A9-B319-9D6D8831D8CD}"/>
                </a:ext>
              </a:extLst>
            </p:cNvPr>
            <p:cNvSpPr txBox="1"/>
            <p:nvPr/>
          </p:nvSpPr>
          <p:spPr>
            <a:xfrm rot="16200000">
              <a:off x="1672380" y="3588943"/>
              <a:ext cx="3658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 mm o 60 cuadritos</a:t>
              </a:r>
            </a:p>
          </p:txBody>
        </p:sp>
        <p:cxnSp>
          <p:nvCxnSpPr>
            <p:cNvPr id="90" name="Conector recto de flecha 89">
              <a:extLst>
                <a:ext uri="{FF2B5EF4-FFF2-40B4-BE49-F238E27FC236}">
                  <a16:creationId xmlns:a16="http://schemas.microsoft.com/office/drawing/2014/main" xmlns="" id="{BA0875BE-61C9-4A54-B95D-A6BD875FD6FC}"/>
                </a:ext>
              </a:extLst>
            </p:cNvPr>
            <p:cNvCxnSpPr>
              <a:cxnSpLocks/>
            </p:cNvCxnSpPr>
            <p:nvPr/>
          </p:nvCxnSpPr>
          <p:spPr>
            <a:xfrm>
              <a:off x="3252536" y="4252029"/>
              <a:ext cx="5483581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de flecha 91">
              <a:extLst>
                <a:ext uri="{FF2B5EF4-FFF2-40B4-BE49-F238E27FC236}">
                  <a16:creationId xmlns:a16="http://schemas.microsoft.com/office/drawing/2014/main" xmlns="" id="{ADC8172C-4566-475D-B229-C160EFD8942A}"/>
                </a:ext>
              </a:extLst>
            </p:cNvPr>
            <p:cNvCxnSpPr>
              <a:cxnSpLocks/>
            </p:cNvCxnSpPr>
            <p:nvPr/>
          </p:nvCxnSpPr>
          <p:spPr>
            <a:xfrm>
              <a:off x="4021218" y="2083467"/>
              <a:ext cx="0" cy="3781927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xmlns="" id="{BBD84EA2-68EE-41A4-A79F-AD5D7F31DE85}"/>
                </a:ext>
              </a:extLst>
            </p:cNvPr>
            <p:cNvSpPr txBox="1"/>
            <p:nvPr/>
          </p:nvSpPr>
          <p:spPr>
            <a:xfrm>
              <a:off x="5347894" y="1822568"/>
              <a:ext cx="837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mm</a:t>
              </a:r>
            </a:p>
          </p:txBody>
        </p: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xmlns="" id="{4D866DD3-0453-4978-8BC5-510D621252DE}"/>
                </a:ext>
              </a:extLst>
            </p:cNvPr>
            <p:cNvSpPr txBox="1"/>
            <p:nvPr/>
          </p:nvSpPr>
          <p:spPr>
            <a:xfrm>
              <a:off x="5500294" y="5772268"/>
              <a:ext cx="837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mm</a:t>
              </a: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xmlns="" id="{09C56FDC-5F39-4146-89C1-E7B8F49E272A}"/>
                </a:ext>
              </a:extLst>
            </p:cNvPr>
            <p:cNvSpPr txBox="1"/>
            <p:nvPr/>
          </p:nvSpPr>
          <p:spPr>
            <a:xfrm rot="16200000">
              <a:off x="8421294" y="4857868"/>
              <a:ext cx="837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mm</a:t>
              </a:r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xmlns="" id="{9F058116-BC84-4C9E-8532-A07829053059}"/>
                </a:ext>
              </a:extLst>
            </p:cNvPr>
            <p:cNvSpPr txBox="1"/>
            <p:nvPr/>
          </p:nvSpPr>
          <p:spPr>
            <a:xfrm rot="16200000">
              <a:off x="2528494" y="3829168"/>
              <a:ext cx="837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25mm</a:t>
              </a:r>
            </a:p>
          </p:txBody>
        </p:sp>
        <p:cxnSp>
          <p:nvCxnSpPr>
            <p:cNvPr id="99" name="Conector recto de flecha 98">
              <a:extLst>
                <a:ext uri="{FF2B5EF4-FFF2-40B4-BE49-F238E27FC236}">
                  <a16:creationId xmlns:a16="http://schemas.microsoft.com/office/drawing/2014/main" xmlns="" id="{9733F70B-3EFD-4DA6-8BA3-C5E7F7C23AA6}"/>
                </a:ext>
              </a:extLst>
            </p:cNvPr>
            <p:cNvCxnSpPr>
              <a:cxnSpLocks/>
            </p:cNvCxnSpPr>
            <p:nvPr/>
          </p:nvCxnSpPr>
          <p:spPr>
            <a:xfrm>
              <a:off x="5976420" y="4836048"/>
              <a:ext cx="274179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de flecha 101">
              <a:extLst>
                <a:ext uri="{FF2B5EF4-FFF2-40B4-BE49-F238E27FC236}">
                  <a16:creationId xmlns:a16="http://schemas.microsoft.com/office/drawing/2014/main" xmlns="" id="{C85F0605-CD14-4CE8-A2AD-38D1F5763B71}"/>
                </a:ext>
              </a:extLst>
            </p:cNvPr>
            <p:cNvCxnSpPr>
              <a:cxnSpLocks/>
            </p:cNvCxnSpPr>
            <p:nvPr/>
          </p:nvCxnSpPr>
          <p:spPr>
            <a:xfrm>
              <a:off x="5608718" y="5041904"/>
              <a:ext cx="0" cy="80666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xmlns="" id="{F4D587A8-F20B-42E1-B104-C153A267B389}"/>
                </a:ext>
              </a:extLst>
            </p:cNvPr>
            <p:cNvSpPr txBox="1"/>
            <p:nvPr/>
          </p:nvSpPr>
          <p:spPr>
            <a:xfrm>
              <a:off x="6897293" y="4502268"/>
              <a:ext cx="1286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175 mm</a:t>
              </a:r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xmlns="" id="{32097CC9-A510-4F8F-BFD6-F83486993174}"/>
                </a:ext>
              </a:extLst>
            </p:cNvPr>
            <p:cNvSpPr txBox="1"/>
            <p:nvPr/>
          </p:nvSpPr>
          <p:spPr>
            <a:xfrm rot="16200000">
              <a:off x="4992294" y="5264268"/>
              <a:ext cx="837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mm</a:t>
              </a:r>
            </a:p>
          </p:txBody>
        </p: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xmlns="" id="{B3B025B8-C61D-46D1-8475-1EEA874B869C}"/>
                </a:ext>
              </a:extLst>
            </p:cNvPr>
            <p:cNvSpPr txBox="1"/>
            <p:nvPr/>
          </p:nvSpPr>
          <p:spPr>
            <a:xfrm>
              <a:off x="458863" y="3264856"/>
              <a:ext cx="166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CROQUIS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9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ángulo 100">
            <a:extLst>
              <a:ext uri="{FF2B5EF4-FFF2-40B4-BE49-F238E27FC236}">
                <a16:creationId xmlns:a16="http://schemas.microsoft.com/office/drawing/2014/main" xmlns="" id="{A6D416C8-E91E-45B3-BCFC-84CEC002DC08}"/>
              </a:ext>
            </a:extLst>
          </p:cNvPr>
          <p:cNvSpPr/>
          <p:nvPr/>
        </p:nvSpPr>
        <p:spPr>
          <a:xfrm>
            <a:off x="598393" y="226503"/>
            <a:ext cx="1127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Recordar que en la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lámina A3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Formato Final 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debe medir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420 mm x 297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en el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Croquis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mide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420 mm x 300 mm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Gráficamente sería:</a:t>
            </a:r>
            <a:endParaRPr lang="es-ES" sz="240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D9BFF930-9B85-4FD7-B3B6-89150C5610A7}"/>
              </a:ext>
            </a:extLst>
          </p:cNvPr>
          <p:cNvGrpSpPr/>
          <p:nvPr/>
        </p:nvGrpSpPr>
        <p:grpSpPr>
          <a:xfrm>
            <a:off x="114300" y="1612901"/>
            <a:ext cx="11836400" cy="4648200"/>
            <a:chOff x="114300" y="1612901"/>
            <a:chExt cx="11836400" cy="464820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xmlns="" id="{7C91C643-A50D-4553-AC31-C68C16899277}"/>
                </a:ext>
              </a:extLst>
            </p:cNvPr>
            <p:cNvSpPr/>
            <p:nvPr/>
          </p:nvSpPr>
          <p:spPr>
            <a:xfrm>
              <a:off x="2387600" y="1612901"/>
              <a:ext cx="6832600" cy="4648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xmlns="" id="{0DCDF3C4-F0E4-48EE-A4FB-9C68915466E0}"/>
                </a:ext>
              </a:extLst>
            </p:cNvPr>
            <p:cNvCxnSpPr>
              <a:cxnSpLocks/>
            </p:cNvCxnSpPr>
            <p:nvPr/>
          </p:nvCxnSpPr>
          <p:spPr>
            <a:xfrm>
              <a:off x="2658979" y="1900989"/>
              <a:ext cx="0" cy="4122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xmlns="" id="{E022C0A8-6CA3-4ECB-9532-8BF8520A620E}"/>
                </a:ext>
              </a:extLst>
            </p:cNvPr>
            <p:cNvCxnSpPr>
              <a:cxnSpLocks/>
            </p:cNvCxnSpPr>
            <p:nvPr/>
          </p:nvCxnSpPr>
          <p:spPr>
            <a:xfrm>
              <a:off x="8939463" y="1900989"/>
              <a:ext cx="0" cy="4122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xmlns="" id="{21C642BD-928C-4C5A-8B35-B88227E19478}"/>
                </a:ext>
              </a:extLst>
            </p:cNvPr>
            <p:cNvCxnSpPr>
              <a:cxnSpLocks/>
            </p:cNvCxnSpPr>
            <p:nvPr/>
          </p:nvCxnSpPr>
          <p:spPr>
            <a:xfrm>
              <a:off x="3252536" y="2053389"/>
              <a:ext cx="0" cy="3781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xmlns="" id="{D8B83959-C7C5-4B7F-AD7E-7B7A5876908C}"/>
                </a:ext>
              </a:extLst>
            </p:cNvPr>
            <p:cNvCxnSpPr>
              <a:cxnSpLocks/>
            </p:cNvCxnSpPr>
            <p:nvPr/>
          </p:nvCxnSpPr>
          <p:spPr>
            <a:xfrm>
              <a:off x="8736128" y="2083467"/>
              <a:ext cx="0" cy="3781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851D9D14-E04F-41D8-986E-9732DF1766E9}"/>
                </a:ext>
              </a:extLst>
            </p:cNvPr>
            <p:cNvSpPr/>
            <p:nvPr/>
          </p:nvSpPr>
          <p:spPr>
            <a:xfrm>
              <a:off x="5994415" y="5041904"/>
              <a:ext cx="2729013" cy="806673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noFill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1CF4F906-D4B0-40FD-84C1-D218830E2AEF}"/>
                </a:ext>
              </a:extLst>
            </p:cNvPr>
            <p:cNvSpPr/>
            <p:nvPr/>
          </p:nvSpPr>
          <p:spPr>
            <a:xfrm>
              <a:off x="2658979" y="1900988"/>
              <a:ext cx="6280478" cy="41188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A831834-1FCB-4227-A5B1-417D117C6BE2}"/>
                </a:ext>
              </a:extLst>
            </p:cNvPr>
            <p:cNvSpPr/>
            <p:nvPr/>
          </p:nvSpPr>
          <p:spPr>
            <a:xfrm>
              <a:off x="3252536" y="2083467"/>
              <a:ext cx="5483581" cy="376510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C820F52A-EB58-434F-8357-5D7415BCA840}"/>
                </a:ext>
              </a:extLst>
            </p:cNvPr>
            <p:cNvSpPr txBox="1"/>
            <p:nvPr/>
          </p:nvSpPr>
          <p:spPr>
            <a:xfrm>
              <a:off x="10092489" y="2387599"/>
              <a:ext cx="177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FORMATO FINAL</a:t>
              </a:r>
            </a:p>
          </p:txBody>
        </p:sp>
        <p:sp>
          <p:nvSpPr>
            <p:cNvPr id="19" name="Flecha: hacia arriba 18">
              <a:extLst>
                <a:ext uri="{FF2B5EF4-FFF2-40B4-BE49-F238E27FC236}">
                  <a16:creationId xmlns:a16="http://schemas.microsoft.com/office/drawing/2014/main" xmlns="" id="{91BD640E-85EB-4620-8647-E08F940F59EE}"/>
                </a:ext>
              </a:extLst>
            </p:cNvPr>
            <p:cNvSpPr/>
            <p:nvPr/>
          </p:nvSpPr>
          <p:spPr>
            <a:xfrm rot="16200000">
              <a:off x="9282694" y="2108136"/>
              <a:ext cx="559476" cy="1245943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xmlns="" id="{99652E34-4C75-456E-A667-A05A724FB01C}"/>
                </a:ext>
              </a:extLst>
            </p:cNvPr>
            <p:cNvSpPr txBox="1"/>
            <p:nvPr/>
          </p:nvSpPr>
          <p:spPr>
            <a:xfrm>
              <a:off x="9956131" y="3819776"/>
              <a:ext cx="1994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RECUADRO</a:t>
              </a:r>
            </a:p>
          </p:txBody>
        </p:sp>
        <p:sp>
          <p:nvSpPr>
            <p:cNvPr id="82" name="Flecha: hacia arriba 81">
              <a:extLst>
                <a:ext uri="{FF2B5EF4-FFF2-40B4-BE49-F238E27FC236}">
                  <a16:creationId xmlns:a16="http://schemas.microsoft.com/office/drawing/2014/main" xmlns="" id="{5FF7857A-044A-4692-9817-78E3CB51D672}"/>
                </a:ext>
              </a:extLst>
            </p:cNvPr>
            <p:cNvSpPr/>
            <p:nvPr/>
          </p:nvSpPr>
          <p:spPr>
            <a:xfrm rot="16200000">
              <a:off x="9061444" y="3417777"/>
              <a:ext cx="559476" cy="1245943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xmlns="" id="{7810C029-6C9A-4FDB-BE3B-26FFA3ED0A27}"/>
                </a:ext>
              </a:extLst>
            </p:cNvPr>
            <p:cNvSpPr txBox="1"/>
            <p:nvPr/>
          </p:nvSpPr>
          <p:spPr>
            <a:xfrm>
              <a:off x="6340834" y="5214407"/>
              <a:ext cx="1994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ROTULO</a:t>
              </a:r>
            </a:p>
          </p:txBody>
        </p: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xmlns="" id="{E6A2CA8E-1FD4-4E17-AF97-ED6428E6E20C}"/>
                </a:ext>
              </a:extLst>
            </p:cNvPr>
            <p:cNvCxnSpPr/>
            <p:nvPr/>
          </p:nvCxnSpPr>
          <p:spPr>
            <a:xfrm>
              <a:off x="2658979" y="3551988"/>
              <a:ext cx="628047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xmlns="" id="{CC19DC13-DD98-41FF-B048-911325FF3E39}"/>
                </a:ext>
              </a:extLst>
            </p:cNvPr>
            <p:cNvCxnSpPr/>
            <p:nvPr/>
          </p:nvCxnSpPr>
          <p:spPr>
            <a:xfrm>
              <a:off x="3678318" y="1884946"/>
              <a:ext cx="0" cy="411881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xmlns="" id="{8C52C9AE-C9A7-40EC-9D7C-69B275B254A2}"/>
                </a:ext>
              </a:extLst>
            </p:cNvPr>
            <p:cNvSpPr txBox="1"/>
            <p:nvPr/>
          </p:nvSpPr>
          <p:spPr>
            <a:xfrm>
              <a:off x="5261143" y="3176561"/>
              <a:ext cx="1636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420 mm</a:t>
              </a:r>
            </a:p>
          </p:txBody>
        </p:sp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xmlns="" id="{ECD755C0-5C0C-41A9-B319-9D6D8831D8CD}"/>
                </a:ext>
              </a:extLst>
            </p:cNvPr>
            <p:cNvSpPr txBox="1"/>
            <p:nvPr/>
          </p:nvSpPr>
          <p:spPr>
            <a:xfrm rot="16200000">
              <a:off x="2817784" y="4734346"/>
              <a:ext cx="1367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297 mm</a:t>
              </a:r>
            </a:p>
          </p:txBody>
        </p:sp>
        <p:cxnSp>
          <p:nvCxnSpPr>
            <p:cNvPr id="90" name="Conector recto de flecha 89">
              <a:extLst>
                <a:ext uri="{FF2B5EF4-FFF2-40B4-BE49-F238E27FC236}">
                  <a16:creationId xmlns:a16="http://schemas.microsoft.com/office/drawing/2014/main" xmlns="" id="{BA0875BE-61C9-4A54-B95D-A6BD875FD6FC}"/>
                </a:ext>
              </a:extLst>
            </p:cNvPr>
            <p:cNvCxnSpPr>
              <a:cxnSpLocks/>
            </p:cNvCxnSpPr>
            <p:nvPr/>
          </p:nvCxnSpPr>
          <p:spPr>
            <a:xfrm>
              <a:off x="3252536" y="4252029"/>
              <a:ext cx="5483581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de flecha 91">
              <a:extLst>
                <a:ext uri="{FF2B5EF4-FFF2-40B4-BE49-F238E27FC236}">
                  <a16:creationId xmlns:a16="http://schemas.microsoft.com/office/drawing/2014/main" xmlns="" id="{ADC8172C-4566-475D-B229-C160EFD8942A}"/>
                </a:ext>
              </a:extLst>
            </p:cNvPr>
            <p:cNvCxnSpPr>
              <a:cxnSpLocks/>
            </p:cNvCxnSpPr>
            <p:nvPr/>
          </p:nvCxnSpPr>
          <p:spPr>
            <a:xfrm>
              <a:off x="4021218" y="2083467"/>
              <a:ext cx="0" cy="3781927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xmlns="" id="{BBD84EA2-68EE-41A4-A79F-AD5D7F31DE85}"/>
                </a:ext>
              </a:extLst>
            </p:cNvPr>
            <p:cNvSpPr txBox="1"/>
            <p:nvPr/>
          </p:nvSpPr>
          <p:spPr>
            <a:xfrm>
              <a:off x="5347894" y="1822568"/>
              <a:ext cx="837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mm</a:t>
              </a:r>
            </a:p>
          </p:txBody>
        </p: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xmlns="" id="{4D866DD3-0453-4978-8BC5-510D621252DE}"/>
                </a:ext>
              </a:extLst>
            </p:cNvPr>
            <p:cNvSpPr txBox="1"/>
            <p:nvPr/>
          </p:nvSpPr>
          <p:spPr>
            <a:xfrm>
              <a:off x="5500294" y="5772268"/>
              <a:ext cx="837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mm</a:t>
              </a: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xmlns="" id="{09C56FDC-5F39-4146-89C1-E7B8F49E272A}"/>
                </a:ext>
              </a:extLst>
            </p:cNvPr>
            <p:cNvSpPr txBox="1"/>
            <p:nvPr/>
          </p:nvSpPr>
          <p:spPr>
            <a:xfrm rot="16200000">
              <a:off x="8421294" y="4857868"/>
              <a:ext cx="837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mm</a:t>
              </a:r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xmlns="" id="{9F058116-BC84-4C9E-8532-A07829053059}"/>
                </a:ext>
              </a:extLst>
            </p:cNvPr>
            <p:cNvSpPr txBox="1"/>
            <p:nvPr/>
          </p:nvSpPr>
          <p:spPr>
            <a:xfrm rot="16200000">
              <a:off x="2528494" y="3829168"/>
              <a:ext cx="837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25mm</a:t>
              </a:r>
            </a:p>
          </p:txBody>
        </p:sp>
        <p:cxnSp>
          <p:nvCxnSpPr>
            <p:cNvPr id="99" name="Conector recto de flecha 98">
              <a:extLst>
                <a:ext uri="{FF2B5EF4-FFF2-40B4-BE49-F238E27FC236}">
                  <a16:creationId xmlns:a16="http://schemas.microsoft.com/office/drawing/2014/main" xmlns="" id="{9733F70B-3EFD-4DA6-8BA3-C5E7F7C23AA6}"/>
                </a:ext>
              </a:extLst>
            </p:cNvPr>
            <p:cNvCxnSpPr>
              <a:cxnSpLocks/>
            </p:cNvCxnSpPr>
            <p:nvPr/>
          </p:nvCxnSpPr>
          <p:spPr>
            <a:xfrm>
              <a:off x="5976420" y="4836048"/>
              <a:ext cx="274179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de flecha 101">
              <a:extLst>
                <a:ext uri="{FF2B5EF4-FFF2-40B4-BE49-F238E27FC236}">
                  <a16:creationId xmlns:a16="http://schemas.microsoft.com/office/drawing/2014/main" xmlns="" id="{C85F0605-CD14-4CE8-A2AD-38D1F5763B71}"/>
                </a:ext>
              </a:extLst>
            </p:cNvPr>
            <p:cNvCxnSpPr>
              <a:cxnSpLocks/>
            </p:cNvCxnSpPr>
            <p:nvPr/>
          </p:nvCxnSpPr>
          <p:spPr>
            <a:xfrm>
              <a:off x="5761118" y="5041904"/>
              <a:ext cx="0" cy="80666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xmlns="" id="{F4D587A8-F20B-42E1-B104-C153A267B389}"/>
                </a:ext>
              </a:extLst>
            </p:cNvPr>
            <p:cNvSpPr txBox="1"/>
            <p:nvPr/>
          </p:nvSpPr>
          <p:spPr>
            <a:xfrm>
              <a:off x="6897293" y="4502268"/>
              <a:ext cx="1286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175 mm</a:t>
              </a:r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xmlns="" id="{32097CC9-A510-4F8F-BFD6-F83486993174}"/>
                </a:ext>
              </a:extLst>
            </p:cNvPr>
            <p:cNvSpPr txBox="1"/>
            <p:nvPr/>
          </p:nvSpPr>
          <p:spPr>
            <a:xfrm rot="16200000">
              <a:off x="5170094" y="5264268"/>
              <a:ext cx="837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mm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xmlns="" id="{E7C13A75-C2F3-4A85-A940-1673BBD9AF5A}"/>
                </a:ext>
              </a:extLst>
            </p:cNvPr>
            <p:cNvSpPr txBox="1"/>
            <p:nvPr/>
          </p:nvSpPr>
          <p:spPr>
            <a:xfrm>
              <a:off x="114300" y="3359921"/>
              <a:ext cx="2262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LAMINA A3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49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1DC511C-5F57-4AC1-A6F9-C0BC19396132}"/>
              </a:ext>
            </a:extLst>
          </p:cNvPr>
          <p:cNvSpPr/>
          <p:nvPr/>
        </p:nvSpPr>
        <p:spPr>
          <a:xfrm>
            <a:off x="596347" y="556591"/>
            <a:ext cx="109993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ejercicios que veremos a continuación son la base de las proyecciones. Si los aprendemos bien, resolveremos con facilidad cualquier ejercicio.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Trataremos de resolverlos en papel cuadriculado, pero su resolución vale para papel liso.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primer ejercicio es </a:t>
            </a:r>
            <a:r>
              <a:rPr lang="es-ES" sz="2400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RECTA </a:t>
            </a:r>
            <a:r>
              <a:rPr lang="es-ES" sz="24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ESPACIO.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RECORDAR: </a:t>
            </a:r>
            <a:r>
              <a:rPr lang="es-E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cuadriculado trabajamos a pulso.</a:t>
            </a:r>
            <a:endParaRPr lang="es-ES" sz="240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xmlns="" id="{F6ABB37C-9C6B-418E-ADF7-93AB7C8F24E9}"/>
              </a:ext>
            </a:extLst>
          </p:cNvPr>
          <p:cNvGrpSpPr/>
          <p:nvPr/>
        </p:nvGrpSpPr>
        <p:grpSpPr>
          <a:xfrm>
            <a:off x="1285460" y="2782957"/>
            <a:ext cx="8176592" cy="3793434"/>
            <a:chOff x="1285460" y="2782957"/>
            <a:chExt cx="8176592" cy="3793434"/>
          </a:xfrm>
        </p:grpSpPr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xmlns="" id="{5A55C4B7-EE1D-40E8-B368-37FC0529B9F6}"/>
                </a:ext>
              </a:extLst>
            </p:cNvPr>
            <p:cNvCxnSpPr/>
            <p:nvPr/>
          </p:nvCxnSpPr>
          <p:spPr>
            <a:xfrm>
              <a:off x="1325217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xmlns="" id="{469FCCF6-6079-4656-A885-BCEDCF0BF8A5}"/>
                </a:ext>
              </a:extLst>
            </p:cNvPr>
            <p:cNvCxnSpPr/>
            <p:nvPr/>
          </p:nvCxnSpPr>
          <p:spPr>
            <a:xfrm>
              <a:off x="1557130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xmlns="" id="{33E5F5C2-1EA2-4EC9-9A71-A8C7271D72CA}"/>
                </a:ext>
              </a:extLst>
            </p:cNvPr>
            <p:cNvCxnSpPr/>
            <p:nvPr/>
          </p:nvCxnSpPr>
          <p:spPr>
            <a:xfrm>
              <a:off x="1782417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xmlns="" id="{8415276A-3CDA-490D-9783-3A048A8B1F31}"/>
                </a:ext>
              </a:extLst>
            </p:cNvPr>
            <p:cNvCxnSpPr/>
            <p:nvPr/>
          </p:nvCxnSpPr>
          <p:spPr>
            <a:xfrm>
              <a:off x="2020957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3CA7E95C-4302-4651-9C8E-AE5A8CB92D70}"/>
                </a:ext>
              </a:extLst>
            </p:cNvPr>
            <p:cNvCxnSpPr/>
            <p:nvPr/>
          </p:nvCxnSpPr>
          <p:spPr>
            <a:xfrm>
              <a:off x="2252870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xmlns="" id="{8C04CE5F-8D07-42E5-A70E-DA417DF1CA29}"/>
                </a:ext>
              </a:extLst>
            </p:cNvPr>
            <p:cNvCxnSpPr/>
            <p:nvPr/>
          </p:nvCxnSpPr>
          <p:spPr>
            <a:xfrm>
              <a:off x="2478157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xmlns="" id="{14A95D3A-5D5D-445C-9BA3-990AC3165A8C}"/>
                </a:ext>
              </a:extLst>
            </p:cNvPr>
            <p:cNvCxnSpPr/>
            <p:nvPr/>
          </p:nvCxnSpPr>
          <p:spPr>
            <a:xfrm>
              <a:off x="2723321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xmlns="" id="{A6559451-9232-456C-90BD-3120EB1BDCFB}"/>
                </a:ext>
              </a:extLst>
            </p:cNvPr>
            <p:cNvCxnSpPr/>
            <p:nvPr/>
          </p:nvCxnSpPr>
          <p:spPr>
            <a:xfrm>
              <a:off x="2955234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xmlns="" id="{D5771728-7B38-4859-B128-68D0314543A0}"/>
                </a:ext>
              </a:extLst>
            </p:cNvPr>
            <p:cNvCxnSpPr/>
            <p:nvPr/>
          </p:nvCxnSpPr>
          <p:spPr>
            <a:xfrm>
              <a:off x="3180521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xmlns="" id="{B4B095A9-7D48-4F98-9ADF-EABCEC51FA9E}"/>
                </a:ext>
              </a:extLst>
            </p:cNvPr>
            <p:cNvCxnSpPr/>
            <p:nvPr/>
          </p:nvCxnSpPr>
          <p:spPr>
            <a:xfrm>
              <a:off x="3419061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xmlns="" id="{77BAB7AC-4AA3-4133-B0FF-444CAAA9D776}"/>
                </a:ext>
              </a:extLst>
            </p:cNvPr>
            <p:cNvCxnSpPr/>
            <p:nvPr/>
          </p:nvCxnSpPr>
          <p:spPr>
            <a:xfrm>
              <a:off x="3650974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xmlns="" id="{5F163429-C511-4C15-AC71-498C8E7F0561}"/>
                </a:ext>
              </a:extLst>
            </p:cNvPr>
            <p:cNvCxnSpPr/>
            <p:nvPr/>
          </p:nvCxnSpPr>
          <p:spPr>
            <a:xfrm>
              <a:off x="3876261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xmlns="" id="{9BC83311-1A2B-4384-9720-9C4BEE65A53F}"/>
                </a:ext>
              </a:extLst>
            </p:cNvPr>
            <p:cNvCxnSpPr/>
            <p:nvPr/>
          </p:nvCxnSpPr>
          <p:spPr>
            <a:xfrm>
              <a:off x="4114800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xmlns="" id="{E56E54E2-8D96-4647-8965-115EBB494C4B}"/>
                </a:ext>
              </a:extLst>
            </p:cNvPr>
            <p:cNvCxnSpPr/>
            <p:nvPr/>
          </p:nvCxnSpPr>
          <p:spPr>
            <a:xfrm>
              <a:off x="4346713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xmlns="" id="{4FA0E3B6-3CE1-4297-852A-EA67AC391037}"/>
                </a:ext>
              </a:extLst>
            </p:cNvPr>
            <p:cNvCxnSpPr/>
            <p:nvPr/>
          </p:nvCxnSpPr>
          <p:spPr>
            <a:xfrm>
              <a:off x="4572000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xmlns="" id="{99697282-602F-4CF9-B74F-A6819C8A31D4}"/>
                </a:ext>
              </a:extLst>
            </p:cNvPr>
            <p:cNvCxnSpPr/>
            <p:nvPr/>
          </p:nvCxnSpPr>
          <p:spPr>
            <a:xfrm>
              <a:off x="4810540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xmlns="" id="{DBF36E80-D0F7-4310-923D-C86B8DC1E054}"/>
                </a:ext>
              </a:extLst>
            </p:cNvPr>
            <p:cNvCxnSpPr/>
            <p:nvPr/>
          </p:nvCxnSpPr>
          <p:spPr>
            <a:xfrm>
              <a:off x="5042453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025FA305-BB51-4020-ACE1-4CEF41A897D8}"/>
                </a:ext>
              </a:extLst>
            </p:cNvPr>
            <p:cNvCxnSpPr/>
            <p:nvPr/>
          </p:nvCxnSpPr>
          <p:spPr>
            <a:xfrm>
              <a:off x="5267740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xmlns="" id="{B0D9558F-18AC-48FB-B26A-94F5652E948C}"/>
                </a:ext>
              </a:extLst>
            </p:cNvPr>
            <p:cNvCxnSpPr/>
            <p:nvPr/>
          </p:nvCxnSpPr>
          <p:spPr>
            <a:xfrm>
              <a:off x="5512904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xmlns="" id="{2927EEA8-80A6-48F9-B227-900731F1D087}"/>
                </a:ext>
              </a:extLst>
            </p:cNvPr>
            <p:cNvCxnSpPr/>
            <p:nvPr/>
          </p:nvCxnSpPr>
          <p:spPr>
            <a:xfrm>
              <a:off x="5744817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xmlns="" id="{A0F2BCE5-4BB5-4B89-B476-D909F8AB72F2}"/>
                </a:ext>
              </a:extLst>
            </p:cNvPr>
            <p:cNvCxnSpPr/>
            <p:nvPr/>
          </p:nvCxnSpPr>
          <p:spPr>
            <a:xfrm>
              <a:off x="5970104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xmlns="" id="{9B59753A-4A2F-43FB-AA44-14015A8100E7}"/>
                </a:ext>
              </a:extLst>
            </p:cNvPr>
            <p:cNvCxnSpPr/>
            <p:nvPr/>
          </p:nvCxnSpPr>
          <p:spPr>
            <a:xfrm>
              <a:off x="6208644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xmlns="" id="{5A4A9D42-86E2-4EBD-A71C-66EB6C134C93}"/>
                </a:ext>
              </a:extLst>
            </p:cNvPr>
            <p:cNvCxnSpPr/>
            <p:nvPr/>
          </p:nvCxnSpPr>
          <p:spPr>
            <a:xfrm>
              <a:off x="6440557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xmlns="" id="{DFA4AB4D-06C7-4500-8225-C9FB17F9051F}"/>
                </a:ext>
              </a:extLst>
            </p:cNvPr>
            <p:cNvCxnSpPr/>
            <p:nvPr/>
          </p:nvCxnSpPr>
          <p:spPr>
            <a:xfrm>
              <a:off x="6665844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xmlns="" id="{71AA8D98-F5F4-4E57-B206-7AD0F65292C8}"/>
                </a:ext>
              </a:extLst>
            </p:cNvPr>
            <p:cNvCxnSpPr/>
            <p:nvPr/>
          </p:nvCxnSpPr>
          <p:spPr>
            <a:xfrm>
              <a:off x="6897756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xmlns="" id="{31CAEFD6-5419-4016-B56D-E27361FF9A87}"/>
                </a:ext>
              </a:extLst>
            </p:cNvPr>
            <p:cNvCxnSpPr/>
            <p:nvPr/>
          </p:nvCxnSpPr>
          <p:spPr>
            <a:xfrm>
              <a:off x="7129669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xmlns="" id="{CA39F753-CA4C-4457-876E-BDF36254C0C3}"/>
                </a:ext>
              </a:extLst>
            </p:cNvPr>
            <p:cNvCxnSpPr/>
            <p:nvPr/>
          </p:nvCxnSpPr>
          <p:spPr>
            <a:xfrm>
              <a:off x="7354956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xmlns="" id="{10F6E18D-A8B8-4200-BF18-A60190FE3F3B}"/>
                </a:ext>
              </a:extLst>
            </p:cNvPr>
            <p:cNvCxnSpPr/>
            <p:nvPr/>
          </p:nvCxnSpPr>
          <p:spPr>
            <a:xfrm>
              <a:off x="7593496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xmlns="" id="{45C81715-CCBE-4D7C-90CD-1F4CC4D29410}"/>
                </a:ext>
              </a:extLst>
            </p:cNvPr>
            <p:cNvCxnSpPr/>
            <p:nvPr/>
          </p:nvCxnSpPr>
          <p:spPr>
            <a:xfrm>
              <a:off x="7825409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xmlns="" id="{5BF0C1C3-1FED-4A7E-84FA-8D0BBB755AB3}"/>
                </a:ext>
              </a:extLst>
            </p:cNvPr>
            <p:cNvCxnSpPr/>
            <p:nvPr/>
          </p:nvCxnSpPr>
          <p:spPr>
            <a:xfrm>
              <a:off x="8050696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xmlns="" id="{8174A377-C115-4756-B1FC-903327E4698C}"/>
                </a:ext>
              </a:extLst>
            </p:cNvPr>
            <p:cNvCxnSpPr/>
            <p:nvPr/>
          </p:nvCxnSpPr>
          <p:spPr>
            <a:xfrm>
              <a:off x="8295860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xmlns="" id="{E5E9700D-FF39-4C7F-A6AA-A3459488029E}"/>
                </a:ext>
              </a:extLst>
            </p:cNvPr>
            <p:cNvCxnSpPr/>
            <p:nvPr/>
          </p:nvCxnSpPr>
          <p:spPr>
            <a:xfrm>
              <a:off x="8527773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xmlns="" id="{36B763CE-1EEE-47AB-9C67-CC23E7E7EF5D}"/>
                </a:ext>
              </a:extLst>
            </p:cNvPr>
            <p:cNvCxnSpPr/>
            <p:nvPr/>
          </p:nvCxnSpPr>
          <p:spPr>
            <a:xfrm>
              <a:off x="8753060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xmlns="" id="{B9010F23-1BAF-465B-AD66-51504901D6D1}"/>
                </a:ext>
              </a:extLst>
            </p:cNvPr>
            <p:cNvCxnSpPr/>
            <p:nvPr/>
          </p:nvCxnSpPr>
          <p:spPr>
            <a:xfrm>
              <a:off x="8991600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xmlns="" id="{81F18815-C068-45DF-B7E9-612916F07E2B}"/>
                </a:ext>
              </a:extLst>
            </p:cNvPr>
            <p:cNvCxnSpPr/>
            <p:nvPr/>
          </p:nvCxnSpPr>
          <p:spPr>
            <a:xfrm>
              <a:off x="9223513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xmlns="" id="{D6A993F2-2AAA-46A0-9780-1AA8C626FC28}"/>
                </a:ext>
              </a:extLst>
            </p:cNvPr>
            <p:cNvCxnSpPr/>
            <p:nvPr/>
          </p:nvCxnSpPr>
          <p:spPr>
            <a:xfrm>
              <a:off x="9448800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xmlns="" id="{515200F1-47E3-43C3-BDC7-93B32B3FBA2C}"/>
                </a:ext>
              </a:extLst>
            </p:cNvPr>
            <p:cNvCxnSpPr/>
            <p:nvPr/>
          </p:nvCxnSpPr>
          <p:spPr>
            <a:xfrm>
              <a:off x="1325217" y="2782957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xmlns="" id="{CC785192-07F2-4E6C-9976-6E631A67BEEF}"/>
                </a:ext>
              </a:extLst>
            </p:cNvPr>
            <p:cNvCxnSpPr/>
            <p:nvPr/>
          </p:nvCxnSpPr>
          <p:spPr>
            <a:xfrm>
              <a:off x="1298713" y="3001618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xmlns="" id="{4FE4FA40-E962-4BB6-AE6D-56B7BA7143E1}"/>
                </a:ext>
              </a:extLst>
            </p:cNvPr>
            <p:cNvCxnSpPr/>
            <p:nvPr/>
          </p:nvCxnSpPr>
          <p:spPr>
            <a:xfrm>
              <a:off x="1325217" y="3213653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xmlns="" id="{00F0C581-E4F6-4163-AC83-EFC9B6E05BFB}"/>
                </a:ext>
              </a:extLst>
            </p:cNvPr>
            <p:cNvCxnSpPr/>
            <p:nvPr/>
          </p:nvCxnSpPr>
          <p:spPr>
            <a:xfrm>
              <a:off x="1298713" y="3432314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xmlns="" id="{F523044E-279C-41B1-B518-D42BFEAC1677}"/>
                </a:ext>
              </a:extLst>
            </p:cNvPr>
            <p:cNvCxnSpPr/>
            <p:nvPr/>
          </p:nvCxnSpPr>
          <p:spPr>
            <a:xfrm>
              <a:off x="1338468" y="3650975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xmlns="" id="{A3EC0301-247A-483C-BF46-B810F3FDE81A}"/>
                </a:ext>
              </a:extLst>
            </p:cNvPr>
            <p:cNvCxnSpPr/>
            <p:nvPr/>
          </p:nvCxnSpPr>
          <p:spPr>
            <a:xfrm>
              <a:off x="1311964" y="3869636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xmlns="" id="{825F8357-6638-44EE-9A80-F34E0A247C02}"/>
                </a:ext>
              </a:extLst>
            </p:cNvPr>
            <p:cNvCxnSpPr/>
            <p:nvPr/>
          </p:nvCxnSpPr>
          <p:spPr>
            <a:xfrm>
              <a:off x="1338468" y="4081671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xmlns="" id="{0312EBF1-CC7E-427E-B2FA-D4B1F9FDF198}"/>
                </a:ext>
              </a:extLst>
            </p:cNvPr>
            <p:cNvCxnSpPr/>
            <p:nvPr/>
          </p:nvCxnSpPr>
          <p:spPr>
            <a:xfrm>
              <a:off x="1311964" y="4300332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xmlns="" id="{933628FC-D721-4E80-BF44-77A379CA2071}"/>
                </a:ext>
              </a:extLst>
            </p:cNvPr>
            <p:cNvCxnSpPr/>
            <p:nvPr/>
          </p:nvCxnSpPr>
          <p:spPr>
            <a:xfrm>
              <a:off x="1311964" y="4525618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xmlns="" id="{FE7A1407-0036-4787-8BAA-5478C805FC08}"/>
                </a:ext>
              </a:extLst>
            </p:cNvPr>
            <p:cNvCxnSpPr/>
            <p:nvPr/>
          </p:nvCxnSpPr>
          <p:spPr>
            <a:xfrm>
              <a:off x="1285460" y="4744279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xmlns="" id="{B874CB21-8CB2-4B7C-81E7-FE95C7A0959D}"/>
                </a:ext>
              </a:extLst>
            </p:cNvPr>
            <p:cNvCxnSpPr/>
            <p:nvPr/>
          </p:nvCxnSpPr>
          <p:spPr>
            <a:xfrm>
              <a:off x="1311964" y="4956314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xmlns="" id="{B1DF0C37-747A-47A3-84E3-50832D74E82D}"/>
                </a:ext>
              </a:extLst>
            </p:cNvPr>
            <p:cNvCxnSpPr/>
            <p:nvPr/>
          </p:nvCxnSpPr>
          <p:spPr>
            <a:xfrm>
              <a:off x="1285460" y="5174975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xmlns="" id="{93DB68B1-670D-43F7-9BAE-C3A505C49C3C}"/>
                </a:ext>
              </a:extLst>
            </p:cNvPr>
            <p:cNvCxnSpPr/>
            <p:nvPr/>
          </p:nvCxnSpPr>
          <p:spPr>
            <a:xfrm>
              <a:off x="1325215" y="5393636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xmlns="" id="{FE1560CD-5456-4CE7-A2AB-E214C512EEDE}"/>
                </a:ext>
              </a:extLst>
            </p:cNvPr>
            <p:cNvCxnSpPr/>
            <p:nvPr/>
          </p:nvCxnSpPr>
          <p:spPr>
            <a:xfrm>
              <a:off x="1311964" y="5599045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xmlns="" id="{005F6996-37D1-472E-B5ED-AB71D152B01E}"/>
                </a:ext>
              </a:extLst>
            </p:cNvPr>
            <p:cNvCxnSpPr/>
            <p:nvPr/>
          </p:nvCxnSpPr>
          <p:spPr>
            <a:xfrm>
              <a:off x="1311965" y="5811080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xmlns="" id="{F65A09A5-5B7E-441E-AD8E-C3F167426428}"/>
                </a:ext>
              </a:extLst>
            </p:cNvPr>
            <p:cNvCxnSpPr/>
            <p:nvPr/>
          </p:nvCxnSpPr>
          <p:spPr>
            <a:xfrm>
              <a:off x="1311965" y="6029741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xmlns="" id="{4D75A34A-DB6F-441E-8241-37ABC387A685}"/>
                </a:ext>
              </a:extLst>
            </p:cNvPr>
            <p:cNvCxnSpPr/>
            <p:nvPr/>
          </p:nvCxnSpPr>
          <p:spPr>
            <a:xfrm>
              <a:off x="1338468" y="6268280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xmlns="" id="{35980F87-D2F7-4225-8B35-053E8001F37F}"/>
                </a:ext>
              </a:extLst>
            </p:cNvPr>
            <p:cNvCxnSpPr/>
            <p:nvPr/>
          </p:nvCxnSpPr>
          <p:spPr>
            <a:xfrm>
              <a:off x="1338469" y="6480315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xmlns="" id="{79144287-EA3B-4486-B1C3-BFF7405AAAD7}"/>
                </a:ext>
              </a:extLst>
            </p:cNvPr>
            <p:cNvCxnSpPr/>
            <p:nvPr/>
          </p:nvCxnSpPr>
          <p:spPr>
            <a:xfrm>
              <a:off x="1782417" y="3001618"/>
              <a:ext cx="0" cy="280946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xmlns="" id="{8B0C1A4B-C869-41DE-A12B-03072F87BD33}"/>
                </a:ext>
              </a:extLst>
            </p:cNvPr>
            <p:cNvCxnSpPr>
              <a:cxnSpLocks/>
            </p:cNvCxnSpPr>
            <p:nvPr/>
          </p:nvCxnSpPr>
          <p:spPr>
            <a:xfrm>
              <a:off x="2438393" y="3419058"/>
              <a:ext cx="263718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xmlns="" id="{EFFCA9FD-83C0-464A-A32F-66B2AD453EDF}"/>
                </a:ext>
              </a:extLst>
            </p:cNvPr>
            <p:cNvCxnSpPr>
              <a:cxnSpLocks/>
            </p:cNvCxnSpPr>
            <p:nvPr/>
          </p:nvCxnSpPr>
          <p:spPr>
            <a:xfrm>
              <a:off x="5035820" y="3869636"/>
              <a:ext cx="2093849" cy="216010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78958994-757C-4137-BB68-187BBAF5A6A9}"/>
              </a:ext>
            </a:extLst>
          </p:cNvPr>
          <p:cNvSpPr txBox="1"/>
          <p:nvPr/>
        </p:nvSpPr>
        <p:spPr>
          <a:xfrm>
            <a:off x="1285458" y="2692858"/>
            <a:ext cx="3180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  </a:t>
            </a:r>
          </a:p>
          <a:p>
            <a:pPr algn="ctr"/>
            <a:r>
              <a:rPr lang="es-A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VERTICAL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xmlns="" id="{1014CC3C-DBCA-43A2-A03E-C953CE893908}"/>
              </a:ext>
            </a:extLst>
          </p:cNvPr>
          <p:cNvSpPr txBox="1"/>
          <p:nvPr/>
        </p:nvSpPr>
        <p:spPr>
          <a:xfrm>
            <a:off x="2438409" y="2891637"/>
            <a:ext cx="247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 HORIZONTAL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xmlns="" id="{E1ED47DC-F29B-48C6-B597-4EF2B2C00C59}"/>
              </a:ext>
            </a:extLst>
          </p:cNvPr>
          <p:cNvSpPr txBox="1"/>
          <p:nvPr/>
        </p:nvSpPr>
        <p:spPr>
          <a:xfrm rot="2831099">
            <a:off x="4743924" y="4590132"/>
            <a:ext cx="351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 INCLINADA U OBLICUA</a:t>
            </a:r>
          </a:p>
        </p:txBody>
      </p:sp>
    </p:spTree>
    <p:extLst>
      <p:ext uri="{BB962C8B-B14F-4D97-AF65-F5344CB8AC3E}">
        <p14:creationId xmlns:p14="http://schemas.microsoft.com/office/powerpoint/2010/main" val="127102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1DC511C-5F57-4AC1-A6F9-C0BC19396132}"/>
              </a:ext>
            </a:extLst>
          </p:cNvPr>
          <p:cNvSpPr/>
          <p:nvPr/>
        </p:nvSpPr>
        <p:spPr>
          <a:xfrm>
            <a:off x="596347" y="556591"/>
            <a:ext cx="10999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línea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inclinada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oblicua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traza siguiendo la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diagonal de los cuadritos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 sea a </a:t>
            </a:r>
            <a:r>
              <a:rPr lang="es-ES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xmlns="" id="{2285AC20-F7F8-45BB-BFF8-608F4941DB3D}"/>
              </a:ext>
            </a:extLst>
          </p:cNvPr>
          <p:cNvGrpSpPr/>
          <p:nvPr/>
        </p:nvGrpSpPr>
        <p:grpSpPr>
          <a:xfrm>
            <a:off x="1298713" y="2069919"/>
            <a:ext cx="8176592" cy="3909306"/>
            <a:chOff x="1285460" y="2667085"/>
            <a:chExt cx="8176592" cy="3909306"/>
          </a:xfrm>
        </p:grpSpPr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xmlns="" id="{5A55C4B7-EE1D-40E8-B368-37FC0529B9F6}"/>
                </a:ext>
              </a:extLst>
            </p:cNvPr>
            <p:cNvCxnSpPr/>
            <p:nvPr/>
          </p:nvCxnSpPr>
          <p:spPr>
            <a:xfrm>
              <a:off x="1325217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xmlns="" id="{469FCCF6-6079-4656-A885-BCEDCF0BF8A5}"/>
                </a:ext>
              </a:extLst>
            </p:cNvPr>
            <p:cNvCxnSpPr/>
            <p:nvPr/>
          </p:nvCxnSpPr>
          <p:spPr>
            <a:xfrm>
              <a:off x="1557130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xmlns="" id="{33E5F5C2-1EA2-4EC9-9A71-A8C7271D72CA}"/>
                </a:ext>
              </a:extLst>
            </p:cNvPr>
            <p:cNvCxnSpPr/>
            <p:nvPr/>
          </p:nvCxnSpPr>
          <p:spPr>
            <a:xfrm>
              <a:off x="1782417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xmlns="" id="{8415276A-3CDA-490D-9783-3A048A8B1F31}"/>
                </a:ext>
              </a:extLst>
            </p:cNvPr>
            <p:cNvCxnSpPr/>
            <p:nvPr/>
          </p:nvCxnSpPr>
          <p:spPr>
            <a:xfrm>
              <a:off x="2020957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3CA7E95C-4302-4651-9C8E-AE5A8CB92D70}"/>
                </a:ext>
              </a:extLst>
            </p:cNvPr>
            <p:cNvCxnSpPr/>
            <p:nvPr/>
          </p:nvCxnSpPr>
          <p:spPr>
            <a:xfrm>
              <a:off x="2252870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xmlns="" id="{8C04CE5F-8D07-42E5-A70E-DA417DF1CA29}"/>
                </a:ext>
              </a:extLst>
            </p:cNvPr>
            <p:cNvCxnSpPr/>
            <p:nvPr/>
          </p:nvCxnSpPr>
          <p:spPr>
            <a:xfrm>
              <a:off x="2478157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xmlns="" id="{14A95D3A-5D5D-445C-9BA3-990AC3165A8C}"/>
                </a:ext>
              </a:extLst>
            </p:cNvPr>
            <p:cNvCxnSpPr/>
            <p:nvPr/>
          </p:nvCxnSpPr>
          <p:spPr>
            <a:xfrm>
              <a:off x="2723321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xmlns="" id="{A6559451-9232-456C-90BD-3120EB1BDCFB}"/>
                </a:ext>
              </a:extLst>
            </p:cNvPr>
            <p:cNvCxnSpPr/>
            <p:nvPr/>
          </p:nvCxnSpPr>
          <p:spPr>
            <a:xfrm>
              <a:off x="2955234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xmlns="" id="{D5771728-7B38-4859-B128-68D0314543A0}"/>
                </a:ext>
              </a:extLst>
            </p:cNvPr>
            <p:cNvCxnSpPr/>
            <p:nvPr/>
          </p:nvCxnSpPr>
          <p:spPr>
            <a:xfrm>
              <a:off x="3180521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xmlns="" id="{B4B095A9-7D48-4F98-9ADF-EABCEC51FA9E}"/>
                </a:ext>
              </a:extLst>
            </p:cNvPr>
            <p:cNvCxnSpPr/>
            <p:nvPr/>
          </p:nvCxnSpPr>
          <p:spPr>
            <a:xfrm>
              <a:off x="3419061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xmlns="" id="{77BAB7AC-4AA3-4133-B0FF-444CAAA9D776}"/>
                </a:ext>
              </a:extLst>
            </p:cNvPr>
            <p:cNvCxnSpPr/>
            <p:nvPr/>
          </p:nvCxnSpPr>
          <p:spPr>
            <a:xfrm>
              <a:off x="3650974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xmlns="" id="{5F163429-C511-4C15-AC71-498C8E7F0561}"/>
                </a:ext>
              </a:extLst>
            </p:cNvPr>
            <p:cNvCxnSpPr/>
            <p:nvPr/>
          </p:nvCxnSpPr>
          <p:spPr>
            <a:xfrm>
              <a:off x="3876261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xmlns="" id="{9BC83311-1A2B-4384-9720-9C4BEE65A53F}"/>
                </a:ext>
              </a:extLst>
            </p:cNvPr>
            <p:cNvCxnSpPr/>
            <p:nvPr/>
          </p:nvCxnSpPr>
          <p:spPr>
            <a:xfrm>
              <a:off x="4114800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xmlns="" id="{E56E54E2-8D96-4647-8965-115EBB494C4B}"/>
                </a:ext>
              </a:extLst>
            </p:cNvPr>
            <p:cNvCxnSpPr/>
            <p:nvPr/>
          </p:nvCxnSpPr>
          <p:spPr>
            <a:xfrm>
              <a:off x="4346713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xmlns="" id="{4FA0E3B6-3CE1-4297-852A-EA67AC391037}"/>
                </a:ext>
              </a:extLst>
            </p:cNvPr>
            <p:cNvCxnSpPr/>
            <p:nvPr/>
          </p:nvCxnSpPr>
          <p:spPr>
            <a:xfrm>
              <a:off x="4572000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xmlns="" id="{99697282-602F-4CF9-B74F-A6819C8A31D4}"/>
                </a:ext>
              </a:extLst>
            </p:cNvPr>
            <p:cNvCxnSpPr/>
            <p:nvPr/>
          </p:nvCxnSpPr>
          <p:spPr>
            <a:xfrm>
              <a:off x="4810540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xmlns="" id="{DBF36E80-D0F7-4310-923D-C86B8DC1E054}"/>
                </a:ext>
              </a:extLst>
            </p:cNvPr>
            <p:cNvCxnSpPr/>
            <p:nvPr/>
          </p:nvCxnSpPr>
          <p:spPr>
            <a:xfrm>
              <a:off x="5042453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025FA305-BB51-4020-ACE1-4CEF41A897D8}"/>
                </a:ext>
              </a:extLst>
            </p:cNvPr>
            <p:cNvCxnSpPr/>
            <p:nvPr/>
          </p:nvCxnSpPr>
          <p:spPr>
            <a:xfrm>
              <a:off x="5267740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xmlns="" id="{B0D9558F-18AC-48FB-B26A-94F5652E948C}"/>
                </a:ext>
              </a:extLst>
            </p:cNvPr>
            <p:cNvCxnSpPr/>
            <p:nvPr/>
          </p:nvCxnSpPr>
          <p:spPr>
            <a:xfrm>
              <a:off x="5512904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xmlns="" id="{2927EEA8-80A6-48F9-B227-900731F1D087}"/>
                </a:ext>
              </a:extLst>
            </p:cNvPr>
            <p:cNvCxnSpPr/>
            <p:nvPr/>
          </p:nvCxnSpPr>
          <p:spPr>
            <a:xfrm>
              <a:off x="5744817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xmlns="" id="{A0F2BCE5-4BB5-4B89-B476-D909F8AB72F2}"/>
                </a:ext>
              </a:extLst>
            </p:cNvPr>
            <p:cNvCxnSpPr/>
            <p:nvPr/>
          </p:nvCxnSpPr>
          <p:spPr>
            <a:xfrm>
              <a:off x="5970104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xmlns="" id="{9B59753A-4A2F-43FB-AA44-14015A8100E7}"/>
                </a:ext>
              </a:extLst>
            </p:cNvPr>
            <p:cNvCxnSpPr/>
            <p:nvPr/>
          </p:nvCxnSpPr>
          <p:spPr>
            <a:xfrm>
              <a:off x="6208644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xmlns="" id="{5A4A9D42-86E2-4EBD-A71C-66EB6C134C93}"/>
                </a:ext>
              </a:extLst>
            </p:cNvPr>
            <p:cNvCxnSpPr/>
            <p:nvPr/>
          </p:nvCxnSpPr>
          <p:spPr>
            <a:xfrm>
              <a:off x="6440557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xmlns="" id="{DFA4AB4D-06C7-4500-8225-C9FB17F9051F}"/>
                </a:ext>
              </a:extLst>
            </p:cNvPr>
            <p:cNvCxnSpPr/>
            <p:nvPr/>
          </p:nvCxnSpPr>
          <p:spPr>
            <a:xfrm>
              <a:off x="6665844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xmlns="" id="{71AA8D98-F5F4-4E57-B206-7AD0F65292C8}"/>
                </a:ext>
              </a:extLst>
            </p:cNvPr>
            <p:cNvCxnSpPr/>
            <p:nvPr/>
          </p:nvCxnSpPr>
          <p:spPr>
            <a:xfrm>
              <a:off x="6897756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xmlns="" id="{31CAEFD6-5419-4016-B56D-E27361FF9A87}"/>
                </a:ext>
              </a:extLst>
            </p:cNvPr>
            <p:cNvCxnSpPr/>
            <p:nvPr/>
          </p:nvCxnSpPr>
          <p:spPr>
            <a:xfrm>
              <a:off x="7129669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xmlns="" id="{CA39F753-CA4C-4457-876E-BDF36254C0C3}"/>
                </a:ext>
              </a:extLst>
            </p:cNvPr>
            <p:cNvCxnSpPr/>
            <p:nvPr/>
          </p:nvCxnSpPr>
          <p:spPr>
            <a:xfrm>
              <a:off x="7354956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xmlns="" id="{10F6E18D-A8B8-4200-BF18-A60190FE3F3B}"/>
                </a:ext>
              </a:extLst>
            </p:cNvPr>
            <p:cNvCxnSpPr/>
            <p:nvPr/>
          </p:nvCxnSpPr>
          <p:spPr>
            <a:xfrm>
              <a:off x="7593496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xmlns="" id="{45C81715-CCBE-4D7C-90CD-1F4CC4D29410}"/>
                </a:ext>
              </a:extLst>
            </p:cNvPr>
            <p:cNvCxnSpPr/>
            <p:nvPr/>
          </p:nvCxnSpPr>
          <p:spPr>
            <a:xfrm>
              <a:off x="7825409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xmlns="" id="{5BF0C1C3-1FED-4A7E-84FA-8D0BBB755AB3}"/>
                </a:ext>
              </a:extLst>
            </p:cNvPr>
            <p:cNvCxnSpPr/>
            <p:nvPr/>
          </p:nvCxnSpPr>
          <p:spPr>
            <a:xfrm>
              <a:off x="8050696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xmlns="" id="{8174A377-C115-4756-B1FC-903327E4698C}"/>
                </a:ext>
              </a:extLst>
            </p:cNvPr>
            <p:cNvCxnSpPr/>
            <p:nvPr/>
          </p:nvCxnSpPr>
          <p:spPr>
            <a:xfrm>
              <a:off x="8295860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xmlns="" id="{E5E9700D-FF39-4C7F-A6AA-A3459488029E}"/>
                </a:ext>
              </a:extLst>
            </p:cNvPr>
            <p:cNvCxnSpPr/>
            <p:nvPr/>
          </p:nvCxnSpPr>
          <p:spPr>
            <a:xfrm>
              <a:off x="8527773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xmlns="" id="{36B763CE-1EEE-47AB-9C67-CC23E7E7EF5D}"/>
                </a:ext>
              </a:extLst>
            </p:cNvPr>
            <p:cNvCxnSpPr/>
            <p:nvPr/>
          </p:nvCxnSpPr>
          <p:spPr>
            <a:xfrm>
              <a:off x="8753060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xmlns="" id="{B9010F23-1BAF-465B-AD66-51504901D6D1}"/>
                </a:ext>
              </a:extLst>
            </p:cNvPr>
            <p:cNvCxnSpPr/>
            <p:nvPr/>
          </p:nvCxnSpPr>
          <p:spPr>
            <a:xfrm>
              <a:off x="8991600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xmlns="" id="{81F18815-C068-45DF-B7E9-612916F07E2B}"/>
                </a:ext>
              </a:extLst>
            </p:cNvPr>
            <p:cNvCxnSpPr/>
            <p:nvPr/>
          </p:nvCxnSpPr>
          <p:spPr>
            <a:xfrm>
              <a:off x="9223513" y="2782957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xmlns="" id="{D6A993F2-2AAA-46A0-9780-1AA8C626FC28}"/>
                </a:ext>
              </a:extLst>
            </p:cNvPr>
            <p:cNvCxnSpPr/>
            <p:nvPr/>
          </p:nvCxnSpPr>
          <p:spPr>
            <a:xfrm>
              <a:off x="9448800" y="2786270"/>
              <a:ext cx="0" cy="37901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xmlns="" id="{515200F1-47E3-43C3-BDC7-93B32B3FBA2C}"/>
                </a:ext>
              </a:extLst>
            </p:cNvPr>
            <p:cNvCxnSpPr/>
            <p:nvPr/>
          </p:nvCxnSpPr>
          <p:spPr>
            <a:xfrm>
              <a:off x="1325217" y="2782957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xmlns="" id="{CC785192-07F2-4E6C-9976-6E631A67BEEF}"/>
                </a:ext>
              </a:extLst>
            </p:cNvPr>
            <p:cNvCxnSpPr/>
            <p:nvPr/>
          </p:nvCxnSpPr>
          <p:spPr>
            <a:xfrm>
              <a:off x="1298713" y="3001618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xmlns="" id="{4FE4FA40-E962-4BB6-AE6D-56B7BA7143E1}"/>
                </a:ext>
              </a:extLst>
            </p:cNvPr>
            <p:cNvCxnSpPr/>
            <p:nvPr/>
          </p:nvCxnSpPr>
          <p:spPr>
            <a:xfrm>
              <a:off x="1325217" y="3213653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xmlns="" id="{00F0C581-E4F6-4163-AC83-EFC9B6E05BFB}"/>
                </a:ext>
              </a:extLst>
            </p:cNvPr>
            <p:cNvCxnSpPr/>
            <p:nvPr/>
          </p:nvCxnSpPr>
          <p:spPr>
            <a:xfrm>
              <a:off x="1298713" y="3432314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xmlns="" id="{F523044E-279C-41B1-B518-D42BFEAC1677}"/>
                </a:ext>
              </a:extLst>
            </p:cNvPr>
            <p:cNvCxnSpPr/>
            <p:nvPr/>
          </p:nvCxnSpPr>
          <p:spPr>
            <a:xfrm>
              <a:off x="1338468" y="3650975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xmlns="" id="{A3EC0301-247A-483C-BF46-B810F3FDE81A}"/>
                </a:ext>
              </a:extLst>
            </p:cNvPr>
            <p:cNvCxnSpPr/>
            <p:nvPr/>
          </p:nvCxnSpPr>
          <p:spPr>
            <a:xfrm>
              <a:off x="1311964" y="3869636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xmlns="" id="{825F8357-6638-44EE-9A80-F34E0A247C02}"/>
                </a:ext>
              </a:extLst>
            </p:cNvPr>
            <p:cNvCxnSpPr/>
            <p:nvPr/>
          </p:nvCxnSpPr>
          <p:spPr>
            <a:xfrm>
              <a:off x="1338468" y="4081671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xmlns="" id="{0312EBF1-CC7E-427E-B2FA-D4B1F9FDF198}"/>
                </a:ext>
              </a:extLst>
            </p:cNvPr>
            <p:cNvCxnSpPr/>
            <p:nvPr/>
          </p:nvCxnSpPr>
          <p:spPr>
            <a:xfrm>
              <a:off x="1311964" y="4300332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xmlns="" id="{933628FC-D721-4E80-BF44-77A379CA2071}"/>
                </a:ext>
              </a:extLst>
            </p:cNvPr>
            <p:cNvCxnSpPr/>
            <p:nvPr/>
          </p:nvCxnSpPr>
          <p:spPr>
            <a:xfrm>
              <a:off x="1311964" y="4525618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xmlns="" id="{FE7A1407-0036-4787-8BAA-5478C805FC08}"/>
                </a:ext>
              </a:extLst>
            </p:cNvPr>
            <p:cNvCxnSpPr/>
            <p:nvPr/>
          </p:nvCxnSpPr>
          <p:spPr>
            <a:xfrm>
              <a:off x="1285460" y="4744279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xmlns="" id="{B874CB21-8CB2-4B7C-81E7-FE95C7A0959D}"/>
                </a:ext>
              </a:extLst>
            </p:cNvPr>
            <p:cNvCxnSpPr/>
            <p:nvPr/>
          </p:nvCxnSpPr>
          <p:spPr>
            <a:xfrm>
              <a:off x="1311964" y="4956314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xmlns="" id="{B1DF0C37-747A-47A3-84E3-50832D74E82D}"/>
                </a:ext>
              </a:extLst>
            </p:cNvPr>
            <p:cNvCxnSpPr/>
            <p:nvPr/>
          </p:nvCxnSpPr>
          <p:spPr>
            <a:xfrm>
              <a:off x="1285460" y="5174975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xmlns="" id="{93DB68B1-670D-43F7-9BAE-C3A505C49C3C}"/>
                </a:ext>
              </a:extLst>
            </p:cNvPr>
            <p:cNvCxnSpPr/>
            <p:nvPr/>
          </p:nvCxnSpPr>
          <p:spPr>
            <a:xfrm>
              <a:off x="1325215" y="5393636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xmlns="" id="{FE1560CD-5456-4CE7-A2AB-E214C512EEDE}"/>
                </a:ext>
              </a:extLst>
            </p:cNvPr>
            <p:cNvCxnSpPr/>
            <p:nvPr/>
          </p:nvCxnSpPr>
          <p:spPr>
            <a:xfrm>
              <a:off x="1311964" y="5599045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xmlns="" id="{005F6996-37D1-472E-B5ED-AB71D152B01E}"/>
                </a:ext>
              </a:extLst>
            </p:cNvPr>
            <p:cNvCxnSpPr/>
            <p:nvPr/>
          </p:nvCxnSpPr>
          <p:spPr>
            <a:xfrm>
              <a:off x="1311965" y="5811080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xmlns="" id="{F65A09A5-5B7E-441E-AD8E-C3F167426428}"/>
                </a:ext>
              </a:extLst>
            </p:cNvPr>
            <p:cNvCxnSpPr/>
            <p:nvPr/>
          </p:nvCxnSpPr>
          <p:spPr>
            <a:xfrm>
              <a:off x="1311965" y="6029741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xmlns="" id="{4D75A34A-DB6F-441E-8241-37ABC387A685}"/>
                </a:ext>
              </a:extLst>
            </p:cNvPr>
            <p:cNvCxnSpPr/>
            <p:nvPr/>
          </p:nvCxnSpPr>
          <p:spPr>
            <a:xfrm>
              <a:off x="1338468" y="6268280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xmlns="" id="{35980F87-D2F7-4225-8B35-053E8001F37F}"/>
                </a:ext>
              </a:extLst>
            </p:cNvPr>
            <p:cNvCxnSpPr/>
            <p:nvPr/>
          </p:nvCxnSpPr>
          <p:spPr>
            <a:xfrm>
              <a:off x="1338469" y="6480315"/>
              <a:ext cx="812358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xmlns="" id="{EFFCA9FD-83C0-464A-A32F-66B2AD453EDF}"/>
                </a:ext>
              </a:extLst>
            </p:cNvPr>
            <p:cNvCxnSpPr>
              <a:cxnSpLocks/>
            </p:cNvCxnSpPr>
            <p:nvPr/>
          </p:nvCxnSpPr>
          <p:spPr>
            <a:xfrm>
              <a:off x="5035820" y="3869636"/>
              <a:ext cx="2093849" cy="216010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xmlns="" id="{E1ED47DC-F29B-48C6-B597-4EF2B2C00C59}"/>
                </a:ext>
              </a:extLst>
            </p:cNvPr>
            <p:cNvSpPr txBox="1"/>
            <p:nvPr/>
          </p:nvSpPr>
          <p:spPr>
            <a:xfrm rot="2831099">
              <a:off x="4743924" y="4590132"/>
              <a:ext cx="3511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LINEA INCLINADA U OBLICUA</a:t>
              </a:r>
            </a:p>
          </p:txBody>
        </p: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xmlns="" id="{BC03B7F2-3AD8-4291-9363-3609D6E4E50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839" y="2789583"/>
              <a:ext cx="351187" cy="3246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xmlns="" id="{8D57BE11-D1F0-43CE-AD6D-10D84FEEFB0A}"/>
                </a:ext>
              </a:extLst>
            </p:cNvPr>
            <p:cNvSpPr txBox="1"/>
            <p:nvPr/>
          </p:nvSpPr>
          <p:spPr>
            <a:xfrm>
              <a:off x="2391551" y="2667085"/>
              <a:ext cx="41084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Diagonal de los cuadritos</a:t>
              </a:r>
            </a:p>
          </p:txBody>
        </p:sp>
        <p:sp>
          <p:nvSpPr>
            <p:cNvPr id="61" name="Flecha: curvada hacia la izquierda 60">
              <a:extLst>
                <a:ext uri="{FF2B5EF4-FFF2-40B4-BE49-F238E27FC236}">
                  <a16:creationId xmlns:a16="http://schemas.microsoft.com/office/drawing/2014/main" xmlns="" id="{0D8D2402-AA06-4579-9DC4-31B1C43407B5}"/>
                </a:ext>
              </a:extLst>
            </p:cNvPr>
            <p:cNvSpPr/>
            <p:nvPr/>
          </p:nvSpPr>
          <p:spPr>
            <a:xfrm rot="3185032">
              <a:off x="5221864" y="4429983"/>
              <a:ext cx="443225" cy="879038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FF0000"/>
                </a:solidFill>
              </a:endParaRP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xmlns="" id="{5ECCFA3D-B075-4E28-B6D5-074AB0EA4FEC}"/>
                </a:ext>
              </a:extLst>
            </p:cNvPr>
            <p:cNvSpPr txBox="1"/>
            <p:nvPr/>
          </p:nvSpPr>
          <p:spPr>
            <a:xfrm>
              <a:off x="5102401" y="4993864"/>
              <a:ext cx="1271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45°</a:t>
              </a:r>
            </a:p>
          </p:txBody>
        </p:sp>
      </p:grpSp>
      <p:cxnSp>
        <p:nvCxnSpPr>
          <p:cNvPr id="75" name="Conector recto de flecha 74">
            <a:extLst>
              <a:ext uri="{FF2B5EF4-FFF2-40B4-BE49-F238E27FC236}">
                <a16:creationId xmlns:a16="http://schemas.microsoft.com/office/drawing/2014/main" xmlns="" id="{B67DAE50-A560-4422-8DDC-94A31D185746}"/>
              </a:ext>
            </a:extLst>
          </p:cNvPr>
          <p:cNvCxnSpPr>
            <a:stCxn id="72" idx="1"/>
          </p:cNvCxnSpPr>
          <p:nvPr/>
        </p:nvCxnSpPr>
        <p:spPr>
          <a:xfrm flipH="1" flipV="1">
            <a:off x="1570383" y="2300751"/>
            <a:ext cx="83442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22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1DC511C-5F57-4AC1-A6F9-C0BC19396132}"/>
              </a:ext>
            </a:extLst>
          </p:cNvPr>
          <p:cNvSpPr/>
          <p:nvPr/>
        </p:nvSpPr>
        <p:spPr>
          <a:xfrm>
            <a:off x="596347" y="106888"/>
            <a:ext cx="10999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Trazamos el Triedro. </a:t>
            </a:r>
            <a:r>
              <a:rPr lang="es-ES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Recordar que cada cuadrito mide </a:t>
            </a:r>
            <a:r>
              <a:rPr lang="es-ES" sz="24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mm x 5 mm</a:t>
            </a: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1" name="Grupo 1040">
            <a:extLst>
              <a:ext uri="{FF2B5EF4-FFF2-40B4-BE49-F238E27FC236}">
                <a16:creationId xmlns:a16="http://schemas.microsoft.com/office/drawing/2014/main" xmlns="" id="{536E8770-3B01-4DBC-AA52-BFB9A6FE708A}"/>
              </a:ext>
            </a:extLst>
          </p:cNvPr>
          <p:cNvGrpSpPr/>
          <p:nvPr/>
        </p:nvGrpSpPr>
        <p:grpSpPr>
          <a:xfrm>
            <a:off x="-164308" y="507408"/>
            <a:ext cx="6336972" cy="4876308"/>
            <a:chOff x="1579544" y="380492"/>
            <a:chExt cx="7510008" cy="5810758"/>
          </a:xfrm>
        </p:grpSpPr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xmlns="" id="{EFA66C66-AFC7-41CF-84AF-4CD37596F004}"/>
                </a:ext>
              </a:extLst>
            </p:cNvPr>
            <p:cNvGrpSpPr/>
            <p:nvPr/>
          </p:nvGrpSpPr>
          <p:grpSpPr>
            <a:xfrm>
              <a:off x="1579544" y="548675"/>
              <a:ext cx="7054789" cy="5642575"/>
              <a:chOff x="1579544" y="568553"/>
              <a:chExt cx="7054789" cy="5642575"/>
            </a:xfrm>
          </p:grpSpPr>
          <p:pic>
            <p:nvPicPr>
              <p:cNvPr id="91" name="Imagen 90">
                <a:extLst>
                  <a:ext uri="{FF2B5EF4-FFF2-40B4-BE49-F238E27FC236}">
                    <a16:creationId xmlns:a16="http://schemas.microsoft.com/office/drawing/2014/main" xmlns="" id="{B67FCEBA-9365-4EFC-B7C4-ADEA05BC11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143" b="11279"/>
              <a:stretch/>
            </p:blipFill>
            <p:spPr>
              <a:xfrm>
                <a:off x="2417031" y="568553"/>
                <a:ext cx="6217302" cy="5642575"/>
              </a:xfrm>
              <a:prstGeom prst="rect">
                <a:avLst/>
              </a:prstGeom>
            </p:spPr>
          </p:pic>
          <p:grpSp>
            <p:nvGrpSpPr>
              <p:cNvPr id="103" name="Grupo 102">
                <a:extLst>
                  <a:ext uri="{FF2B5EF4-FFF2-40B4-BE49-F238E27FC236}">
                    <a16:creationId xmlns:a16="http://schemas.microsoft.com/office/drawing/2014/main" xmlns="" id="{6161531B-016D-4826-8640-DC1DA4E2F16E}"/>
                  </a:ext>
                </a:extLst>
              </p:cNvPr>
              <p:cNvGrpSpPr/>
              <p:nvPr/>
            </p:nvGrpSpPr>
            <p:grpSpPr>
              <a:xfrm>
                <a:off x="1579544" y="1086975"/>
                <a:ext cx="1980494" cy="1117839"/>
                <a:chOff x="1579544" y="1086975"/>
                <a:chExt cx="1980494" cy="1117839"/>
              </a:xfrm>
            </p:grpSpPr>
            <p:grpSp>
              <p:nvGrpSpPr>
                <p:cNvPr id="99" name="Grupo 98">
                  <a:extLst>
                    <a:ext uri="{FF2B5EF4-FFF2-40B4-BE49-F238E27FC236}">
                      <a16:creationId xmlns:a16="http://schemas.microsoft.com/office/drawing/2014/main" xmlns="" id="{4FE6EE86-FFD1-4294-A491-C0F9EBA4DF9B}"/>
                    </a:ext>
                  </a:extLst>
                </p:cNvPr>
                <p:cNvGrpSpPr/>
                <p:nvPr/>
              </p:nvGrpSpPr>
              <p:grpSpPr>
                <a:xfrm>
                  <a:off x="1579544" y="1724634"/>
                  <a:ext cx="1044015" cy="480180"/>
                  <a:chOff x="1579544" y="1724634"/>
                  <a:chExt cx="1044015" cy="480180"/>
                </a:xfrm>
              </p:grpSpPr>
              <p:cxnSp>
                <p:nvCxnSpPr>
                  <p:cNvPr id="93" name="Conector recto 92">
                    <a:extLst>
                      <a:ext uri="{FF2B5EF4-FFF2-40B4-BE49-F238E27FC236}">
                        <a16:creationId xmlns:a16="http://schemas.microsoft.com/office/drawing/2014/main" xmlns="" id="{52FE7098-9401-4C67-AC52-0C87125491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435551" y="1760434"/>
                    <a:ext cx="1" cy="44438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Conector recto 94">
                    <a:extLst>
                      <a:ext uri="{FF2B5EF4-FFF2-40B4-BE49-F238E27FC236}">
                        <a16:creationId xmlns:a16="http://schemas.microsoft.com/office/drawing/2014/main" xmlns="" id="{DD35C8CB-65E3-410F-A835-B61DF878B90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30452" y="1768980"/>
                    <a:ext cx="393107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ector recto 99">
                    <a:extLst>
                      <a:ext uri="{FF2B5EF4-FFF2-40B4-BE49-F238E27FC236}">
                        <a16:creationId xmlns:a16="http://schemas.microsoft.com/office/drawing/2014/main" xmlns="" id="{34D7410A-99F5-42F7-A818-1858F9513E9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20478" y="2186299"/>
                    <a:ext cx="393107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CuadroTexto 97">
                    <a:extLst>
                      <a:ext uri="{FF2B5EF4-FFF2-40B4-BE49-F238E27FC236}">
                        <a16:creationId xmlns:a16="http://schemas.microsoft.com/office/drawing/2014/main" xmlns="" id="{5D960A54-A2F3-4E67-914C-954D5C7AC651}"/>
                      </a:ext>
                    </a:extLst>
                  </p:cNvPr>
                  <p:cNvSpPr txBox="1"/>
                  <p:nvPr/>
                </p:nvSpPr>
                <p:spPr>
                  <a:xfrm>
                    <a:off x="1579544" y="1724634"/>
                    <a:ext cx="103404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AR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es-AR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mm</a:t>
                    </a:r>
                    <a:endParaRPr lang="es-AR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06" name="Conector recto 105">
                  <a:extLst>
                    <a:ext uri="{FF2B5EF4-FFF2-40B4-BE49-F238E27FC236}">
                      <a16:creationId xmlns:a16="http://schemas.microsoft.com/office/drawing/2014/main" xmlns="" id="{F7482BC8-A079-48E9-A554-FC7E55D769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810140" y="1502444"/>
                  <a:ext cx="1" cy="44438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onector recto 106">
                  <a:extLst>
                    <a:ext uri="{FF2B5EF4-FFF2-40B4-BE49-F238E27FC236}">
                      <a16:creationId xmlns:a16="http://schemas.microsoft.com/office/drawing/2014/main" xmlns="" id="{533215D4-BD75-4E89-99FF-6C783151FB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74531" y="1770829"/>
                  <a:ext cx="393106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Conector recto 107">
                  <a:extLst>
                    <a:ext uri="{FF2B5EF4-FFF2-40B4-BE49-F238E27FC236}">
                      <a16:creationId xmlns:a16="http://schemas.microsoft.com/office/drawing/2014/main" xmlns="" id="{C936FDED-6DA0-4DEA-A880-BAE1007B0D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05378" y="1542130"/>
                  <a:ext cx="1" cy="4097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CuadroTexto 108">
                  <a:extLst>
                    <a:ext uri="{FF2B5EF4-FFF2-40B4-BE49-F238E27FC236}">
                      <a16:creationId xmlns:a16="http://schemas.microsoft.com/office/drawing/2014/main" xmlns="" id="{B9A9B001-8B1B-491F-891E-1F03907C9E84}"/>
                    </a:ext>
                  </a:extLst>
                </p:cNvPr>
                <p:cNvSpPr txBox="1"/>
                <p:nvPr/>
              </p:nvSpPr>
              <p:spPr>
                <a:xfrm>
                  <a:off x="2525997" y="1086975"/>
                  <a:ext cx="103404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r>
                    <a:rPr lang="es-AR" sz="2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mm</a:t>
                  </a:r>
                  <a:endParaRPr lang="es-A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xmlns="" id="{646FE7CC-759F-456D-9FF9-F5CDFB88DCB7}"/>
                </a:ext>
              </a:extLst>
            </p:cNvPr>
            <p:cNvCxnSpPr/>
            <p:nvPr/>
          </p:nvCxnSpPr>
          <p:spPr>
            <a:xfrm>
              <a:off x="3560038" y="954156"/>
              <a:ext cx="286064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xmlns="" id="{4F02479E-E2EE-4595-9719-C2769B5D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9794" y="3761749"/>
              <a:ext cx="2820884" cy="66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xmlns="" id="{AFC715EE-5F3F-4789-B1D8-0025CB330FAB}"/>
                </a:ext>
              </a:extLst>
            </p:cNvPr>
            <p:cNvCxnSpPr>
              <a:cxnSpLocks/>
            </p:cNvCxnSpPr>
            <p:nvPr/>
          </p:nvCxnSpPr>
          <p:spPr>
            <a:xfrm>
              <a:off x="3599794" y="914400"/>
              <a:ext cx="0" cy="28142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xmlns="" id="{8CCF3A6B-A643-4010-A245-C72335F2AB56}"/>
                </a:ext>
              </a:extLst>
            </p:cNvPr>
            <p:cNvCxnSpPr>
              <a:cxnSpLocks/>
            </p:cNvCxnSpPr>
            <p:nvPr/>
          </p:nvCxnSpPr>
          <p:spPr>
            <a:xfrm>
              <a:off x="6435759" y="954156"/>
              <a:ext cx="0" cy="28142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xmlns="" id="{AEF6B67F-078B-40FE-96FF-2D7A79689A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35924" y="2940309"/>
              <a:ext cx="7540" cy="28272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xmlns="" id="{A31455C5-505B-40B7-BD9D-A34A4C3E645B}"/>
                </a:ext>
              </a:extLst>
            </p:cNvPr>
            <p:cNvCxnSpPr>
              <a:cxnSpLocks/>
            </p:cNvCxnSpPr>
            <p:nvPr/>
          </p:nvCxnSpPr>
          <p:spPr>
            <a:xfrm>
              <a:off x="6450840" y="934278"/>
              <a:ext cx="1992624" cy="204746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xmlns="" id="{EA3CF51F-347C-49D4-A62B-7BC3AE8DC92E}"/>
                </a:ext>
              </a:extLst>
            </p:cNvPr>
            <p:cNvCxnSpPr>
              <a:cxnSpLocks/>
            </p:cNvCxnSpPr>
            <p:nvPr/>
          </p:nvCxnSpPr>
          <p:spPr>
            <a:xfrm>
              <a:off x="6443300" y="3761749"/>
              <a:ext cx="1992624" cy="204746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xmlns="" id="{C1562EAE-0109-4E1F-96C0-A2D8D98C1536}"/>
                </a:ext>
              </a:extLst>
            </p:cNvPr>
            <p:cNvCxnSpPr>
              <a:cxnSpLocks/>
            </p:cNvCxnSpPr>
            <p:nvPr/>
          </p:nvCxnSpPr>
          <p:spPr>
            <a:xfrm>
              <a:off x="3584713" y="3728619"/>
              <a:ext cx="2060079" cy="203897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128">
              <a:extLst>
                <a:ext uri="{FF2B5EF4-FFF2-40B4-BE49-F238E27FC236}">
                  <a16:creationId xmlns:a16="http://schemas.microsoft.com/office/drawing/2014/main" xmlns="" id="{B7402A2F-3387-4970-8FBB-9BF882E20CFD}"/>
                </a:ext>
              </a:extLst>
            </p:cNvPr>
            <p:cNvCxnSpPr>
              <a:cxnSpLocks/>
            </p:cNvCxnSpPr>
            <p:nvPr/>
          </p:nvCxnSpPr>
          <p:spPr>
            <a:xfrm>
              <a:off x="5644792" y="5767590"/>
              <a:ext cx="2805171" cy="402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xmlns="" id="{C4A1E143-1795-4BED-8657-F87F971CD36B}"/>
                </a:ext>
              </a:extLst>
            </p:cNvPr>
            <p:cNvSpPr txBox="1"/>
            <p:nvPr/>
          </p:nvSpPr>
          <p:spPr>
            <a:xfrm>
              <a:off x="3639551" y="954156"/>
              <a:ext cx="705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PV</a:t>
              </a:r>
            </a:p>
          </p:txBody>
        </p:sp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xmlns="" id="{56EE1495-4AC2-4547-933F-61F05B916CAC}"/>
                </a:ext>
              </a:extLst>
            </p:cNvPr>
            <p:cNvSpPr txBox="1"/>
            <p:nvPr/>
          </p:nvSpPr>
          <p:spPr>
            <a:xfrm>
              <a:off x="5653030" y="5305925"/>
              <a:ext cx="705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</a:t>
              </a:r>
            </a:p>
          </p:txBody>
        </p:sp>
        <p:sp>
          <p:nvSpPr>
            <p:cNvPr id="133" name="CuadroTexto 132">
              <a:extLst>
                <a:ext uri="{FF2B5EF4-FFF2-40B4-BE49-F238E27FC236}">
                  <a16:creationId xmlns:a16="http://schemas.microsoft.com/office/drawing/2014/main" xmlns="" id="{C9C83210-D1E9-4D71-885D-D11E4E7D513B}"/>
                </a:ext>
              </a:extLst>
            </p:cNvPr>
            <p:cNvSpPr txBox="1"/>
            <p:nvPr/>
          </p:nvSpPr>
          <p:spPr>
            <a:xfrm rot="2685073">
              <a:off x="7579238" y="2598631"/>
              <a:ext cx="946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PLD</a:t>
              </a:r>
            </a:p>
          </p:txBody>
        </p:sp>
        <p:grpSp>
          <p:nvGrpSpPr>
            <p:cNvPr id="1036" name="Grupo 1035">
              <a:extLst>
                <a:ext uri="{FF2B5EF4-FFF2-40B4-BE49-F238E27FC236}">
                  <a16:creationId xmlns:a16="http://schemas.microsoft.com/office/drawing/2014/main" xmlns="" id="{B6E757C9-8902-4DFF-8414-15C867DDEE7C}"/>
                </a:ext>
              </a:extLst>
            </p:cNvPr>
            <p:cNvGrpSpPr/>
            <p:nvPr/>
          </p:nvGrpSpPr>
          <p:grpSpPr>
            <a:xfrm>
              <a:off x="3612151" y="380492"/>
              <a:ext cx="2823608" cy="533909"/>
              <a:chOff x="3612151" y="380492"/>
              <a:chExt cx="2823608" cy="533909"/>
            </a:xfrm>
          </p:grpSpPr>
          <p:cxnSp>
            <p:nvCxnSpPr>
              <p:cNvPr id="125" name="Conector recto 124">
                <a:extLst>
                  <a:ext uri="{FF2B5EF4-FFF2-40B4-BE49-F238E27FC236}">
                    <a16:creationId xmlns:a16="http://schemas.microsoft.com/office/drawing/2014/main" xmlns="" id="{A83A9862-1369-49B2-AC2F-8F4506F15C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151" y="548675"/>
                <a:ext cx="0" cy="3657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ector recto 135">
                <a:extLst>
                  <a:ext uri="{FF2B5EF4-FFF2-40B4-BE49-F238E27FC236}">
                    <a16:creationId xmlns:a16="http://schemas.microsoft.com/office/drawing/2014/main" xmlns="" id="{935627C4-5203-499F-B4C1-A30EDAAADC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28916" y="588430"/>
                <a:ext cx="345" cy="3259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Conector recto 1024">
                <a:extLst>
                  <a:ext uri="{FF2B5EF4-FFF2-40B4-BE49-F238E27FC236}">
                    <a16:creationId xmlns:a16="http://schemas.microsoft.com/office/drawing/2014/main" xmlns="" id="{184C7300-2A38-4B9C-B12E-D19DE13F77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292" y="731537"/>
                <a:ext cx="2823467" cy="57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CuadroTexto 139">
                <a:extLst>
                  <a:ext uri="{FF2B5EF4-FFF2-40B4-BE49-F238E27FC236}">
                    <a16:creationId xmlns:a16="http://schemas.microsoft.com/office/drawing/2014/main" xmlns="" id="{D2675C73-516B-45DD-8600-DC847B2C468A}"/>
                  </a:ext>
                </a:extLst>
              </p:cNvPr>
              <p:cNvSpPr txBox="1"/>
              <p:nvPr/>
            </p:nvSpPr>
            <p:spPr>
              <a:xfrm>
                <a:off x="3815344" y="380492"/>
                <a:ext cx="2542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cuadritos</a:t>
                </a:r>
              </a:p>
            </p:txBody>
          </p:sp>
        </p:grpSp>
        <p:grpSp>
          <p:nvGrpSpPr>
            <p:cNvPr id="147" name="Grupo 146">
              <a:extLst>
                <a:ext uri="{FF2B5EF4-FFF2-40B4-BE49-F238E27FC236}">
                  <a16:creationId xmlns:a16="http://schemas.microsoft.com/office/drawing/2014/main" xmlns="" id="{9A133A43-6E10-42F3-B299-9F2E495B52D1}"/>
                </a:ext>
              </a:extLst>
            </p:cNvPr>
            <p:cNvGrpSpPr/>
            <p:nvPr/>
          </p:nvGrpSpPr>
          <p:grpSpPr>
            <a:xfrm>
              <a:off x="3612151" y="3246414"/>
              <a:ext cx="2823608" cy="533909"/>
              <a:chOff x="3612151" y="380492"/>
              <a:chExt cx="2823608" cy="533909"/>
            </a:xfrm>
          </p:grpSpPr>
          <p:cxnSp>
            <p:nvCxnSpPr>
              <p:cNvPr id="148" name="Conector recto 147">
                <a:extLst>
                  <a:ext uri="{FF2B5EF4-FFF2-40B4-BE49-F238E27FC236}">
                    <a16:creationId xmlns:a16="http://schemas.microsoft.com/office/drawing/2014/main" xmlns="" id="{44AE9A7C-A0A5-4969-8D82-5847F4EED0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151" y="548675"/>
                <a:ext cx="0" cy="3657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ector recto 148">
                <a:extLst>
                  <a:ext uri="{FF2B5EF4-FFF2-40B4-BE49-F238E27FC236}">
                    <a16:creationId xmlns:a16="http://schemas.microsoft.com/office/drawing/2014/main" xmlns="" id="{17927657-3546-430B-A4FB-706ABADB9B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28916" y="588430"/>
                <a:ext cx="345" cy="3259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ector recto 149">
                <a:extLst>
                  <a:ext uri="{FF2B5EF4-FFF2-40B4-BE49-F238E27FC236}">
                    <a16:creationId xmlns:a16="http://schemas.microsoft.com/office/drawing/2014/main" xmlns="" id="{CAAC7CB2-B3E3-4E0E-9384-579F770500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292" y="731537"/>
                <a:ext cx="2823467" cy="57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CuadroTexto 150">
                <a:extLst>
                  <a:ext uri="{FF2B5EF4-FFF2-40B4-BE49-F238E27FC236}">
                    <a16:creationId xmlns:a16="http://schemas.microsoft.com/office/drawing/2014/main" xmlns="" id="{DCFCCD08-A862-42D6-9CEF-AC4D0FC4FA57}"/>
                  </a:ext>
                </a:extLst>
              </p:cNvPr>
              <p:cNvSpPr txBox="1"/>
              <p:nvPr/>
            </p:nvSpPr>
            <p:spPr>
              <a:xfrm>
                <a:off x="3815344" y="380492"/>
                <a:ext cx="2542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cuadritos</a:t>
                </a:r>
              </a:p>
            </p:txBody>
          </p:sp>
        </p:grpSp>
        <p:grpSp>
          <p:nvGrpSpPr>
            <p:cNvPr id="152" name="Grupo 151">
              <a:extLst>
                <a:ext uri="{FF2B5EF4-FFF2-40B4-BE49-F238E27FC236}">
                  <a16:creationId xmlns:a16="http://schemas.microsoft.com/office/drawing/2014/main" xmlns="" id="{A8DB5A6F-D21C-4800-BBF8-2A4A11FDC48B}"/>
                </a:ext>
              </a:extLst>
            </p:cNvPr>
            <p:cNvGrpSpPr/>
            <p:nvPr/>
          </p:nvGrpSpPr>
          <p:grpSpPr>
            <a:xfrm>
              <a:off x="5622652" y="5236385"/>
              <a:ext cx="2823608" cy="569241"/>
              <a:chOff x="3612151" y="345160"/>
              <a:chExt cx="2823608" cy="569241"/>
            </a:xfrm>
          </p:grpSpPr>
          <p:cxnSp>
            <p:nvCxnSpPr>
              <p:cNvPr id="153" name="Conector recto 152">
                <a:extLst>
                  <a:ext uri="{FF2B5EF4-FFF2-40B4-BE49-F238E27FC236}">
                    <a16:creationId xmlns:a16="http://schemas.microsoft.com/office/drawing/2014/main" xmlns="" id="{C051F104-640D-4640-99B0-95C5C6E2D3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151" y="548675"/>
                <a:ext cx="0" cy="3657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ector recto 153">
                <a:extLst>
                  <a:ext uri="{FF2B5EF4-FFF2-40B4-BE49-F238E27FC236}">
                    <a16:creationId xmlns:a16="http://schemas.microsoft.com/office/drawing/2014/main" xmlns="" id="{CB7C9B9D-94B0-4B12-89A1-1DB5961B17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28916" y="588430"/>
                <a:ext cx="345" cy="3259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ector recto 154">
                <a:extLst>
                  <a:ext uri="{FF2B5EF4-FFF2-40B4-BE49-F238E27FC236}">
                    <a16:creationId xmlns:a16="http://schemas.microsoft.com/office/drawing/2014/main" xmlns="" id="{F4FE7B6E-F90F-4DCF-8B19-25D4502231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292" y="731537"/>
                <a:ext cx="2823467" cy="57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CuadroTexto 155">
                <a:extLst>
                  <a:ext uri="{FF2B5EF4-FFF2-40B4-BE49-F238E27FC236}">
                    <a16:creationId xmlns:a16="http://schemas.microsoft.com/office/drawing/2014/main" xmlns="" id="{5773DE4A-030C-4F7B-ACF4-8FA8C2C1D021}"/>
                  </a:ext>
                </a:extLst>
              </p:cNvPr>
              <p:cNvSpPr txBox="1"/>
              <p:nvPr/>
            </p:nvSpPr>
            <p:spPr>
              <a:xfrm>
                <a:off x="3812795" y="345160"/>
                <a:ext cx="2542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cuadritos</a:t>
                </a:r>
              </a:p>
            </p:txBody>
          </p:sp>
        </p:grpSp>
        <p:grpSp>
          <p:nvGrpSpPr>
            <p:cNvPr id="161" name="Grupo 160">
              <a:extLst>
                <a:ext uri="{FF2B5EF4-FFF2-40B4-BE49-F238E27FC236}">
                  <a16:creationId xmlns:a16="http://schemas.microsoft.com/office/drawing/2014/main" xmlns="" id="{88A468C6-982E-4E8B-AF03-D79C34218A05}"/>
                </a:ext>
              </a:extLst>
            </p:cNvPr>
            <p:cNvGrpSpPr/>
            <p:nvPr/>
          </p:nvGrpSpPr>
          <p:grpSpPr>
            <a:xfrm rot="16200000">
              <a:off x="2088365" y="2096405"/>
              <a:ext cx="2823608" cy="533909"/>
              <a:chOff x="3612151" y="380492"/>
              <a:chExt cx="2823608" cy="533909"/>
            </a:xfrm>
          </p:grpSpPr>
          <p:cxnSp>
            <p:nvCxnSpPr>
              <p:cNvPr id="162" name="Conector recto 161">
                <a:extLst>
                  <a:ext uri="{FF2B5EF4-FFF2-40B4-BE49-F238E27FC236}">
                    <a16:creationId xmlns:a16="http://schemas.microsoft.com/office/drawing/2014/main" xmlns="" id="{AAD2B545-103F-467E-B6A5-61FF657A4C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151" y="548675"/>
                <a:ext cx="0" cy="3657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ector recto 162">
                <a:extLst>
                  <a:ext uri="{FF2B5EF4-FFF2-40B4-BE49-F238E27FC236}">
                    <a16:creationId xmlns:a16="http://schemas.microsoft.com/office/drawing/2014/main" xmlns="" id="{24A12B02-D669-40F1-983E-5BBFC12C3D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28916" y="588430"/>
                <a:ext cx="345" cy="3259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ector recto 163">
                <a:extLst>
                  <a:ext uri="{FF2B5EF4-FFF2-40B4-BE49-F238E27FC236}">
                    <a16:creationId xmlns:a16="http://schemas.microsoft.com/office/drawing/2014/main" xmlns="" id="{4E085A39-98E8-446A-8816-81356E80AD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292" y="731537"/>
                <a:ext cx="2823467" cy="57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CuadroTexto 164">
                <a:extLst>
                  <a:ext uri="{FF2B5EF4-FFF2-40B4-BE49-F238E27FC236}">
                    <a16:creationId xmlns:a16="http://schemas.microsoft.com/office/drawing/2014/main" xmlns="" id="{044ED589-DD62-4528-89CD-E3EF368BB77E}"/>
                  </a:ext>
                </a:extLst>
              </p:cNvPr>
              <p:cNvSpPr txBox="1"/>
              <p:nvPr/>
            </p:nvSpPr>
            <p:spPr>
              <a:xfrm>
                <a:off x="3815344" y="380492"/>
                <a:ext cx="2542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cuadritos</a:t>
                </a:r>
              </a:p>
            </p:txBody>
          </p:sp>
        </p:grpSp>
        <p:grpSp>
          <p:nvGrpSpPr>
            <p:cNvPr id="166" name="Grupo 165">
              <a:extLst>
                <a:ext uri="{FF2B5EF4-FFF2-40B4-BE49-F238E27FC236}">
                  <a16:creationId xmlns:a16="http://schemas.microsoft.com/office/drawing/2014/main" xmlns="" id="{CD94EDD8-01F4-465F-8639-1EC7E41569D7}"/>
                </a:ext>
              </a:extLst>
            </p:cNvPr>
            <p:cNvGrpSpPr/>
            <p:nvPr/>
          </p:nvGrpSpPr>
          <p:grpSpPr>
            <a:xfrm rot="16200000">
              <a:off x="4780504" y="2071120"/>
              <a:ext cx="2847349" cy="533909"/>
              <a:chOff x="3612151" y="380492"/>
              <a:chExt cx="2823608" cy="533909"/>
            </a:xfrm>
          </p:grpSpPr>
          <p:cxnSp>
            <p:nvCxnSpPr>
              <p:cNvPr id="167" name="Conector recto 166">
                <a:extLst>
                  <a:ext uri="{FF2B5EF4-FFF2-40B4-BE49-F238E27FC236}">
                    <a16:creationId xmlns:a16="http://schemas.microsoft.com/office/drawing/2014/main" xmlns="" id="{B65B34CB-023A-43E3-9AF4-64DC7543B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151" y="548675"/>
                <a:ext cx="0" cy="3657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ector recto 167">
                <a:extLst>
                  <a:ext uri="{FF2B5EF4-FFF2-40B4-BE49-F238E27FC236}">
                    <a16:creationId xmlns:a16="http://schemas.microsoft.com/office/drawing/2014/main" xmlns="" id="{70BE220E-AFE2-4743-BA99-69625A2BC6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28916" y="588430"/>
                <a:ext cx="345" cy="3259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ector recto 168">
                <a:extLst>
                  <a:ext uri="{FF2B5EF4-FFF2-40B4-BE49-F238E27FC236}">
                    <a16:creationId xmlns:a16="http://schemas.microsoft.com/office/drawing/2014/main" xmlns="" id="{090628C7-806C-4D78-BD64-EBF7FAD4AF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292" y="731537"/>
                <a:ext cx="2823467" cy="57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CuadroTexto 169">
                <a:extLst>
                  <a:ext uri="{FF2B5EF4-FFF2-40B4-BE49-F238E27FC236}">
                    <a16:creationId xmlns:a16="http://schemas.microsoft.com/office/drawing/2014/main" xmlns="" id="{438496B6-A853-4F86-9C81-D553EEF4314D}"/>
                  </a:ext>
                </a:extLst>
              </p:cNvPr>
              <p:cNvSpPr txBox="1"/>
              <p:nvPr/>
            </p:nvSpPr>
            <p:spPr>
              <a:xfrm>
                <a:off x="3815344" y="380492"/>
                <a:ext cx="2542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cuadritos</a:t>
                </a:r>
              </a:p>
            </p:txBody>
          </p:sp>
        </p:grpSp>
        <p:grpSp>
          <p:nvGrpSpPr>
            <p:cNvPr id="171" name="Grupo 170">
              <a:extLst>
                <a:ext uri="{FF2B5EF4-FFF2-40B4-BE49-F238E27FC236}">
                  <a16:creationId xmlns:a16="http://schemas.microsoft.com/office/drawing/2014/main" xmlns="" id="{F40DDFA3-73D3-4C2F-A50A-038414835D0C}"/>
                </a:ext>
              </a:extLst>
            </p:cNvPr>
            <p:cNvGrpSpPr/>
            <p:nvPr/>
          </p:nvGrpSpPr>
          <p:grpSpPr>
            <a:xfrm rot="16200000">
              <a:off x="6870148" y="4086994"/>
              <a:ext cx="2847349" cy="533909"/>
              <a:chOff x="3612151" y="380492"/>
              <a:chExt cx="2823608" cy="533909"/>
            </a:xfrm>
          </p:grpSpPr>
          <p:cxnSp>
            <p:nvCxnSpPr>
              <p:cNvPr id="172" name="Conector recto 171">
                <a:extLst>
                  <a:ext uri="{FF2B5EF4-FFF2-40B4-BE49-F238E27FC236}">
                    <a16:creationId xmlns:a16="http://schemas.microsoft.com/office/drawing/2014/main" xmlns="" id="{89E335B6-4DCF-42A6-A292-540F27232C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151" y="548675"/>
                <a:ext cx="0" cy="3657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ector recto 172">
                <a:extLst>
                  <a:ext uri="{FF2B5EF4-FFF2-40B4-BE49-F238E27FC236}">
                    <a16:creationId xmlns:a16="http://schemas.microsoft.com/office/drawing/2014/main" xmlns="" id="{DBDC123D-62F5-478D-8D47-86A037528D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28916" y="588430"/>
                <a:ext cx="345" cy="3259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Conector recto 173">
                <a:extLst>
                  <a:ext uri="{FF2B5EF4-FFF2-40B4-BE49-F238E27FC236}">
                    <a16:creationId xmlns:a16="http://schemas.microsoft.com/office/drawing/2014/main" xmlns="" id="{B532DDEB-DBF8-4B39-B287-8D20109242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292" y="731537"/>
                <a:ext cx="2823467" cy="57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CuadroTexto 174">
                <a:extLst>
                  <a:ext uri="{FF2B5EF4-FFF2-40B4-BE49-F238E27FC236}">
                    <a16:creationId xmlns:a16="http://schemas.microsoft.com/office/drawing/2014/main" xmlns="" id="{DCA1F615-63AB-441C-9EF9-40636B790C15}"/>
                  </a:ext>
                </a:extLst>
              </p:cNvPr>
              <p:cNvSpPr txBox="1"/>
              <p:nvPr/>
            </p:nvSpPr>
            <p:spPr>
              <a:xfrm>
                <a:off x="3815344" y="380492"/>
                <a:ext cx="2542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cuadritos</a:t>
                </a:r>
              </a:p>
            </p:txBody>
          </p:sp>
        </p:grpSp>
        <p:grpSp>
          <p:nvGrpSpPr>
            <p:cNvPr id="176" name="Grupo 175">
              <a:extLst>
                <a:ext uri="{FF2B5EF4-FFF2-40B4-BE49-F238E27FC236}">
                  <a16:creationId xmlns:a16="http://schemas.microsoft.com/office/drawing/2014/main" xmlns="" id="{1C89E884-C55D-4A6E-AC39-974EF70CB102}"/>
                </a:ext>
              </a:extLst>
            </p:cNvPr>
            <p:cNvGrpSpPr/>
            <p:nvPr/>
          </p:nvGrpSpPr>
          <p:grpSpPr>
            <a:xfrm rot="2667461">
              <a:off x="6229564" y="1450967"/>
              <a:ext cx="2859988" cy="533909"/>
              <a:chOff x="3612151" y="380492"/>
              <a:chExt cx="2823608" cy="533909"/>
            </a:xfrm>
          </p:grpSpPr>
          <p:cxnSp>
            <p:nvCxnSpPr>
              <p:cNvPr id="177" name="Conector recto 176">
                <a:extLst>
                  <a:ext uri="{FF2B5EF4-FFF2-40B4-BE49-F238E27FC236}">
                    <a16:creationId xmlns:a16="http://schemas.microsoft.com/office/drawing/2014/main" xmlns="" id="{F750D9D7-BE8B-4B6F-8083-C350EF8D30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151" y="548675"/>
                <a:ext cx="0" cy="3657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Conector recto 177">
                <a:extLst>
                  <a:ext uri="{FF2B5EF4-FFF2-40B4-BE49-F238E27FC236}">
                    <a16:creationId xmlns:a16="http://schemas.microsoft.com/office/drawing/2014/main" xmlns="" id="{AB7CFF86-C534-4107-906E-85342EAB59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28916" y="588430"/>
                <a:ext cx="345" cy="3259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ector recto 178">
                <a:extLst>
                  <a:ext uri="{FF2B5EF4-FFF2-40B4-BE49-F238E27FC236}">
                    <a16:creationId xmlns:a16="http://schemas.microsoft.com/office/drawing/2014/main" xmlns="" id="{62FE1A66-8D6C-49CF-98B8-8D10EF5DB3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292" y="731537"/>
                <a:ext cx="2823467" cy="57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CuadroTexto 179">
                <a:extLst>
                  <a:ext uri="{FF2B5EF4-FFF2-40B4-BE49-F238E27FC236}">
                    <a16:creationId xmlns:a16="http://schemas.microsoft.com/office/drawing/2014/main" xmlns="" id="{CB32ED5E-2797-412E-B967-013DA7605FF4}"/>
                  </a:ext>
                </a:extLst>
              </p:cNvPr>
              <p:cNvSpPr txBox="1"/>
              <p:nvPr/>
            </p:nvSpPr>
            <p:spPr>
              <a:xfrm>
                <a:off x="3815344" y="380492"/>
                <a:ext cx="2542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diagonales</a:t>
                </a:r>
              </a:p>
            </p:txBody>
          </p:sp>
        </p:grpSp>
        <p:grpSp>
          <p:nvGrpSpPr>
            <p:cNvPr id="181" name="Grupo 180">
              <a:extLst>
                <a:ext uri="{FF2B5EF4-FFF2-40B4-BE49-F238E27FC236}">
                  <a16:creationId xmlns:a16="http://schemas.microsoft.com/office/drawing/2014/main" xmlns="" id="{E0E3B983-854C-45AD-BC6D-658DB58365A4}"/>
                </a:ext>
              </a:extLst>
            </p:cNvPr>
            <p:cNvGrpSpPr/>
            <p:nvPr/>
          </p:nvGrpSpPr>
          <p:grpSpPr>
            <a:xfrm rot="2667461">
              <a:off x="3424968" y="4215902"/>
              <a:ext cx="2859988" cy="604318"/>
              <a:chOff x="3612151" y="310083"/>
              <a:chExt cx="2823608" cy="604318"/>
            </a:xfrm>
          </p:grpSpPr>
          <p:cxnSp>
            <p:nvCxnSpPr>
              <p:cNvPr id="182" name="Conector recto 181">
                <a:extLst>
                  <a:ext uri="{FF2B5EF4-FFF2-40B4-BE49-F238E27FC236}">
                    <a16:creationId xmlns:a16="http://schemas.microsoft.com/office/drawing/2014/main" xmlns="" id="{F90E3198-D65F-4337-9120-BADD3277C4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151" y="548675"/>
                <a:ext cx="0" cy="3657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ector recto 182">
                <a:extLst>
                  <a:ext uri="{FF2B5EF4-FFF2-40B4-BE49-F238E27FC236}">
                    <a16:creationId xmlns:a16="http://schemas.microsoft.com/office/drawing/2014/main" xmlns="" id="{764CCE68-4C89-4FFF-9D28-5691DE2F64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28916" y="588430"/>
                <a:ext cx="345" cy="32597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ector recto 183">
                <a:extLst>
                  <a:ext uri="{FF2B5EF4-FFF2-40B4-BE49-F238E27FC236}">
                    <a16:creationId xmlns:a16="http://schemas.microsoft.com/office/drawing/2014/main" xmlns="" id="{09437A1A-3F4A-48D3-B655-214F4C9CC4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2292" y="731537"/>
                <a:ext cx="2823467" cy="57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CuadroTexto 184">
                <a:extLst>
                  <a:ext uri="{FF2B5EF4-FFF2-40B4-BE49-F238E27FC236}">
                    <a16:creationId xmlns:a16="http://schemas.microsoft.com/office/drawing/2014/main" xmlns="" id="{E018124A-3B55-42BD-9489-38448BF28603}"/>
                  </a:ext>
                </a:extLst>
              </p:cNvPr>
              <p:cNvSpPr txBox="1"/>
              <p:nvPr/>
            </p:nvSpPr>
            <p:spPr>
              <a:xfrm>
                <a:off x="3842591" y="310083"/>
                <a:ext cx="2542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diagonales</a:t>
                </a: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31634"/>
          <a:stretch/>
        </p:blipFill>
        <p:spPr bwMode="auto">
          <a:xfrm>
            <a:off x="6247722" y="774544"/>
            <a:ext cx="5506128" cy="488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00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1DC511C-5F57-4AC1-A6F9-C0BC19396132}"/>
              </a:ext>
            </a:extLst>
          </p:cNvPr>
          <p:cNvSpPr/>
          <p:nvPr/>
        </p:nvSpPr>
        <p:spPr>
          <a:xfrm>
            <a:off x="596347" y="106888"/>
            <a:ext cx="10999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Ahora resolvemos. </a:t>
            </a:r>
            <a:endParaRPr lang="es-ES" sz="240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71" name="Grupo 2070">
            <a:extLst>
              <a:ext uri="{FF2B5EF4-FFF2-40B4-BE49-F238E27FC236}">
                <a16:creationId xmlns:a16="http://schemas.microsoft.com/office/drawing/2014/main" xmlns="" id="{3692AB4C-E2D3-4871-B9CF-4C8DBABFBEE4}"/>
              </a:ext>
            </a:extLst>
          </p:cNvPr>
          <p:cNvGrpSpPr/>
          <p:nvPr/>
        </p:nvGrpSpPr>
        <p:grpSpPr>
          <a:xfrm>
            <a:off x="1385977" y="528837"/>
            <a:ext cx="8945140" cy="6356467"/>
            <a:chOff x="1385977" y="528837"/>
            <a:chExt cx="8945140" cy="6356467"/>
          </a:xfrm>
        </p:grpSpPr>
        <p:grpSp>
          <p:nvGrpSpPr>
            <p:cNvPr id="2057" name="Grupo 2056">
              <a:extLst>
                <a:ext uri="{FF2B5EF4-FFF2-40B4-BE49-F238E27FC236}">
                  <a16:creationId xmlns:a16="http://schemas.microsoft.com/office/drawing/2014/main" xmlns="" id="{20EC1A9F-36CD-4335-8C7C-9CDA624AE85D}"/>
                </a:ext>
              </a:extLst>
            </p:cNvPr>
            <p:cNvGrpSpPr/>
            <p:nvPr/>
          </p:nvGrpSpPr>
          <p:grpSpPr>
            <a:xfrm>
              <a:off x="1385977" y="528837"/>
              <a:ext cx="8945140" cy="6356467"/>
              <a:chOff x="1385977" y="528837"/>
              <a:chExt cx="8945140" cy="6356467"/>
            </a:xfrm>
          </p:grpSpPr>
          <p:cxnSp>
            <p:nvCxnSpPr>
              <p:cNvPr id="4" name="Conector recto 3">
                <a:extLst>
                  <a:ext uri="{FF2B5EF4-FFF2-40B4-BE49-F238E27FC236}">
                    <a16:creationId xmlns:a16="http://schemas.microsoft.com/office/drawing/2014/main" xmlns="" id="{D7C69200-C93B-46F7-A3B8-F3FAAB2253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717" y="564390"/>
                <a:ext cx="88554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ctor recto 85">
                <a:extLst>
                  <a:ext uri="{FF2B5EF4-FFF2-40B4-BE49-F238E27FC236}">
                    <a16:creationId xmlns:a16="http://schemas.microsoft.com/office/drawing/2014/main" xmlns="" id="{255EF9FD-B86F-45F7-90A0-B097A91DFC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717" y="6798882"/>
                <a:ext cx="885548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xmlns="" id="{EB4960A0-517D-47E1-9A32-FF9DDCBCE9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717" y="564390"/>
                <a:ext cx="0" cy="625006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recto 92">
                <a:extLst>
                  <a:ext uri="{FF2B5EF4-FFF2-40B4-BE49-F238E27FC236}">
                    <a16:creationId xmlns:a16="http://schemas.microsoft.com/office/drawing/2014/main" xmlns="" id="{C559F5D6-5C97-44F7-8AD1-0D26C0D7A8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78157" y="564390"/>
                <a:ext cx="8045" cy="625006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" name="Grupo 2055">
                <a:extLst>
                  <a:ext uri="{FF2B5EF4-FFF2-40B4-BE49-F238E27FC236}">
                    <a16:creationId xmlns:a16="http://schemas.microsoft.com/office/drawing/2014/main" xmlns="" id="{3EC1141B-0ACF-45B0-BFA8-476E6551C2AD}"/>
                  </a:ext>
                </a:extLst>
              </p:cNvPr>
              <p:cNvGrpSpPr/>
              <p:nvPr/>
            </p:nvGrpSpPr>
            <p:grpSpPr>
              <a:xfrm>
                <a:off x="1417296" y="578374"/>
                <a:ext cx="8841242" cy="6250068"/>
                <a:chOff x="1436915" y="564390"/>
                <a:chExt cx="8841242" cy="6250068"/>
              </a:xfrm>
            </p:grpSpPr>
            <p:pic>
              <p:nvPicPr>
                <p:cNvPr id="2050" name="Picture 2" descr="A3 Estándar Papel Cuadriculado Para Imprimir Con Cm Y 5 Mm De ...">
                  <a:extLst>
                    <a:ext uri="{FF2B5EF4-FFF2-40B4-BE49-F238E27FC236}">
                      <a16:creationId xmlns:a16="http://schemas.microsoft.com/office/drawing/2014/main" xmlns="" id="{DB4CD7F6-FC18-40C2-B46D-1E1C8F3EEA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6915" y="564390"/>
                  <a:ext cx="8841242" cy="625006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95" name="Conector recto 94">
                  <a:extLst>
                    <a:ext uri="{FF2B5EF4-FFF2-40B4-BE49-F238E27FC236}">
                      <a16:creationId xmlns:a16="http://schemas.microsoft.com/office/drawing/2014/main" xmlns="" id="{E86D3CA7-7E8C-4957-A39C-E05BC748D6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62270" y="747132"/>
                  <a:ext cx="0" cy="5887844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Conector recto 104">
                  <a:extLst>
                    <a:ext uri="{FF2B5EF4-FFF2-40B4-BE49-F238E27FC236}">
                      <a16:creationId xmlns:a16="http://schemas.microsoft.com/office/drawing/2014/main" xmlns="" id="{5492C1C4-159A-4CF2-8CE8-E75E9A2D7F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053086" y="747132"/>
                  <a:ext cx="23555" cy="590676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xmlns="" id="{877FC8E3-2D1A-42E1-B2B5-6FD46ECFF5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62270" y="747132"/>
                <a:ext cx="8114371" cy="311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ector recto 108">
                <a:extLst>
                  <a:ext uri="{FF2B5EF4-FFF2-40B4-BE49-F238E27FC236}">
                    <a16:creationId xmlns:a16="http://schemas.microsoft.com/office/drawing/2014/main" xmlns="" id="{2398030C-1EF6-4BEF-8A54-9F8F35A40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2270" y="6634977"/>
                <a:ext cx="8085093" cy="1322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8" name="Conector recto 2057">
                <a:extLst>
                  <a:ext uri="{FF2B5EF4-FFF2-40B4-BE49-F238E27FC236}">
                    <a16:creationId xmlns:a16="http://schemas.microsoft.com/office/drawing/2014/main" xmlns="" id="{A67CB2FA-CE22-4BB8-8554-9CC03D9FA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5977" y="537664"/>
                <a:ext cx="890022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ector recto 126">
                <a:extLst>
                  <a:ext uri="{FF2B5EF4-FFF2-40B4-BE49-F238E27FC236}">
                    <a16:creationId xmlns:a16="http://schemas.microsoft.com/office/drawing/2014/main" xmlns="" id="{71F3F824-387C-4AA1-BBC2-F5F985F02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717" y="6858000"/>
                <a:ext cx="8900400" cy="2730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8" name="Conector recto 2077">
                <a:extLst>
                  <a:ext uri="{FF2B5EF4-FFF2-40B4-BE49-F238E27FC236}">
                    <a16:creationId xmlns:a16="http://schemas.microsoft.com/office/drawing/2014/main" xmlns="" id="{9B26F8AE-63A3-4BB3-B44B-F33D6ABF4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5977" y="528837"/>
                <a:ext cx="25470" cy="635646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ector recto 141">
                <a:extLst>
                  <a:ext uri="{FF2B5EF4-FFF2-40B4-BE49-F238E27FC236}">
                    <a16:creationId xmlns:a16="http://schemas.microsoft.com/office/drawing/2014/main" xmlns="" id="{257D9E29-F408-4C2B-B6EE-3D8105CDBE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2137" y="531135"/>
                <a:ext cx="1466" cy="6354168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" name="Grupo 2054">
                <a:extLst>
                  <a:ext uri="{FF2B5EF4-FFF2-40B4-BE49-F238E27FC236}">
                    <a16:creationId xmlns:a16="http://schemas.microsoft.com/office/drawing/2014/main" xmlns="" id="{4A555D14-7E83-43C9-8093-052FDDA0B6A6}"/>
                  </a:ext>
                </a:extLst>
              </p:cNvPr>
              <p:cNvGrpSpPr/>
              <p:nvPr/>
            </p:nvGrpSpPr>
            <p:grpSpPr>
              <a:xfrm>
                <a:off x="6275608" y="5579740"/>
                <a:ext cx="3990082" cy="1088226"/>
                <a:chOff x="6275608" y="5579740"/>
                <a:chExt cx="3990082" cy="1088226"/>
              </a:xfrm>
            </p:grpSpPr>
            <p:sp>
              <p:nvSpPr>
                <p:cNvPr id="69" name="Rectángulo 68">
                  <a:extLst>
                    <a:ext uri="{FF2B5EF4-FFF2-40B4-BE49-F238E27FC236}">
                      <a16:creationId xmlns:a16="http://schemas.microsoft.com/office/drawing/2014/main" xmlns="" id="{B58218EB-0D15-4EAD-894E-BF9A95B72D50}"/>
                    </a:ext>
                  </a:extLst>
                </p:cNvPr>
                <p:cNvSpPr/>
                <p:nvPr/>
              </p:nvSpPr>
              <p:spPr>
                <a:xfrm>
                  <a:off x="6318716" y="5603595"/>
                  <a:ext cx="3714751" cy="1051200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noFill/>
                  </a:endParaRPr>
                </a:p>
              </p:txBody>
            </p:sp>
            <p:sp>
              <p:nvSpPr>
                <p:cNvPr id="100" name="Rectángulo 99">
                  <a:extLst>
                    <a:ext uri="{FF2B5EF4-FFF2-40B4-BE49-F238E27FC236}">
                      <a16:creationId xmlns:a16="http://schemas.microsoft.com/office/drawing/2014/main" xmlns="" id="{AC789FCB-7622-49D0-B063-ED864A31C667}"/>
                    </a:ext>
                  </a:extLst>
                </p:cNvPr>
                <p:cNvSpPr/>
                <p:nvPr/>
              </p:nvSpPr>
              <p:spPr>
                <a:xfrm flipV="1">
                  <a:off x="6318715" y="5603596"/>
                  <a:ext cx="3724087" cy="208168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45" name="Rectángulo 144">
                  <a:extLst>
                    <a:ext uri="{FF2B5EF4-FFF2-40B4-BE49-F238E27FC236}">
                      <a16:creationId xmlns:a16="http://schemas.microsoft.com/office/drawing/2014/main" xmlns="" id="{8528D0BA-FDD5-4F83-8585-6245280F71FE}"/>
                    </a:ext>
                  </a:extLst>
                </p:cNvPr>
                <p:cNvSpPr/>
                <p:nvPr/>
              </p:nvSpPr>
              <p:spPr>
                <a:xfrm flipV="1">
                  <a:off x="6321060" y="6437741"/>
                  <a:ext cx="3724087" cy="208168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02" name="Rectángulo 101">
                  <a:extLst>
                    <a:ext uri="{FF2B5EF4-FFF2-40B4-BE49-F238E27FC236}">
                      <a16:creationId xmlns:a16="http://schemas.microsoft.com/office/drawing/2014/main" xmlns="" id="{254C929F-9A8A-4405-8985-42076218C3EE}"/>
                    </a:ext>
                  </a:extLst>
                </p:cNvPr>
                <p:cNvSpPr/>
                <p:nvPr/>
              </p:nvSpPr>
              <p:spPr>
                <a:xfrm>
                  <a:off x="6318715" y="5811764"/>
                  <a:ext cx="1162954" cy="617091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03" name="Rectángulo 102">
                  <a:extLst>
                    <a:ext uri="{FF2B5EF4-FFF2-40B4-BE49-F238E27FC236}">
                      <a16:creationId xmlns:a16="http://schemas.microsoft.com/office/drawing/2014/main" xmlns="" id="{679026F6-1898-45D4-95AC-00403156A599}"/>
                    </a:ext>
                  </a:extLst>
                </p:cNvPr>
                <p:cNvSpPr/>
                <p:nvPr/>
              </p:nvSpPr>
              <p:spPr>
                <a:xfrm>
                  <a:off x="7481669" y="5811764"/>
                  <a:ext cx="976847" cy="623680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57" name="Rectángulo 156">
                  <a:extLst>
                    <a:ext uri="{FF2B5EF4-FFF2-40B4-BE49-F238E27FC236}">
                      <a16:creationId xmlns:a16="http://schemas.microsoft.com/office/drawing/2014/main" xmlns="" id="{BA1FAE6F-4655-476A-B584-B054858223BC}"/>
                    </a:ext>
                  </a:extLst>
                </p:cNvPr>
                <p:cNvSpPr/>
                <p:nvPr/>
              </p:nvSpPr>
              <p:spPr>
                <a:xfrm>
                  <a:off x="8458516" y="6436793"/>
                  <a:ext cx="932240" cy="208169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58" name="Rectángulo 157">
                  <a:extLst>
                    <a:ext uri="{FF2B5EF4-FFF2-40B4-BE49-F238E27FC236}">
                      <a16:creationId xmlns:a16="http://schemas.microsoft.com/office/drawing/2014/main" xmlns="" id="{66FC7DE1-E1F4-4D5F-8AF5-4518AAADED30}"/>
                    </a:ext>
                  </a:extLst>
                </p:cNvPr>
                <p:cNvSpPr/>
                <p:nvPr/>
              </p:nvSpPr>
              <p:spPr>
                <a:xfrm>
                  <a:off x="7481668" y="6431403"/>
                  <a:ext cx="976846" cy="208169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04" name="Rectángulo 103">
                  <a:extLst>
                    <a:ext uri="{FF2B5EF4-FFF2-40B4-BE49-F238E27FC236}">
                      <a16:creationId xmlns:a16="http://schemas.microsoft.com/office/drawing/2014/main" xmlns="" id="{E1DDC7FA-B05B-41E7-8434-5A5DF55BD66C}"/>
                    </a:ext>
                  </a:extLst>
                </p:cNvPr>
                <p:cNvSpPr/>
                <p:nvPr/>
              </p:nvSpPr>
              <p:spPr>
                <a:xfrm>
                  <a:off x="8458514" y="5811764"/>
                  <a:ext cx="1584288" cy="214783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59" name="Rectángulo 158">
                  <a:extLst>
                    <a:ext uri="{FF2B5EF4-FFF2-40B4-BE49-F238E27FC236}">
                      <a16:creationId xmlns:a16="http://schemas.microsoft.com/office/drawing/2014/main" xmlns="" id="{C681D677-6237-4599-B66A-EAC90D5E65F0}"/>
                    </a:ext>
                  </a:extLst>
                </p:cNvPr>
                <p:cNvSpPr/>
                <p:nvPr/>
              </p:nvSpPr>
              <p:spPr>
                <a:xfrm>
                  <a:off x="7481668" y="6227378"/>
                  <a:ext cx="2556296" cy="214783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07" name="Rectángulo 106">
                  <a:extLst>
                    <a:ext uri="{FF2B5EF4-FFF2-40B4-BE49-F238E27FC236}">
                      <a16:creationId xmlns:a16="http://schemas.microsoft.com/office/drawing/2014/main" xmlns="" id="{07A2E753-E8D6-4E8B-B369-13FC2DBC58A1}"/>
                    </a:ext>
                  </a:extLst>
                </p:cNvPr>
                <p:cNvSpPr/>
                <p:nvPr/>
              </p:nvSpPr>
              <p:spPr>
                <a:xfrm>
                  <a:off x="9600401" y="5603595"/>
                  <a:ext cx="425021" cy="205872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60" name="Rectángulo 159">
                  <a:extLst>
                    <a:ext uri="{FF2B5EF4-FFF2-40B4-BE49-F238E27FC236}">
                      <a16:creationId xmlns:a16="http://schemas.microsoft.com/office/drawing/2014/main" xmlns="" id="{70F97262-7C3F-411A-9EDD-9D317B93D8D4}"/>
                    </a:ext>
                  </a:extLst>
                </p:cNvPr>
                <p:cNvSpPr/>
                <p:nvPr/>
              </p:nvSpPr>
              <p:spPr>
                <a:xfrm>
                  <a:off x="9600376" y="6023669"/>
                  <a:ext cx="425021" cy="205872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76" name="Rectángulo 175">
                  <a:extLst>
                    <a:ext uri="{FF2B5EF4-FFF2-40B4-BE49-F238E27FC236}">
                      <a16:creationId xmlns:a16="http://schemas.microsoft.com/office/drawing/2014/main" xmlns="" id="{2C2FF457-EE27-4813-9B99-44C908E9BC9F}"/>
                    </a:ext>
                  </a:extLst>
                </p:cNvPr>
                <p:cNvSpPr/>
                <p:nvPr/>
              </p:nvSpPr>
              <p:spPr>
                <a:xfrm>
                  <a:off x="9405659" y="6031457"/>
                  <a:ext cx="190221" cy="199591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110" name="Conector recto 109">
                  <a:extLst>
                    <a:ext uri="{FF2B5EF4-FFF2-40B4-BE49-F238E27FC236}">
                      <a16:creationId xmlns:a16="http://schemas.microsoft.com/office/drawing/2014/main" xmlns="" id="{BDC1AA66-386E-48A0-A0D8-8FBCFEFC01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14255" y="5655647"/>
                  <a:ext cx="370668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Conector recto 176">
                  <a:extLst>
                    <a:ext uri="{FF2B5EF4-FFF2-40B4-BE49-F238E27FC236}">
                      <a16:creationId xmlns:a16="http://schemas.microsoft.com/office/drawing/2014/main" xmlns="" id="{96CBCA94-FE33-4C1D-9762-BCF590B181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19461" y="5745607"/>
                  <a:ext cx="370668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CuadroTexto 111">
                  <a:extLst>
                    <a:ext uri="{FF2B5EF4-FFF2-40B4-BE49-F238E27FC236}">
                      <a16:creationId xmlns:a16="http://schemas.microsoft.com/office/drawing/2014/main" xmlns="" id="{E79DA00F-A0AD-4F58-8534-53CE1CF5F057}"/>
                    </a:ext>
                  </a:extLst>
                </p:cNvPr>
                <p:cNvSpPr txBox="1"/>
                <p:nvPr/>
              </p:nvSpPr>
              <p:spPr>
                <a:xfrm>
                  <a:off x="6275608" y="5579740"/>
                  <a:ext cx="140007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AR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COLEGIO</a:t>
                  </a:r>
                  <a:r>
                    <a:rPr lang="es-AR" sz="1000" b="1" dirty="0">
                      <a:solidFill>
                        <a:schemeClr val="bg1"/>
                      </a:solidFill>
                      <a:latin typeface="Technic" panose="00000400000000000000" pitchFamily="2" charset="2"/>
                    </a:rPr>
                    <a:t> </a:t>
                  </a:r>
                  <a:r>
                    <a:rPr lang="es-AR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SAN JOSE</a:t>
                  </a:r>
                </a:p>
              </p:txBody>
            </p:sp>
            <p:sp>
              <p:nvSpPr>
                <p:cNvPr id="113" name="Rectángulo 112">
                  <a:extLst>
                    <a:ext uri="{FF2B5EF4-FFF2-40B4-BE49-F238E27FC236}">
                      <a16:creationId xmlns:a16="http://schemas.microsoft.com/office/drawing/2014/main" xmlns="" id="{74C64941-EA3D-4520-862C-65EB02F17032}"/>
                    </a:ext>
                  </a:extLst>
                </p:cNvPr>
                <p:cNvSpPr/>
                <p:nvPr/>
              </p:nvSpPr>
              <p:spPr>
                <a:xfrm>
                  <a:off x="6314256" y="5603594"/>
                  <a:ext cx="1609002" cy="199284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178" name="CuadroTexto 177">
                  <a:extLst>
                    <a:ext uri="{FF2B5EF4-FFF2-40B4-BE49-F238E27FC236}">
                      <a16:creationId xmlns:a16="http://schemas.microsoft.com/office/drawing/2014/main" xmlns="" id="{76EE04C0-8935-4EBA-9F33-51EFECB0E9B4}"/>
                    </a:ext>
                  </a:extLst>
                </p:cNvPr>
                <p:cNvSpPr txBox="1"/>
                <p:nvPr/>
              </p:nvSpPr>
              <p:spPr>
                <a:xfrm>
                  <a:off x="7892161" y="5581411"/>
                  <a:ext cx="144708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1000">
                      <a:solidFill>
                        <a:schemeClr val="bg1"/>
                      </a:solidFill>
                      <a:latin typeface="Agency FB" panose="020B0503020202020204" pitchFamily="34" charset="0"/>
                    </a:defRPr>
                  </a:lvl1pPr>
                </a:lstStyle>
                <a:p>
                  <a:r>
                    <a:rPr lang="es-AR" dirty="0" smtClean="0"/>
                    <a:t>C. TECNOLOGICO CIENTIFICO</a:t>
                  </a:r>
                  <a:endParaRPr lang="es-AR" dirty="0"/>
                </a:p>
              </p:txBody>
            </p:sp>
            <p:sp>
              <p:nvSpPr>
                <p:cNvPr id="179" name="CuadroTexto 178">
                  <a:extLst>
                    <a:ext uri="{FF2B5EF4-FFF2-40B4-BE49-F238E27FC236}">
                      <a16:creationId xmlns:a16="http://schemas.microsoft.com/office/drawing/2014/main" xmlns="" id="{01EB4F27-8903-451D-B2DB-FAA8CB3F6730}"/>
                    </a:ext>
                  </a:extLst>
                </p:cNvPr>
                <p:cNvSpPr txBox="1"/>
                <p:nvPr/>
              </p:nvSpPr>
              <p:spPr>
                <a:xfrm>
                  <a:off x="9594295" y="5580479"/>
                  <a:ext cx="51899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1000">
                      <a:solidFill>
                        <a:schemeClr val="bg1"/>
                      </a:solidFill>
                      <a:latin typeface="Agency FB" panose="020B0503020202020204" pitchFamily="34" charset="0"/>
                    </a:defRPr>
                  </a:lvl1pPr>
                </a:lstStyle>
                <a:p>
                  <a:r>
                    <a:rPr lang="es-AR" dirty="0"/>
                    <a:t>CBES</a:t>
                  </a:r>
                </a:p>
              </p:txBody>
            </p:sp>
            <p:cxnSp>
              <p:nvCxnSpPr>
                <p:cNvPr id="35" name="Conector recto 34">
                  <a:extLst>
                    <a:ext uri="{FF2B5EF4-FFF2-40B4-BE49-F238E27FC236}">
                      <a16:creationId xmlns:a16="http://schemas.microsoft.com/office/drawing/2014/main" xmlns="" id="{3C3B8C0F-F5C2-40D8-8D93-CD9F7F95F9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0444" y="5875227"/>
                  <a:ext cx="370668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cto 35">
                  <a:extLst>
                    <a:ext uri="{FF2B5EF4-FFF2-40B4-BE49-F238E27FC236}">
                      <a16:creationId xmlns:a16="http://schemas.microsoft.com/office/drawing/2014/main" xmlns="" id="{D0AAF182-BE41-4B5A-95FA-41336D1FA5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5650" y="5965187"/>
                  <a:ext cx="370668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>
                  <a:extLst>
                    <a:ext uri="{FF2B5EF4-FFF2-40B4-BE49-F238E27FC236}">
                      <a16:creationId xmlns:a16="http://schemas.microsoft.com/office/drawing/2014/main" xmlns="" id="{0288DE4A-F6B6-4DF1-9B24-32EE0C854C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36884" y="6166728"/>
                  <a:ext cx="260024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cto 42">
                  <a:extLst>
                    <a:ext uri="{FF2B5EF4-FFF2-40B4-BE49-F238E27FC236}">
                      <a16:creationId xmlns:a16="http://schemas.microsoft.com/office/drawing/2014/main" xmlns="" id="{B08D5866-BB51-460F-AEDF-FFB8710A13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47468" y="6076534"/>
                  <a:ext cx="260024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xmlns="" id="{473A9C76-16F7-46C0-94A7-659A0996414D}"/>
                    </a:ext>
                  </a:extLst>
                </p:cNvPr>
                <p:cNvSpPr txBox="1"/>
                <p:nvPr/>
              </p:nvSpPr>
              <p:spPr>
                <a:xfrm>
                  <a:off x="6293919" y="5796085"/>
                  <a:ext cx="70026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Obs</a:t>
                  </a:r>
                  <a:endPara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47" name="CuadroTexto 46">
                  <a:extLst>
                    <a:ext uri="{FF2B5EF4-FFF2-40B4-BE49-F238E27FC236}">
                      <a16:creationId xmlns:a16="http://schemas.microsoft.com/office/drawing/2014/main" xmlns="" id="{7DE7F4C0-C6F6-466C-9CD5-FC492711B0C7}"/>
                    </a:ext>
                  </a:extLst>
                </p:cNvPr>
                <p:cNvSpPr txBox="1"/>
                <p:nvPr/>
              </p:nvSpPr>
              <p:spPr>
                <a:xfrm>
                  <a:off x="7494214" y="5801433"/>
                  <a:ext cx="107175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DIBUJO TECNICO II</a:t>
                  </a:r>
                  <a:endPara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50" name="CuadroTexto 49">
                  <a:extLst>
                    <a:ext uri="{FF2B5EF4-FFF2-40B4-BE49-F238E27FC236}">
                      <a16:creationId xmlns:a16="http://schemas.microsoft.com/office/drawing/2014/main" xmlns="" id="{7843AE43-3ED2-4CA1-BDA8-03950DA9D987}"/>
                    </a:ext>
                  </a:extLst>
                </p:cNvPr>
                <p:cNvSpPr txBox="1"/>
                <p:nvPr/>
              </p:nvSpPr>
              <p:spPr>
                <a:xfrm>
                  <a:off x="8379094" y="5794883"/>
                  <a:ext cx="185770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 smtClean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Prof. </a:t>
                  </a:r>
                  <a:r>
                    <a:rPr lang="es-ES" sz="1000" dirty="0" err="1" smtClean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ROCO,Guillermo</a:t>
                  </a:r>
                  <a:r>
                    <a:rPr lang="es-ES" sz="1000" dirty="0" smtClean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/</a:t>
                  </a:r>
                  <a:r>
                    <a:rPr lang="es-ES" sz="1000" dirty="0" err="1" smtClean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CABAÑAS,Norma</a:t>
                  </a:r>
                  <a:endPara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51" name="CuadroTexto 50">
                  <a:extLst>
                    <a:ext uri="{FF2B5EF4-FFF2-40B4-BE49-F238E27FC236}">
                      <a16:creationId xmlns:a16="http://schemas.microsoft.com/office/drawing/2014/main" xmlns="" id="{FC79AF38-5521-4999-B3F6-31FB85F2DB52}"/>
                    </a:ext>
                  </a:extLst>
                </p:cNvPr>
                <p:cNvSpPr txBox="1"/>
                <p:nvPr/>
              </p:nvSpPr>
              <p:spPr>
                <a:xfrm>
                  <a:off x="7432324" y="5999687"/>
                  <a:ext cx="107175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Curso            </a:t>
                  </a:r>
                  <a:r>
                    <a:rPr lang="es-ES" sz="1000" dirty="0" smtClean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2</a:t>
                  </a:r>
                  <a:r>
                    <a:rPr lang="es-ES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° </a:t>
                  </a:r>
                  <a:r>
                    <a:rPr lang="es-ES" sz="1000" dirty="0" smtClean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“   “</a:t>
                  </a:r>
                  <a:endPara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52" name="CuadroTexto 51">
                  <a:extLst>
                    <a:ext uri="{FF2B5EF4-FFF2-40B4-BE49-F238E27FC236}">
                      <a16:creationId xmlns:a16="http://schemas.microsoft.com/office/drawing/2014/main" xmlns="" id="{9D1142F6-C033-4650-9F9E-E97EAE89F433}"/>
                    </a:ext>
                  </a:extLst>
                </p:cNvPr>
                <p:cNvSpPr txBox="1"/>
                <p:nvPr/>
              </p:nvSpPr>
              <p:spPr>
                <a:xfrm>
                  <a:off x="8407433" y="5999072"/>
                  <a:ext cx="107175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LOPEZ, Lisandro</a:t>
                  </a:r>
                  <a:endPara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53" name="CuadroTexto 52">
                  <a:extLst>
                    <a:ext uri="{FF2B5EF4-FFF2-40B4-BE49-F238E27FC236}">
                      <a16:creationId xmlns:a16="http://schemas.microsoft.com/office/drawing/2014/main" xmlns="" id="{88C59C15-1BE3-44CF-A9CC-5A5EEEAFE3DD}"/>
                    </a:ext>
                  </a:extLst>
                </p:cNvPr>
                <p:cNvSpPr txBox="1"/>
                <p:nvPr/>
              </p:nvSpPr>
              <p:spPr>
                <a:xfrm>
                  <a:off x="9362083" y="5994030"/>
                  <a:ext cx="27193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10</a:t>
                  </a:r>
                  <a:endPara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endParaRPr>
                </a:p>
              </p:txBody>
            </p:sp>
            <p:cxnSp>
              <p:nvCxnSpPr>
                <p:cNvPr id="55" name="Conector recto 54">
                  <a:extLst>
                    <a:ext uri="{FF2B5EF4-FFF2-40B4-BE49-F238E27FC236}">
                      <a16:creationId xmlns:a16="http://schemas.microsoft.com/office/drawing/2014/main" xmlns="" id="{B22859F2-B21B-43C5-B411-2FD38CDE3F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62396" y="6382572"/>
                  <a:ext cx="260024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>
                  <a:extLst>
                    <a:ext uri="{FF2B5EF4-FFF2-40B4-BE49-F238E27FC236}">
                      <a16:creationId xmlns:a16="http://schemas.microsoft.com/office/drawing/2014/main" xmlns="" id="{7041599E-B824-4BDF-B334-1E38F723B9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72980" y="6292378"/>
                  <a:ext cx="260024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CuadroTexto 56">
                  <a:extLst>
                    <a:ext uri="{FF2B5EF4-FFF2-40B4-BE49-F238E27FC236}">
                      <a16:creationId xmlns:a16="http://schemas.microsoft.com/office/drawing/2014/main" xmlns="" id="{3A44C6EB-54ED-43E3-B9C0-0C4FFE7676D9}"/>
                    </a:ext>
                  </a:extLst>
                </p:cNvPr>
                <p:cNvSpPr txBox="1"/>
                <p:nvPr/>
              </p:nvSpPr>
              <p:spPr>
                <a:xfrm>
                  <a:off x="7436998" y="6211799"/>
                  <a:ext cx="107175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Croquis         </a:t>
                  </a:r>
                  <a:r>
                    <a:rPr lang="es-ES" sz="1000" dirty="0" smtClean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N</a:t>
                  </a:r>
                  <a:r>
                    <a:rPr lang="es-ES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° </a:t>
                  </a:r>
                  <a:r>
                    <a:rPr lang="es-ES" sz="1000" dirty="0" smtClean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5</a:t>
                  </a:r>
                  <a:endPara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58" name="CuadroTexto 57">
                  <a:extLst>
                    <a:ext uri="{FF2B5EF4-FFF2-40B4-BE49-F238E27FC236}">
                      <a16:creationId xmlns:a16="http://schemas.microsoft.com/office/drawing/2014/main" xmlns="" id="{8F7B07FD-F113-4699-909F-FAF981CF73A2}"/>
                    </a:ext>
                  </a:extLst>
                </p:cNvPr>
                <p:cNvSpPr txBox="1"/>
                <p:nvPr/>
              </p:nvSpPr>
              <p:spPr>
                <a:xfrm>
                  <a:off x="8429140" y="6218647"/>
                  <a:ext cx="162972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Proyección de </a:t>
                  </a:r>
                  <a:r>
                    <a:rPr lang="es-ES" sz="1000" dirty="0" smtClean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Rectas</a:t>
                  </a:r>
                  <a:endPara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endParaRPr>
                </a:p>
              </p:txBody>
            </p:sp>
            <p:cxnSp>
              <p:nvCxnSpPr>
                <p:cNvPr id="85" name="Conector recto 84">
                  <a:extLst>
                    <a:ext uri="{FF2B5EF4-FFF2-40B4-BE49-F238E27FC236}">
                      <a16:creationId xmlns:a16="http://schemas.microsoft.com/office/drawing/2014/main" xmlns="" id="{1DF068F2-F108-44FC-B4CB-952A1E0C79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2844" y="6500814"/>
                  <a:ext cx="370668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ector recto 86">
                  <a:extLst>
                    <a:ext uri="{FF2B5EF4-FFF2-40B4-BE49-F238E27FC236}">
                      <a16:creationId xmlns:a16="http://schemas.microsoft.com/office/drawing/2014/main" xmlns="" id="{3BC2D060-6F62-4489-9E6D-FBF32DE67D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8050" y="6590774"/>
                  <a:ext cx="370668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CuadroTexto 87">
                  <a:extLst>
                    <a:ext uri="{FF2B5EF4-FFF2-40B4-BE49-F238E27FC236}">
                      <a16:creationId xmlns:a16="http://schemas.microsoft.com/office/drawing/2014/main" xmlns="" id="{ED044685-84F0-43A4-BAE6-D25AFE0BFCAA}"/>
                    </a:ext>
                  </a:extLst>
                </p:cNvPr>
                <p:cNvSpPr txBox="1"/>
                <p:nvPr/>
              </p:nvSpPr>
              <p:spPr>
                <a:xfrm>
                  <a:off x="6280064" y="6421662"/>
                  <a:ext cx="70026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Calif.:</a:t>
                  </a:r>
                  <a:endPara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89" name="CuadroTexto 88">
                  <a:extLst>
                    <a:ext uri="{FF2B5EF4-FFF2-40B4-BE49-F238E27FC236}">
                      <a16:creationId xmlns:a16="http://schemas.microsoft.com/office/drawing/2014/main" xmlns="" id="{FFB729D6-488D-4B6B-9DC1-210F3D943071}"/>
                    </a:ext>
                  </a:extLst>
                </p:cNvPr>
                <p:cNvSpPr txBox="1"/>
                <p:nvPr/>
              </p:nvSpPr>
              <p:spPr>
                <a:xfrm>
                  <a:off x="7439131" y="6421745"/>
                  <a:ext cx="107175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Emp.:</a:t>
                  </a:r>
                  <a:endPara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90" name="CuadroTexto 89">
                  <a:extLst>
                    <a:ext uri="{FF2B5EF4-FFF2-40B4-BE49-F238E27FC236}">
                      <a16:creationId xmlns:a16="http://schemas.microsoft.com/office/drawing/2014/main" xmlns="" id="{11C30F5E-BC71-441F-B360-32A0FAB92227}"/>
                    </a:ext>
                  </a:extLst>
                </p:cNvPr>
                <p:cNvSpPr txBox="1"/>
                <p:nvPr/>
              </p:nvSpPr>
              <p:spPr>
                <a:xfrm>
                  <a:off x="8423866" y="6421745"/>
                  <a:ext cx="107175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Term.:</a:t>
                  </a:r>
                  <a:endPara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91" name="CuadroTexto 90">
                  <a:extLst>
                    <a:ext uri="{FF2B5EF4-FFF2-40B4-BE49-F238E27FC236}">
                      <a16:creationId xmlns:a16="http://schemas.microsoft.com/office/drawing/2014/main" xmlns="" id="{ACFB8EEC-9DB8-4970-B343-48FE627B995B}"/>
                    </a:ext>
                  </a:extLst>
                </p:cNvPr>
                <p:cNvSpPr txBox="1"/>
                <p:nvPr/>
              </p:nvSpPr>
              <p:spPr>
                <a:xfrm>
                  <a:off x="9328670" y="6421745"/>
                  <a:ext cx="46532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Escala</a:t>
                  </a:r>
                  <a:endPara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endParaRPr>
                </a:p>
              </p:txBody>
            </p:sp>
            <p:cxnSp>
              <p:nvCxnSpPr>
                <p:cNvPr id="94" name="Conector recto 93">
                  <a:extLst>
                    <a:ext uri="{FF2B5EF4-FFF2-40B4-BE49-F238E27FC236}">
                      <a16:creationId xmlns:a16="http://schemas.microsoft.com/office/drawing/2014/main" xmlns="" id="{8E53B8C7-7D67-42D6-8B66-4B5C6F7F6D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21816" y="5906856"/>
                  <a:ext cx="3706682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Conector recto 95">
                  <a:extLst>
                    <a:ext uri="{FF2B5EF4-FFF2-40B4-BE49-F238E27FC236}">
                      <a16:creationId xmlns:a16="http://schemas.microsoft.com/office/drawing/2014/main" xmlns="" id="{C4DDC2BB-FB0A-4A93-A8C7-FE1B32DCB0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97947" y="6109934"/>
                  <a:ext cx="2815343" cy="53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Conector recto 97">
                  <a:extLst>
                    <a:ext uri="{FF2B5EF4-FFF2-40B4-BE49-F238E27FC236}">
                      <a16:creationId xmlns:a16="http://schemas.microsoft.com/office/drawing/2014/main" xmlns="" id="{9297C513-87A5-45CB-8238-A74E1DF95E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50347" y="6325595"/>
                  <a:ext cx="2815343" cy="533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Conector recto 98">
                  <a:extLst>
                    <a:ext uri="{FF2B5EF4-FFF2-40B4-BE49-F238E27FC236}">
                      <a16:creationId xmlns:a16="http://schemas.microsoft.com/office/drawing/2014/main" xmlns="" id="{A9D047A0-B2A8-4EBA-BEBF-B7413FE0DB3A}"/>
                    </a:ext>
                  </a:extLst>
                </p:cNvPr>
                <p:cNvCxnSpPr>
                  <a:cxnSpLocks/>
                  <a:stCxn id="88" idx="1"/>
                </p:cNvCxnSpPr>
                <p:nvPr/>
              </p:nvCxnSpPr>
              <p:spPr>
                <a:xfrm flipV="1">
                  <a:off x="6280064" y="6540841"/>
                  <a:ext cx="3752709" cy="393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60" name="Conector recto 2059">
              <a:extLst>
                <a:ext uri="{FF2B5EF4-FFF2-40B4-BE49-F238E27FC236}">
                  <a16:creationId xmlns:a16="http://schemas.microsoft.com/office/drawing/2014/main" xmlns="" id="{9EE5DFD8-0B0E-4FA8-AC25-027F4F0743E1}"/>
                </a:ext>
              </a:extLst>
            </p:cNvPr>
            <p:cNvCxnSpPr/>
            <p:nvPr/>
          </p:nvCxnSpPr>
          <p:spPr>
            <a:xfrm flipV="1">
              <a:off x="6314255" y="747132"/>
              <a:ext cx="0" cy="48326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Conector recto de flecha 2061">
              <a:extLst>
                <a:ext uri="{FF2B5EF4-FFF2-40B4-BE49-F238E27FC236}">
                  <a16:creationId xmlns:a16="http://schemas.microsoft.com/office/drawing/2014/main" xmlns="" id="{642AF69B-2EF9-4128-8148-64C4C3F07FF8}"/>
                </a:ext>
              </a:extLst>
            </p:cNvPr>
            <p:cNvCxnSpPr/>
            <p:nvPr/>
          </p:nvCxnSpPr>
          <p:spPr>
            <a:xfrm>
              <a:off x="1962270" y="761116"/>
              <a:ext cx="4368174" cy="590676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Conector recto 2063">
              <a:extLst>
                <a:ext uri="{FF2B5EF4-FFF2-40B4-BE49-F238E27FC236}">
                  <a16:creationId xmlns:a16="http://schemas.microsoft.com/office/drawing/2014/main" xmlns="" id="{16CCF8AA-7A25-4B88-9C1B-18096CE45650}"/>
                </a:ext>
              </a:extLst>
            </p:cNvPr>
            <p:cNvCxnSpPr/>
            <p:nvPr/>
          </p:nvCxnSpPr>
          <p:spPr>
            <a:xfrm flipV="1">
              <a:off x="1991997" y="779801"/>
              <a:ext cx="4281155" cy="58332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Conector recto 2065">
              <a:extLst>
                <a:ext uri="{FF2B5EF4-FFF2-40B4-BE49-F238E27FC236}">
                  <a16:creationId xmlns:a16="http://schemas.microsoft.com/office/drawing/2014/main" xmlns="" id="{AF2EC5BC-39E6-46F8-AF85-5A1905A13371}"/>
                </a:ext>
              </a:extLst>
            </p:cNvPr>
            <p:cNvCxnSpPr/>
            <p:nvPr/>
          </p:nvCxnSpPr>
          <p:spPr>
            <a:xfrm>
              <a:off x="1942651" y="3694176"/>
              <a:ext cx="438779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xmlns="" id="{72A14447-C4DD-487A-BA46-3AE73A09B7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5607" y="691271"/>
              <a:ext cx="3877615" cy="49772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de flecha 113">
              <a:extLst>
                <a:ext uri="{FF2B5EF4-FFF2-40B4-BE49-F238E27FC236}">
                  <a16:creationId xmlns:a16="http://schemas.microsoft.com/office/drawing/2014/main" xmlns="" id="{1F978C56-B7A9-487A-8835-C2706D246B80}"/>
                </a:ext>
              </a:extLst>
            </p:cNvPr>
            <p:cNvCxnSpPr>
              <a:cxnSpLocks/>
            </p:cNvCxnSpPr>
            <p:nvPr/>
          </p:nvCxnSpPr>
          <p:spPr>
            <a:xfrm>
              <a:off x="6314255" y="750242"/>
              <a:ext cx="3853335" cy="502763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xmlns="" id="{3D0DF942-EA7E-40C3-8015-74F3E195B66E}"/>
                </a:ext>
              </a:extLst>
            </p:cNvPr>
            <p:cNvCxnSpPr>
              <a:cxnSpLocks/>
            </p:cNvCxnSpPr>
            <p:nvPr/>
          </p:nvCxnSpPr>
          <p:spPr>
            <a:xfrm>
              <a:off x="6321060" y="3161597"/>
              <a:ext cx="369987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0" name="CuadroTexto 2069">
              <a:extLst>
                <a:ext uri="{FF2B5EF4-FFF2-40B4-BE49-F238E27FC236}">
                  <a16:creationId xmlns:a16="http://schemas.microsoft.com/office/drawing/2014/main" xmlns="" id="{947C48EB-8A0D-48BB-885B-9DE0FC5E00CC}"/>
                </a:ext>
              </a:extLst>
            </p:cNvPr>
            <p:cNvSpPr txBox="1"/>
            <p:nvPr/>
          </p:nvSpPr>
          <p:spPr>
            <a:xfrm flipH="1">
              <a:off x="3850418" y="1808613"/>
              <a:ext cx="3919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A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CuadroTexto 117">
              <a:extLst>
                <a:ext uri="{FF2B5EF4-FFF2-40B4-BE49-F238E27FC236}">
                  <a16:creationId xmlns:a16="http://schemas.microsoft.com/office/drawing/2014/main" xmlns="" id="{3789BE70-60D4-475C-A54D-0EDB1F831BBA}"/>
                </a:ext>
              </a:extLst>
            </p:cNvPr>
            <p:cNvSpPr txBox="1"/>
            <p:nvPr/>
          </p:nvSpPr>
          <p:spPr>
            <a:xfrm flipH="1">
              <a:off x="3950365" y="4650590"/>
              <a:ext cx="3919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s-A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CuadroTexto 118">
              <a:extLst>
                <a:ext uri="{FF2B5EF4-FFF2-40B4-BE49-F238E27FC236}">
                  <a16:creationId xmlns:a16="http://schemas.microsoft.com/office/drawing/2014/main" xmlns="" id="{728AEDD5-73E3-4B7A-B047-A6F425D5277E}"/>
                </a:ext>
              </a:extLst>
            </p:cNvPr>
            <p:cNvSpPr txBox="1"/>
            <p:nvPr/>
          </p:nvSpPr>
          <p:spPr>
            <a:xfrm flipH="1">
              <a:off x="7971523" y="1284242"/>
              <a:ext cx="3919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s-A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CuadroTexto 119">
              <a:extLst>
                <a:ext uri="{FF2B5EF4-FFF2-40B4-BE49-F238E27FC236}">
                  <a16:creationId xmlns:a16="http://schemas.microsoft.com/office/drawing/2014/main" xmlns="" id="{31C60CB9-6721-4C2E-8250-74CE27702E3B}"/>
                </a:ext>
              </a:extLst>
            </p:cNvPr>
            <p:cNvSpPr txBox="1"/>
            <p:nvPr/>
          </p:nvSpPr>
          <p:spPr>
            <a:xfrm flipH="1">
              <a:off x="7987111" y="3738874"/>
              <a:ext cx="3919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s-A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58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1DC511C-5F57-4AC1-A6F9-C0BC19396132}"/>
              </a:ext>
            </a:extLst>
          </p:cNvPr>
          <p:cNvSpPr/>
          <p:nvPr/>
        </p:nvSpPr>
        <p:spPr>
          <a:xfrm>
            <a:off x="596347" y="106888"/>
            <a:ext cx="10999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Ahora resolvemos. </a:t>
            </a:r>
            <a:endParaRPr lang="es-ES" sz="240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7" name="Grupo 2056">
            <a:extLst>
              <a:ext uri="{FF2B5EF4-FFF2-40B4-BE49-F238E27FC236}">
                <a16:creationId xmlns:a16="http://schemas.microsoft.com/office/drawing/2014/main" xmlns="" id="{20EC1A9F-36CD-4335-8C7C-9CDA624AE85D}"/>
              </a:ext>
            </a:extLst>
          </p:cNvPr>
          <p:cNvGrpSpPr/>
          <p:nvPr/>
        </p:nvGrpSpPr>
        <p:grpSpPr>
          <a:xfrm>
            <a:off x="1390715" y="515942"/>
            <a:ext cx="8945140" cy="6356467"/>
            <a:chOff x="1385977" y="528837"/>
            <a:chExt cx="8945140" cy="6356467"/>
          </a:xfrm>
        </p:grpSpPr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xmlns="" id="{D7C69200-C93B-46F7-A3B8-F3FAAB2253F1}"/>
                </a:ext>
              </a:extLst>
            </p:cNvPr>
            <p:cNvCxnSpPr>
              <a:cxnSpLocks/>
            </p:cNvCxnSpPr>
            <p:nvPr/>
          </p:nvCxnSpPr>
          <p:spPr>
            <a:xfrm>
              <a:off x="1430717" y="564390"/>
              <a:ext cx="88554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:a16="http://schemas.microsoft.com/office/drawing/2014/main" xmlns="" id="{255EF9FD-B86F-45F7-90A0-B097A91DFC33}"/>
                </a:ext>
              </a:extLst>
            </p:cNvPr>
            <p:cNvCxnSpPr>
              <a:cxnSpLocks/>
            </p:cNvCxnSpPr>
            <p:nvPr/>
          </p:nvCxnSpPr>
          <p:spPr>
            <a:xfrm>
              <a:off x="1430717" y="6798882"/>
              <a:ext cx="88554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xmlns="" id="{EB4960A0-517D-47E1-9A32-FF9DDCBCE94C}"/>
                </a:ext>
              </a:extLst>
            </p:cNvPr>
            <p:cNvCxnSpPr>
              <a:cxnSpLocks/>
            </p:cNvCxnSpPr>
            <p:nvPr/>
          </p:nvCxnSpPr>
          <p:spPr>
            <a:xfrm>
              <a:off x="1430717" y="564390"/>
              <a:ext cx="0" cy="62500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92">
              <a:extLst>
                <a:ext uri="{FF2B5EF4-FFF2-40B4-BE49-F238E27FC236}">
                  <a16:creationId xmlns:a16="http://schemas.microsoft.com/office/drawing/2014/main" xmlns="" id="{C559F5D6-5C97-44F7-8AD1-0D26C0D7A8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78157" y="564390"/>
              <a:ext cx="8045" cy="62500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6" name="Grupo 2055">
              <a:extLst>
                <a:ext uri="{FF2B5EF4-FFF2-40B4-BE49-F238E27FC236}">
                  <a16:creationId xmlns:a16="http://schemas.microsoft.com/office/drawing/2014/main" xmlns="" id="{3EC1141B-0ACF-45B0-BFA8-476E6551C2AD}"/>
                </a:ext>
              </a:extLst>
            </p:cNvPr>
            <p:cNvGrpSpPr/>
            <p:nvPr/>
          </p:nvGrpSpPr>
          <p:grpSpPr>
            <a:xfrm>
              <a:off x="1417296" y="578374"/>
              <a:ext cx="8841242" cy="6250068"/>
              <a:chOff x="1436915" y="564390"/>
              <a:chExt cx="8841242" cy="6250068"/>
            </a:xfrm>
          </p:grpSpPr>
          <p:pic>
            <p:nvPicPr>
              <p:cNvPr id="2050" name="Picture 2" descr="A3 Estándar Papel Cuadriculado Para Imprimir Con Cm Y 5 Mm De ...">
                <a:extLst>
                  <a:ext uri="{FF2B5EF4-FFF2-40B4-BE49-F238E27FC236}">
                    <a16:creationId xmlns:a16="http://schemas.microsoft.com/office/drawing/2014/main" xmlns="" id="{DB4CD7F6-FC18-40C2-B46D-1E1C8F3EEA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6915" y="564390"/>
                <a:ext cx="8841242" cy="62500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5" name="Conector recto 94">
                <a:extLst>
                  <a:ext uri="{FF2B5EF4-FFF2-40B4-BE49-F238E27FC236}">
                    <a16:creationId xmlns:a16="http://schemas.microsoft.com/office/drawing/2014/main" xmlns="" id="{E86D3CA7-7E8C-4957-A39C-E05BC748D6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2270" y="747132"/>
                <a:ext cx="0" cy="588784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ector recto 104">
                <a:extLst>
                  <a:ext uri="{FF2B5EF4-FFF2-40B4-BE49-F238E27FC236}">
                    <a16:creationId xmlns:a16="http://schemas.microsoft.com/office/drawing/2014/main" xmlns="" id="{5492C1C4-159A-4CF2-8CE8-E75E9A2D7F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53086" y="747132"/>
                <a:ext cx="23555" cy="590676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xmlns="" id="{877FC8E3-2D1A-42E1-B2B5-6FD46ECFF5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2270" y="747132"/>
              <a:ext cx="8114371" cy="311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xmlns="" id="{2398030C-1EF6-4BEF-8A54-9F8F35A40B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2270" y="6634977"/>
              <a:ext cx="8085093" cy="1322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8" name="Conector recto 2057">
              <a:extLst>
                <a:ext uri="{FF2B5EF4-FFF2-40B4-BE49-F238E27FC236}">
                  <a16:creationId xmlns:a16="http://schemas.microsoft.com/office/drawing/2014/main" xmlns="" id="{A67CB2FA-CE22-4BB8-8554-9CC03D9FA8FF}"/>
                </a:ext>
              </a:extLst>
            </p:cNvPr>
            <p:cNvCxnSpPr>
              <a:cxnSpLocks/>
            </p:cNvCxnSpPr>
            <p:nvPr/>
          </p:nvCxnSpPr>
          <p:spPr>
            <a:xfrm>
              <a:off x="1385977" y="537664"/>
              <a:ext cx="89002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xmlns="" id="{71F3F824-387C-4AA1-BBC2-F5F985F028A6}"/>
                </a:ext>
              </a:extLst>
            </p:cNvPr>
            <p:cNvCxnSpPr>
              <a:cxnSpLocks/>
            </p:cNvCxnSpPr>
            <p:nvPr/>
          </p:nvCxnSpPr>
          <p:spPr>
            <a:xfrm>
              <a:off x="1430717" y="6858000"/>
              <a:ext cx="8900400" cy="2730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Conector recto 2077">
              <a:extLst>
                <a:ext uri="{FF2B5EF4-FFF2-40B4-BE49-F238E27FC236}">
                  <a16:creationId xmlns:a16="http://schemas.microsoft.com/office/drawing/2014/main" xmlns="" id="{9B26F8AE-63A3-4BB3-B44B-F33D6ABF479B}"/>
                </a:ext>
              </a:extLst>
            </p:cNvPr>
            <p:cNvCxnSpPr>
              <a:cxnSpLocks/>
            </p:cNvCxnSpPr>
            <p:nvPr/>
          </p:nvCxnSpPr>
          <p:spPr>
            <a:xfrm>
              <a:off x="1385977" y="528837"/>
              <a:ext cx="25470" cy="635646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cto 141">
              <a:extLst>
                <a:ext uri="{FF2B5EF4-FFF2-40B4-BE49-F238E27FC236}">
                  <a16:creationId xmlns:a16="http://schemas.microsoft.com/office/drawing/2014/main" xmlns="" id="{257D9E29-F408-4C2B-B6EE-3D8105CDBE65}"/>
                </a:ext>
              </a:extLst>
            </p:cNvPr>
            <p:cNvCxnSpPr>
              <a:cxnSpLocks/>
            </p:cNvCxnSpPr>
            <p:nvPr/>
          </p:nvCxnSpPr>
          <p:spPr>
            <a:xfrm>
              <a:off x="10312137" y="531135"/>
              <a:ext cx="1466" cy="635416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5" name="Grupo 2054">
              <a:extLst>
                <a:ext uri="{FF2B5EF4-FFF2-40B4-BE49-F238E27FC236}">
                  <a16:creationId xmlns:a16="http://schemas.microsoft.com/office/drawing/2014/main" xmlns="" id="{4A555D14-7E83-43C9-8093-052FDDA0B6A6}"/>
                </a:ext>
              </a:extLst>
            </p:cNvPr>
            <p:cNvGrpSpPr/>
            <p:nvPr/>
          </p:nvGrpSpPr>
          <p:grpSpPr>
            <a:xfrm>
              <a:off x="6275608" y="5579740"/>
              <a:ext cx="3990082" cy="1088226"/>
              <a:chOff x="6275608" y="5579740"/>
              <a:chExt cx="3990082" cy="1088226"/>
            </a:xfrm>
          </p:grpSpPr>
          <p:sp>
            <p:nvSpPr>
              <p:cNvPr id="69" name="Rectángulo 68">
                <a:extLst>
                  <a:ext uri="{FF2B5EF4-FFF2-40B4-BE49-F238E27FC236}">
                    <a16:creationId xmlns:a16="http://schemas.microsoft.com/office/drawing/2014/main" xmlns="" id="{B58218EB-0D15-4EAD-894E-BF9A95B72D50}"/>
                  </a:ext>
                </a:extLst>
              </p:cNvPr>
              <p:cNvSpPr/>
              <p:nvPr/>
            </p:nvSpPr>
            <p:spPr>
              <a:xfrm>
                <a:off x="6318716" y="5603595"/>
                <a:ext cx="3714751" cy="105120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noFill/>
                </a:endParaRPr>
              </a:p>
            </p:txBody>
          </p:sp>
          <p:sp>
            <p:nvSpPr>
              <p:cNvPr id="100" name="Rectángulo 99">
                <a:extLst>
                  <a:ext uri="{FF2B5EF4-FFF2-40B4-BE49-F238E27FC236}">
                    <a16:creationId xmlns:a16="http://schemas.microsoft.com/office/drawing/2014/main" xmlns="" id="{AC789FCB-7622-49D0-B063-ED864A31C667}"/>
                  </a:ext>
                </a:extLst>
              </p:cNvPr>
              <p:cNvSpPr/>
              <p:nvPr/>
            </p:nvSpPr>
            <p:spPr>
              <a:xfrm flipV="1">
                <a:off x="6318715" y="5603596"/>
                <a:ext cx="3724087" cy="208168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5" name="Rectángulo 144">
                <a:extLst>
                  <a:ext uri="{FF2B5EF4-FFF2-40B4-BE49-F238E27FC236}">
                    <a16:creationId xmlns:a16="http://schemas.microsoft.com/office/drawing/2014/main" xmlns="" id="{8528D0BA-FDD5-4F83-8585-6245280F71FE}"/>
                  </a:ext>
                </a:extLst>
              </p:cNvPr>
              <p:cNvSpPr/>
              <p:nvPr/>
            </p:nvSpPr>
            <p:spPr>
              <a:xfrm flipV="1">
                <a:off x="6321060" y="6437741"/>
                <a:ext cx="3724087" cy="208168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2" name="Rectángulo 101">
                <a:extLst>
                  <a:ext uri="{FF2B5EF4-FFF2-40B4-BE49-F238E27FC236}">
                    <a16:creationId xmlns:a16="http://schemas.microsoft.com/office/drawing/2014/main" xmlns="" id="{254C929F-9A8A-4405-8985-42076218C3EE}"/>
                  </a:ext>
                </a:extLst>
              </p:cNvPr>
              <p:cNvSpPr/>
              <p:nvPr/>
            </p:nvSpPr>
            <p:spPr>
              <a:xfrm>
                <a:off x="6318715" y="5811764"/>
                <a:ext cx="1162954" cy="617091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3" name="Rectángulo 102">
                <a:extLst>
                  <a:ext uri="{FF2B5EF4-FFF2-40B4-BE49-F238E27FC236}">
                    <a16:creationId xmlns:a16="http://schemas.microsoft.com/office/drawing/2014/main" xmlns="" id="{679026F6-1898-45D4-95AC-00403156A599}"/>
                  </a:ext>
                </a:extLst>
              </p:cNvPr>
              <p:cNvSpPr/>
              <p:nvPr/>
            </p:nvSpPr>
            <p:spPr>
              <a:xfrm>
                <a:off x="7481669" y="5811764"/>
                <a:ext cx="976847" cy="62368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7" name="Rectángulo 156">
                <a:extLst>
                  <a:ext uri="{FF2B5EF4-FFF2-40B4-BE49-F238E27FC236}">
                    <a16:creationId xmlns:a16="http://schemas.microsoft.com/office/drawing/2014/main" xmlns="" id="{BA1FAE6F-4655-476A-B584-B054858223BC}"/>
                  </a:ext>
                </a:extLst>
              </p:cNvPr>
              <p:cNvSpPr/>
              <p:nvPr/>
            </p:nvSpPr>
            <p:spPr>
              <a:xfrm>
                <a:off x="8458516" y="6436793"/>
                <a:ext cx="932240" cy="20816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8" name="Rectángulo 157">
                <a:extLst>
                  <a:ext uri="{FF2B5EF4-FFF2-40B4-BE49-F238E27FC236}">
                    <a16:creationId xmlns:a16="http://schemas.microsoft.com/office/drawing/2014/main" xmlns="" id="{66FC7DE1-E1F4-4D5F-8AF5-4518AAADED30}"/>
                  </a:ext>
                </a:extLst>
              </p:cNvPr>
              <p:cNvSpPr/>
              <p:nvPr/>
            </p:nvSpPr>
            <p:spPr>
              <a:xfrm>
                <a:off x="7481668" y="6431403"/>
                <a:ext cx="976846" cy="208169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4" name="Rectángulo 103">
                <a:extLst>
                  <a:ext uri="{FF2B5EF4-FFF2-40B4-BE49-F238E27FC236}">
                    <a16:creationId xmlns:a16="http://schemas.microsoft.com/office/drawing/2014/main" xmlns="" id="{E1DDC7FA-B05B-41E7-8434-5A5DF55BD66C}"/>
                  </a:ext>
                </a:extLst>
              </p:cNvPr>
              <p:cNvSpPr/>
              <p:nvPr/>
            </p:nvSpPr>
            <p:spPr>
              <a:xfrm>
                <a:off x="8458514" y="5811764"/>
                <a:ext cx="1584288" cy="214783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9" name="Rectángulo 158">
                <a:extLst>
                  <a:ext uri="{FF2B5EF4-FFF2-40B4-BE49-F238E27FC236}">
                    <a16:creationId xmlns:a16="http://schemas.microsoft.com/office/drawing/2014/main" xmlns="" id="{C681D677-6237-4599-B66A-EAC90D5E65F0}"/>
                  </a:ext>
                </a:extLst>
              </p:cNvPr>
              <p:cNvSpPr/>
              <p:nvPr/>
            </p:nvSpPr>
            <p:spPr>
              <a:xfrm>
                <a:off x="7481668" y="6227378"/>
                <a:ext cx="2556296" cy="214783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7" name="Rectángulo 106">
                <a:extLst>
                  <a:ext uri="{FF2B5EF4-FFF2-40B4-BE49-F238E27FC236}">
                    <a16:creationId xmlns:a16="http://schemas.microsoft.com/office/drawing/2014/main" xmlns="" id="{07A2E753-E8D6-4E8B-B369-13FC2DBC58A1}"/>
                  </a:ext>
                </a:extLst>
              </p:cNvPr>
              <p:cNvSpPr/>
              <p:nvPr/>
            </p:nvSpPr>
            <p:spPr>
              <a:xfrm>
                <a:off x="9600401" y="5603595"/>
                <a:ext cx="425021" cy="20587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0" name="Rectángulo 159">
                <a:extLst>
                  <a:ext uri="{FF2B5EF4-FFF2-40B4-BE49-F238E27FC236}">
                    <a16:creationId xmlns:a16="http://schemas.microsoft.com/office/drawing/2014/main" xmlns="" id="{70F97262-7C3F-411A-9EDD-9D317B93D8D4}"/>
                  </a:ext>
                </a:extLst>
              </p:cNvPr>
              <p:cNvSpPr/>
              <p:nvPr/>
            </p:nvSpPr>
            <p:spPr>
              <a:xfrm>
                <a:off x="9600376" y="6023669"/>
                <a:ext cx="425021" cy="20587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6" name="Rectángulo 175">
                <a:extLst>
                  <a:ext uri="{FF2B5EF4-FFF2-40B4-BE49-F238E27FC236}">
                    <a16:creationId xmlns:a16="http://schemas.microsoft.com/office/drawing/2014/main" xmlns="" id="{2C2FF457-EE27-4813-9B99-44C908E9BC9F}"/>
                  </a:ext>
                </a:extLst>
              </p:cNvPr>
              <p:cNvSpPr/>
              <p:nvPr/>
            </p:nvSpPr>
            <p:spPr>
              <a:xfrm>
                <a:off x="9405659" y="6031457"/>
                <a:ext cx="190221" cy="199591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10" name="Conector recto 109">
                <a:extLst>
                  <a:ext uri="{FF2B5EF4-FFF2-40B4-BE49-F238E27FC236}">
                    <a16:creationId xmlns:a16="http://schemas.microsoft.com/office/drawing/2014/main" xmlns="" id="{BDC1AA66-386E-48A0-A0D8-8FBCFEFC0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4255" y="5655647"/>
                <a:ext cx="370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ector recto 176">
                <a:extLst>
                  <a:ext uri="{FF2B5EF4-FFF2-40B4-BE49-F238E27FC236}">
                    <a16:creationId xmlns:a16="http://schemas.microsoft.com/office/drawing/2014/main" xmlns="" id="{96CBCA94-FE33-4C1D-9762-BCF590B181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9461" y="5745607"/>
                <a:ext cx="370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CuadroTexto 111">
                <a:extLst>
                  <a:ext uri="{FF2B5EF4-FFF2-40B4-BE49-F238E27FC236}">
                    <a16:creationId xmlns:a16="http://schemas.microsoft.com/office/drawing/2014/main" xmlns="" id="{E79DA00F-A0AD-4F58-8534-53CE1CF5F057}"/>
                  </a:ext>
                </a:extLst>
              </p:cNvPr>
              <p:cNvSpPr txBox="1"/>
              <p:nvPr/>
            </p:nvSpPr>
            <p:spPr>
              <a:xfrm>
                <a:off x="6275608" y="5579740"/>
                <a:ext cx="140007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COLEGIO</a:t>
                </a:r>
                <a:r>
                  <a:rPr lang="es-AR" sz="1000" b="1" dirty="0">
                    <a:solidFill>
                      <a:schemeClr val="bg1"/>
                    </a:solidFill>
                    <a:latin typeface="Technic" panose="00000400000000000000" pitchFamily="2" charset="2"/>
                  </a:rPr>
                  <a:t> </a:t>
                </a:r>
                <a:r>
                  <a:rPr lang="es-AR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SAN JOSE</a:t>
                </a:r>
              </a:p>
            </p:txBody>
          </p:sp>
          <p:sp>
            <p:nvSpPr>
              <p:cNvPr id="113" name="Rectángulo 112">
                <a:extLst>
                  <a:ext uri="{FF2B5EF4-FFF2-40B4-BE49-F238E27FC236}">
                    <a16:creationId xmlns:a16="http://schemas.microsoft.com/office/drawing/2014/main" xmlns="" id="{74C64941-EA3D-4520-862C-65EB02F17032}"/>
                  </a:ext>
                </a:extLst>
              </p:cNvPr>
              <p:cNvSpPr/>
              <p:nvPr/>
            </p:nvSpPr>
            <p:spPr>
              <a:xfrm>
                <a:off x="6318957" y="5603594"/>
                <a:ext cx="1609039" cy="199284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8" name="CuadroTexto 177">
                <a:extLst>
                  <a:ext uri="{FF2B5EF4-FFF2-40B4-BE49-F238E27FC236}">
                    <a16:creationId xmlns:a16="http://schemas.microsoft.com/office/drawing/2014/main" xmlns="" id="{76EE04C0-8935-4EBA-9F33-51EFECB0E9B4}"/>
                  </a:ext>
                </a:extLst>
              </p:cNvPr>
              <p:cNvSpPr txBox="1"/>
              <p:nvPr/>
            </p:nvSpPr>
            <p:spPr>
              <a:xfrm>
                <a:off x="7892161" y="5581411"/>
                <a:ext cx="144708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000">
                    <a:solidFill>
                      <a:schemeClr val="bg1"/>
                    </a:solidFill>
                    <a:latin typeface="Agency FB" panose="020B0503020202020204" pitchFamily="34" charset="0"/>
                  </a:defRPr>
                </a:lvl1pPr>
              </a:lstStyle>
              <a:p>
                <a:r>
                  <a:rPr lang="es-AR" dirty="0" smtClean="0"/>
                  <a:t>C. TECNOLOGICO CIENTIFICO</a:t>
                </a:r>
                <a:endParaRPr lang="es-AR" dirty="0"/>
              </a:p>
            </p:txBody>
          </p:sp>
          <p:sp>
            <p:nvSpPr>
              <p:cNvPr id="179" name="CuadroTexto 178">
                <a:extLst>
                  <a:ext uri="{FF2B5EF4-FFF2-40B4-BE49-F238E27FC236}">
                    <a16:creationId xmlns:a16="http://schemas.microsoft.com/office/drawing/2014/main" xmlns="" id="{01EB4F27-8903-451D-B2DB-FAA8CB3F6730}"/>
                  </a:ext>
                </a:extLst>
              </p:cNvPr>
              <p:cNvSpPr txBox="1"/>
              <p:nvPr/>
            </p:nvSpPr>
            <p:spPr>
              <a:xfrm>
                <a:off x="9594295" y="5580479"/>
                <a:ext cx="51899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000">
                    <a:solidFill>
                      <a:schemeClr val="bg1"/>
                    </a:solidFill>
                    <a:latin typeface="Agency FB" panose="020B0503020202020204" pitchFamily="34" charset="0"/>
                  </a:defRPr>
                </a:lvl1pPr>
              </a:lstStyle>
              <a:p>
                <a:r>
                  <a:rPr lang="es-AR" dirty="0"/>
                  <a:t>CBES</a:t>
                </a:r>
              </a:p>
            </p:txBody>
          </p: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xmlns="" id="{3C3B8C0F-F5C2-40D8-8D93-CD9F7F95F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0444" y="5875227"/>
                <a:ext cx="370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xmlns="" id="{D0AAF182-BE41-4B5A-95FA-41336D1FA5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5650" y="5965187"/>
                <a:ext cx="370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37">
                <a:extLst>
                  <a:ext uri="{FF2B5EF4-FFF2-40B4-BE49-F238E27FC236}">
                    <a16:creationId xmlns:a16="http://schemas.microsoft.com/office/drawing/2014/main" xmlns="" id="{0288DE4A-F6B6-4DF1-9B24-32EE0C854C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6884" y="6166728"/>
                <a:ext cx="260024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>
                <a:extLst>
                  <a:ext uri="{FF2B5EF4-FFF2-40B4-BE49-F238E27FC236}">
                    <a16:creationId xmlns:a16="http://schemas.microsoft.com/office/drawing/2014/main" xmlns="" id="{B08D5866-BB51-460F-AEDF-FFB8710A13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7468" y="6076534"/>
                <a:ext cx="260024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xmlns="" id="{473A9C76-16F7-46C0-94A7-659A0996414D}"/>
                  </a:ext>
                </a:extLst>
              </p:cNvPr>
              <p:cNvSpPr txBox="1"/>
              <p:nvPr/>
            </p:nvSpPr>
            <p:spPr>
              <a:xfrm>
                <a:off x="6293919" y="5796085"/>
                <a:ext cx="7002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Obs</a:t>
                </a:r>
                <a:endParaRPr lang="es-AR" sz="1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xmlns="" id="{7DE7F4C0-C6F6-466C-9CD5-FC492711B0C7}"/>
                  </a:ext>
                </a:extLst>
              </p:cNvPr>
              <p:cNvSpPr txBox="1"/>
              <p:nvPr/>
            </p:nvSpPr>
            <p:spPr>
              <a:xfrm>
                <a:off x="7494214" y="5801433"/>
                <a:ext cx="10717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DIBUJO TECNICO II</a:t>
                </a:r>
                <a:endParaRPr lang="es-AR" sz="1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xmlns="" id="{7843AE43-3ED2-4CA1-BDA8-03950DA9D987}"/>
                  </a:ext>
                </a:extLst>
              </p:cNvPr>
              <p:cNvSpPr txBox="1"/>
              <p:nvPr/>
            </p:nvSpPr>
            <p:spPr>
              <a:xfrm>
                <a:off x="8397349" y="5804262"/>
                <a:ext cx="175267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Prof. </a:t>
                </a:r>
                <a:r>
                  <a:rPr lang="es-ES" sz="1000" dirty="0" err="1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ROCO,Guillermo</a:t>
                </a:r>
                <a:r>
                  <a:rPr lang="es-ES" sz="1000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/</a:t>
                </a:r>
                <a:r>
                  <a:rPr lang="es-ES" sz="1000" dirty="0" err="1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CABAÑAS,Norma</a:t>
                </a:r>
                <a:endParaRPr lang="es-AR" sz="1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xmlns="" id="{FC79AF38-5521-4999-B3F6-31FB85F2DB52}"/>
                  </a:ext>
                </a:extLst>
              </p:cNvPr>
              <p:cNvSpPr txBox="1"/>
              <p:nvPr/>
            </p:nvSpPr>
            <p:spPr>
              <a:xfrm>
                <a:off x="7432324" y="5999687"/>
                <a:ext cx="10717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Curso            </a:t>
                </a:r>
                <a:r>
                  <a:rPr lang="es-ES" sz="1000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2</a:t>
                </a:r>
                <a:r>
                  <a:rPr lang="es-ES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° </a:t>
                </a:r>
                <a:r>
                  <a:rPr lang="es-ES" sz="1000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“   “</a:t>
                </a:r>
                <a:endParaRPr lang="es-AR" sz="1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xmlns="" id="{9D1142F6-C033-4650-9F9E-E97EAE89F433}"/>
                  </a:ext>
                </a:extLst>
              </p:cNvPr>
              <p:cNvSpPr txBox="1"/>
              <p:nvPr/>
            </p:nvSpPr>
            <p:spPr>
              <a:xfrm>
                <a:off x="8407433" y="5999072"/>
                <a:ext cx="10717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LOPEZ, Lisandro</a:t>
                </a:r>
                <a:endParaRPr lang="es-AR" sz="1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xmlns="" id="{88C59C15-1BE3-44CF-A9CC-5A5EEEAFE3DD}"/>
                  </a:ext>
                </a:extLst>
              </p:cNvPr>
              <p:cNvSpPr txBox="1"/>
              <p:nvPr/>
            </p:nvSpPr>
            <p:spPr>
              <a:xfrm>
                <a:off x="9362083" y="5994030"/>
                <a:ext cx="2719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10</a:t>
                </a:r>
                <a:endParaRPr lang="es-AR" sz="1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cxnSp>
            <p:nvCxnSpPr>
              <p:cNvPr id="55" name="Conector recto 54">
                <a:extLst>
                  <a:ext uri="{FF2B5EF4-FFF2-40B4-BE49-F238E27FC236}">
                    <a16:creationId xmlns:a16="http://schemas.microsoft.com/office/drawing/2014/main" xmlns="" id="{B22859F2-B21B-43C5-B411-2FD38CDE3F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2396" y="6382572"/>
                <a:ext cx="260024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>
                <a:extLst>
                  <a:ext uri="{FF2B5EF4-FFF2-40B4-BE49-F238E27FC236}">
                    <a16:creationId xmlns:a16="http://schemas.microsoft.com/office/drawing/2014/main" xmlns="" id="{7041599E-B824-4BDF-B334-1E38F723B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2980" y="6292378"/>
                <a:ext cx="260024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xmlns="" id="{3A44C6EB-54ED-43E3-B9C0-0C4FFE7676D9}"/>
                  </a:ext>
                </a:extLst>
              </p:cNvPr>
              <p:cNvSpPr txBox="1"/>
              <p:nvPr/>
            </p:nvSpPr>
            <p:spPr>
              <a:xfrm>
                <a:off x="7436998" y="6211799"/>
                <a:ext cx="10717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Croquis              N° </a:t>
                </a:r>
                <a:r>
                  <a:rPr lang="es-ES" sz="1000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5</a:t>
                </a:r>
                <a:endParaRPr lang="es-AR" sz="1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xmlns="" id="{8F7B07FD-F113-4699-909F-FAF981CF73A2}"/>
                  </a:ext>
                </a:extLst>
              </p:cNvPr>
              <p:cNvSpPr txBox="1"/>
              <p:nvPr/>
            </p:nvSpPr>
            <p:spPr>
              <a:xfrm>
                <a:off x="8429140" y="6218647"/>
                <a:ext cx="162972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Proyección de </a:t>
                </a:r>
                <a:r>
                  <a:rPr lang="es-ES" sz="1000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Rectas</a:t>
                </a:r>
                <a:endParaRPr lang="es-AR" sz="1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cxnSp>
            <p:nvCxnSpPr>
              <p:cNvPr id="85" name="Conector recto 84">
                <a:extLst>
                  <a:ext uri="{FF2B5EF4-FFF2-40B4-BE49-F238E27FC236}">
                    <a16:creationId xmlns:a16="http://schemas.microsoft.com/office/drawing/2014/main" xmlns="" id="{1DF068F2-F108-44FC-B4CB-952A1E0C7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2844" y="6500814"/>
                <a:ext cx="370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ector recto 86">
                <a:extLst>
                  <a:ext uri="{FF2B5EF4-FFF2-40B4-BE49-F238E27FC236}">
                    <a16:creationId xmlns:a16="http://schemas.microsoft.com/office/drawing/2014/main" xmlns="" id="{3BC2D060-6F62-4489-9E6D-FBF32DE67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8050" y="6590774"/>
                <a:ext cx="370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CuadroTexto 87">
                <a:extLst>
                  <a:ext uri="{FF2B5EF4-FFF2-40B4-BE49-F238E27FC236}">
                    <a16:creationId xmlns:a16="http://schemas.microsoft.com/office/drawing/2014/main" xmlns="" id="{ED044685-84F0-43A4-BAE6-D25AFE0BFCAA}"/>
                  </a:ext>
                </a:extLst>
              </p:cNvPr>
              <p:cNvSpPr txBox="1"/>
              <p:nvPr/>
            </p:nvSpPr>
            <p:spPr>
              <a:xfrm>
                <a:off x="6280064" y="6421662"/>
                <a:ext cx="7002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Calif.:</a:t>
                </a:r>
                <a:endParaRPr lang="es-AR" sz="1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xmlns="" id="{FFB729D6-488D-4B6B-9DC1-210F3D943071}"/>
                  </a:ext>
                </a:extLst>
              </p:cNvPr>
              <p:cNvSpPr txBox="1"/>
              <p:nvPr/>
            </p:nvSpPr>
            <p:spPr>
              <a:xfrm>
                <a:off x="7439131" y="6421745"/>
                <a:ext cx="10717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Emp.:</a:t>
                </a:r>
                <a:endParaRPr lang="es-AR" sz="1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90" name="CuadroTexto 89">
                <a:extLst>
                  <a:ext uri="{FF2B5EF4-FFF2-40B4-BE49-F238E27FC236}">
                    <a16:creationId xmlns:a16="http://schemas.microsoft.com/office/drawing/2014/main" xmlns="" id="{11C30F5E-BC71-441F-B360-32A0FAB92227}"/>
                  </a:ext>
                </a:extLst>
              </p:cNvPr>
              <p:cNvSpPr txBox="1"/>
              <p:nvPr/>
            </p:nvSpPr>
            <p:spPr>
              <a:xfrm>
                <a:off x="8423866" y="6421745"/>
                <a:ext cx="10717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Term.:</a:t>
                </a:r>
                <a:endParaRPr lang="es-AR" sz="1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91" name="CuadroTexto 90">
                <a:extLst>
                  <a:ext uri="{FF2B5EF4-FFF2-40B4-BE49-F238E27FC236}">
                    <a16:creationId xmlns:a16="http://schemas.microsoft.com/office/drawing/2014/main" xmlns="" id="{ACFB8EEC-9DB8-4970-B343-48FE627B995B}"/>
                  </a:ext>
                </a:extLst>
              </p:cNvPr>
              <p:cNvSpPr txBox="1"/>
              <p:nvPr/>
            </p:nvSpPr>
            <p:spPr>
              <a:xfrm>
                <a:off x="9328670" y="6421745"/>
                <a:ext cx="4653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Escala</a:t>
                </a:r>
                <a:endParaRPr lang="es-AR" sz="10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cxnSp>
            <p:nvCxnSpPr>
              <p:cNvPr id="94" name="Conector recto 93">
                <a:extLst>
                  <a:ext uri="{FF2B5EF4-FFF2-40B4-BE49-F238E27FC236}">
                    <a16:creationId xmlns:a16="http://schemas.microsoft.com/office/drawing/2014/main" xmlns="" id="{8E53B8C7-7D67-42D6-8B66-4B5C6F7F6D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1816" y="5906856"/>
                <a:ext cx="370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95">
                <a:extLst>
                  <a:ext uri="{FF2B5EF4-FFF2-40B4-BE49-F238E27FC236}">
                    <a16:creationId xmlns:a16="http://schemas.microsoft.com/office/drawing/2014/main" xmlns="" id="{C4DDC2BB-FB0A-4A93-A8C7-FE1B32DCB0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7947" y="6109934"/>
                <a:ext cx="2815343" cy="533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ector recto 97">
                <a:extLst>
                  <a:ext uri="{FF2B5EF4-FFF2-40B4-BE49-F238E27FC236}">
                    <a16:creationId xmlns:a16="http://schemas.microsoft.com/office/drawing/2014/main" xmlns="" id="{9297C513-87A5-45CB-8238-A74E1DF95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0347" y="6325595"/>
                <a:ext cx="2815343" cy="533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ector recto 98">
                <a:extLst>
                  <a:ext uri="{FF2B5EF4-FFF2-40B4-BE49-F238E27FC236}">
                    <a16:creationId xmlns:a16="http://schemas.microsoft.com/office/drawing/2014/main" xmlns="" id="{A9D047A0-B2A8-4EBA-BEBF-B7413FE0DB3A}"/>
                  </a:ext>
                </a:extLst>
              </p:cNvPr>
              <p:cNvCxnSpPr>
                <a:cxnSpLocks/>
                <a:stCxn id="88" idx="1"/>
              </p:cNvCxnSpPr>
              <p:nvPr/>
            </p:nvCxnSpPr>
            <p:spPr>
              <a:xfrm flipV="1">
                <a:off x="6280064" y="6540841"/>
                <a:ext cx="3752709" cy="393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60" name="Conector recto 2059">
            <a:extLst>
              <a:ext uri="{FF2B5EF4-FFF2-40B4-BE49-F238E27FC236}">
                <a16:creationId xmlns:a16="http://schemas.microsoft.com/office/drawing/2014/main" xmlns="" id="{9EE5DFD8-0B0E-4FA8-AC25-027F4F0743E1}"/>
              </a:ext>
            </a:extLst>
          </p:cNvPr>
          <p:cNvCxnSpPr/>
          <p:nvPr/>
        </p:nvCxnSpPr>
        <p:spPr>
          <a:xfrm flipV="1">
            <a:off x="6323067" y="747132"/>
            <a:ext cx="0" cy="48326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Conector recto 2065">
            <a:extLst>
              <a:ext uri="{FF2B5EF4-FFF2-40B4-BE49-F238E27FC236}">
                <a16:creationId xmlns:a16="http://schemas.microsoft.com/office/drawing/2014/main" xmlns="" id="{AF2EC5BC-39E6-46F8-AF85-5A1905A13371}"/>
              </a:ext>
            </a:extLst>
          </p:cNvPr>
          <p:cNvCxnSpPr/>
          <p:nvPr/>
        </p:nvCxnSpPr>
        <p:spPr>
          <a:xfrm>
            <a:off x="1942651" y="3694176"/>
            <a:ext cx="438779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xmlns="" id="{3D0DF942-EA7E-40C3-8015-74F3E195B66E}"/>
              </a:ext>
            </a:extLst>
          </p:cNvPr>
          <p:cNvCxnSpPr>
            <a:cxnSpLocks/>
          </p:cNvCxnSpPr>
          <p:nvPr/>
        </p:nvCxnSpPr>
        <p:spPr>
          <a:xfrm>
            <a:off x="6321060" y="3161597"/>
            <a:ext cx="36998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189B1ED8-0294-463B-892D-44B8563730FE}"/>
              </a:ext>
            </a:extLst>
          </p:cNvPr>
          <p:cNvGrpSpPr/>
          <p:nvPr/>
        </p:nvGrpSpPr>
        <p:grpSpPr>
          <a:xfrm>
            <a:off x="1990316" y="928164"/>
            <a:ext cx="4229057" cy="2160978"/>
            <a:chOff x="1990316" y="928164"/>
            <a:chExt cx="4229057" cy="2160978"/>
          </a:xfrm>
        </p:grpSpPr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xmlns="" id="{200DDA6F-AAD6-4876-8FB0-A57CF2E01F14}"/>
                </a:ext>
              </a:extLst>
            </p:cNvPr>
            <p:cNvCxnSpPr>
              <a:cxnSpLocks/>
            </p:cNvCxnSpPr>
            <p:nvPr/>
          </p:nvCxnSpPr>
          <p:spPr>
            <a:xfrm>
              <a:off x="1990316" y="942378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xmlns="" id="{A38517BE-C742-4C8A-9C0A-5437852F15B1}"/>
                </a:ext>
              </a:extLst>
            </p:cNvPr>
            <p:cNvCxnSpPr>
              <a:cxnSpLocks/>
            </p:cNvCxnSpPr>
            <p:nvPr/>
          </p:nvCxnSpPr>
          <p:spPr>
            <a:xfrm>
              <a:off x="1990316" y="2009178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xmlns="" id="{6C5E6EA9-A1C8-48F8-B8AC-FC1462D9CCFD}"/>
                </a:ext>
              </a:extLst>
            </p:cNvPr>
            <p:cNvCxnSpPr>
              <a:cxnSpLocks/>
            </p:cNvCxnSpPr>
            <p:nvPr/>
          </p:nvCxnSpPr>
          <p:spPr>
            <a:xfrm>
              <a:off x="1990316" y="928164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xmlns="" id="{933AAC79-296F-4B6C-B938-0B469573D184}"/>
                </a:ext>
              </a:extLst>
            </p:cNvPr>
            <p:cNvCxnSpPr>
              <a:cxnSpLocks/>
            </p:cNvCxnSpPr>
            <p:nvPr/>
          </p:nvCxnSpPr>
          <p:spPr>
            <a:xfrm>
              <a:off x="3042904" y="933693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xmlns="" id="{4A1BAAFF-A3C3-4C0F-AA71-238868005DE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461" y="1573186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xmlns="" id="{1E5CECC9-EEBC-405F-B4B0-0054BBF709E0}"/>
                </a:ext>
              </a:extLst>
            </p:cNvPr>
            <p:cNvCxnSpPr/>
            <p:nvPr/>
          </p:nvCxnSpPr>
          <p:spPr>
            <a:xfrm>
              <a:off x="3051589" y="942378"/>
              <a:ext cx="621872" cy="6308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>
              <a:extLst>
                <a:ext uri="{FF2B5EF4-FFF2-40B4-BE49-F238E27FC236}">
                  <a16:creationId xmlns:a16="http://schemas.microsoft.com/office/drawing/2014/main" xmlns="" id="{175654C6-61D9-43FB-B614-466AEA95BFA5}"/>
                </a:ext>
              </a:extLst>
            </p:cNvPr>
            <p:cNvCxnSpPr/>
            <p:nvPr/>
          </p:nvCxnSpPr>
          <p:spPr>
            <a:xfrm>
              <a:off x="3042904" y="1997370"/>
              <a:ext cx="621872" cy="6308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:a16="http://schemas.microsoft.com/office/drawing/2014/main" xmlns="" id="{F3FBD4FF-801F-41A9-A661-790FF7A25B50}"/>
                </a:ext>
              </a:extLst>
            </p:cNvPr>
            <p:cNvCxnSpPr/>
            <p:nvPr/>
          </p:nvCxnSpPr>
          <p:spPr>
            <a:xfrm>
              <a:off x="1995286" y="2010791"/>
              <a:ext cx="621872" cy="6308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:a16="http://schemas.microsoft.com/office/drawing/2014/main" xmlns="" id="{BD5F1CAF-DDA9-4424-91C2-471C2B2FC5CD}"/>
                </a:ext>
              </a:extLst>
            </p:cNvPr>
            <p:cNvCxnSpPr>
              <a:cxnSpLocks/>
            </p:cNvCxnSpPr>
            <p:nvPr/>
          </p:nvCxnSpPr>
          <p:spPr>
            <a:xfrm>
              <a:off x="2602286" y="2637654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xmlns="" id="{ABE2FAB5-612E-4B41-A320-9193871BCF69}"/>
                </a:ext>
              </a:extLst>
            </p:cNvPr>
            <p:cNvCxnSpPr>
              <a:cxnSpLocks/>
            </p:cNvCxnSpPr>
            <p:nvPr/>
          </p:nvCxnSpPr>
          <p:spPr>
            <a:xfrm>
              <a:off x="4099436" y="942378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xmlns="" id="{7015CBFB-DB7E-45AB-968E-89A27A169971}"/>
                </a:ext>
              </a:extLst>
            </p:cNvPr>
            <p:cNvCxnSpPr>
              <a:cxnSpLocks/>
            </p:cNvCxnSpPr>
            <p:nvPr/>
          </p:nvCxnSpPr>
          <p:spPr>
            <a:xfrm>
              <a:off x="5152023" y="959156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xmlns="" id="{36BAAE9D-72E4-4E17-99C8-2320376B7197}"/>
                </a:ext>
              </a:extLst>
            </p:cNvPr>
            <p:cNvCxnSpPr>
              <a:cxnSpLocks/>
            </p:cNvCxnSpPr>
            <p:nvPr/>
          </p:nvCxnSpPr>
          <p:spPr>
            <a:xfrm>
              <a:off x="4099436" y="1997370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xmlns="" id="{9328B7FF-1F43-4EEF-8038-7EDC2BF4C3D1}"/>
                </a:ext>
              </a:extLst>
            </p:cNvPr>
            <p:cNvCxnSpPr>
              <a:cxnSpLocks/>
            </p:cNvCxnSpPr>
            <p:nvPr/>
          </p:nvCxnSpPr>
          <p:spPr>
            <a:xfrm>
              <a:off x="5152023" y="2008128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xmlns="" id="{4120313B-CCD2-436D-91E2-F8DC227E3570}"/>
                </a:ext>
              </a:extLst>
            </p:cNvPr>
            <p:cNvCxnSpPr>
              <a:cxnSpLocks/>
            </p:cNvCxnSpPr>
            <p:nvPr/>
          </p:nvCxnSpPr>
          <p:spPr>
            <a:xfrm>
              <a:off x="4090750" y="959156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xmlns="" id="{CBAFE6D7-ECDA-4E49-BF30-41B6ABA12A9F}"/>
                </a:ext>
              </a:extLst>
            </p:cNvPr>
            <p:cNvCxnSpPr>
              <a:cxnSpLocks/>
            </p:cNvCxnSpPr>
            <p:nvPr/>
          </p:nvCxnSpPr>
          <p:spPr>
            <a:xfrm>
              <a:off x="4099436" y="2014707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xmlns="" id="{98593016-A6B4-4DEB-9E6F-C9608DEE64A6}"/>
                </a:ext>
              </a:extLst>
            </p:cNvPr>
            <p:cNvCxnSpPr>
              <a:cxnSpLocks/>
            </p:cNvCxnSpPr>
            <p:nvPr/>
          </p:nvCxnSpPr>
          <p:spPr>
            <a:xfrm>
              <a:off x="4086069" y="3078384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xmlns="" id="{8903F6DF-A997-4E9B-A964-82028A98C5F2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00" y="953218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xmlns="" id="{EECB03F9-D22F-4161-B553-7A22BB5FF9B1}"/>
                </a:ext>
              </a:extLst>
            </p:cNvPr>
            <p:cNvCxnSpPr>
              <a:cxnSpLocks/>
            </p:cNvCxnSpPr>
            <p:nvPr/>
          </p:nvCxnSpPr>
          <p:spPr>
            <a:xfrm>
              <a:off x="5133971" y="2016495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128">
              <a:extLst>
                <a:ext uri="{FF2B5EF4-FFF2-40B4-BE49-F238E27FC236}">
                  <a16:creationId xmlns:a16="http://schemas.microsoft.com/office/drawing/2014/main" xmlns="" id="{CE905D0C-23BF-4C2E-8D51-FB842AA1F15E}"/>
                </a:ext>
              </a:extLst>
            </p:cNvPr>
            <p:cNvCxnSpPr>
              <a:cxnSpLocks/>
            </p:cNvCxnSpPr>
            <p:nvPr/>
          </p:nvCxnSpPr>
          <p:spPr>
            <a:xfrm>
              <a:off x="6218836" y="939428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upo 129">
            <a:extLst>
              <a:ext uri="{FF2B5EF4-FFF2-40B4-BE49-F238E27FC236}">
                <a16:creationId xmlns:a16="http://schemas.microsoft.com/office/drawing/2014/main" xmlns="" id="{9DBDA5D1-E988-47F2-BABB-6804DDFEDFC6}"/>
              </a:ext>
            </a:extLst>
          </p:cNvPr>
          <p:cNvGrpSpPr/>
          <p:nvPr/>
        </p:nvGrpSpPr>
        <p:grpSpPr>
          <a:xfrm>
            <a:off x="1992104" y="3899067"/>
            <a:ext cx="4229057" cy="2160978"/>
            <a:chOff x="1990316" y="928164"/>
            <a:chExt cx="4229057" cy="2160978"/>
          </a:xfrm>
        </p:grpSpPr>
        <p:cxnSp>
          <p:nvCxnSpPr>
            <p:cNvPr id="131" name="Conector recto 130">
              <a:extLst>
                <a:ext uri="{FF2B5EF4-FFF2-40B4-BE49-F238E27FC236}">
                  <a16:creationId xmlns:a16="http://schemas.microsoft.com/office/drawing/2014/main" xmlns="" id="{726B53DD-DE02-4ACD-9E37-A34730AB8B98}"/>
                </a:ext>
              </a:extLst>
            </p:cNvPr>
            <p:cNvCxnSpPr>
              <a:cxnSpLocks/>
            </p:cNvCxnSpPr>
            <p:nvPr/>
          </p:nvCxnSpPr>
          <p:spPr>
            <a:xfrm>
              <a:off x="1990316" y="942378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cto 131">
              <a:extLst>
                <a:ext uri="{FF2B5EF4-FFF2-40B4-BE49-F238E27FC236}">
                  <a16:creationId xmlns:a16="http://schemas.microsoft.com/office/drawing/2014/main" xmlns="" id="{28D0D3C1-9E0B-46D5-A7B7-59711A6484AA}"/>
                </a:ext>
              </a:extLst>
            </p:cNvPr>
            <p:cNvCxnSpPr>
              <a:cxnSpLocks/>
            </p:cNvCxnSpPr>
            <p:nvPr/>
          </p:nvCxnSpPr>
          <p:spPr>
            <a:xfrm>
              <a:off x="1990316" y="2009178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recto 132">
              <a:extLst>
                <a:ext uri="{FF2B5EF4-FFF2-40B4-BE49-F238E27FC236}">
                  <a16:creationId xmlns:a16="http://schemas.microsoft.com/office/drawing/2014/main" xmlns="" id="{144FA9D3-7D17-46C4-99A0-495891F60F22}"/>
                </a:ext>
              </a:extLst>
            </p:cNvPr>
            <p:cNvCxnSpPr>
              <a:cxnSpLocks/>
            </p:cNvCxnSpPr>
            <p:nvPr/>
          </p:nvCxnSpPr>
          <p:spPr>
            <a:xfrm>
              <a:off x="1990316" y="928164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cto 133">
              <a:extLst>
                <a:ext uri="{FF2B5EF4-FFF2-40B4-BE49-F238E27FC236}">
                  <a16:creationId xmlns:a16="http://schemas.microsoft.com/office/drawing/2014/main" xmlns="" id="{41E15F9C-E9F1-486D-A153-CD43F83C7EDF}"/>
                </a:ext>
              </a:extLst>
            </p:cNvPr>
            <p:cNvCxnSpPr>
              <a:cxnSpLocks/>
            </p:cNvCxnSpPr>
            <p:nvPr/>
          </p:nvCxnSpPr>
          <p:spPr>
            <a:xfrm>
              <a:off x="3042904" y="933693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cto 134">
              <a:extLst>
                <a:ext uri="{FF2B5EF4-FFF2-40B4-BE49-F238E27FC236}">
                  <a16:creationId xmlns:a16="http://schemas.microsoft.com/office/drawing/2014/main" xmlns="" id="{771D049B-2355-490D-9ADB-EC3D257D79D1}"/>
                </a:ext>
              </a:extLst>
            </p:cNvPr>
            <p:cNvCxnSpPr>
              <a:cxnSpLocks/>
            </p:cNvCxnSpPr>
            <p:nvPr/>
          </p:nvCxnSpPr>
          <p:spPr>
            <a:xfrm>
              <a:off x="3673461" y="1573186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cto 135">
              <a:extLst>
                <a:ext uri="{FF2B5EF4-FFF2-40B4-BE49-F238E27FC236}">
                  <a16:creationId xmlns:a16="http://schemas.microsoft.com/office/drawing/2014/main" xmlns="" id="{6EB8EF8C-14D7-4A8B-9AB3-93D9FA38257B}"/>
                </a:ext>
              </a:extLst>
            </p:cNvPr>
            <p:cNvCxnSpPr/>
            <p:nvPr/>
          </p:nvCxnSpPr>
          <p:spPr>
            <a:xfrm>
              <a:off x="3051589" y="942378"/>
              <a:ext cx="621872" cy="6308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recto 136">
              <a:extLst>
                <a:ext uri="{FF2B5EF4-FFF2-40B4-BE49-F238E27FC236}">
                  <a16:creationId xmlns:a16="http://schemas.microsoft.com/office/drawing/2014/main" xmlns="" id="{D2424DAA-AD77-4E5B-8ED9-C38C26849A2F}"/>
                </a:ext>
              </a:extLst>
            </p:cNvPr>
            <p:cNvCxnSpPr/>
            <p:nvPr/>
          </p:nvCxnSpPr>
          <p:spPr>
            <a:xfrm>
              <a:off x="3042904" y="1997370"/>
              <a:ext cx="621872" cy="6308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cto 137">
              <a:extLst>
                <a:ext uri="{FF2B5EF4-FFF2-40B4-BE49-F238E27FC236}">
                  <a16:creationId xmlns:a16="http://schemas.microsoft.com/office/drawing/2014/main" xmlns="" id="{8FAAA253-C8C3-44D5-AC09-0810A617159B}"/>
                </a:ext>
              </a:extLst>
            </p:cNvPr>
            <p:cNvCxnSpPr/>
            <p:nvPr/>
          </p:nvCxnSpPr>
          <p:spPr>
            <a:xfrm>
              <a:off x="1995286" y="2010791"/>
              <a:ext cx="621872" cy="6308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cto 138">
              <a:extLst>
                <a:ext uri="{FF2B5EF4-FFF2-40B4-BE49-F238E27FC236}">
                  <a16:creationId xmlns:a16="http://schemas.microsoft.com/office/drawing/2014/main" xmlns="" id="{A08439DB-BC79-42E9-B134-4BA3E7E6464C}"/>
                </a:ext>
              </a:extLst>
            </p:cNvPr>
            <p:cNvCxnSpPr>
              <a:cxnSpLocks/>
            </p:cNvCxnSpPr>
            <p:nvPr/>
          </p:nvCxnSpPr>
          <p:spPr>
            <a:xfrm>
              <a:off x="2602286" y="2637654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cto 139">
              <a:extLst>
                <a:ext uri="{FF2B5EF4-FFF2-40B4-BE49-F238E27FC236}">
                  <a16:creationId xmlns:a16="http://schemas.microsoft.com/office/drawing/2014/main" xmlns="" id="{3538E2A8-975A-41D9-85B0-4F77A35C2805}"/>
                </a:ext>
              </a:extLst>
            </p:cNvPr>
            <p:cNvCxnSpPr>
              <a:cxnSpLocks/>
            </p:cNvCxnSpPr>
            <p:nvPr/>
          </p:nvCxnSpPr>
          <p:spPr>
            <a:xfrm>
              <a:off x="4099436" y="942378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cto 140">
              <a:extLst>
                <a:ext uri="{FF2B5EF4-FFF2-40B4-BE49-F238E27FC236}">
                  <a16:creationId xmlns:a16="http://schemas.microsoft.com/office/drawing/2014/main" xmlns="" id="{1F691BE9-F037-42B7-B9A4-DAEE9BC2BCC3}"/>
                </a:ext>
              </a:extLst>
            </p:cNvPr>
            <p:cNvCxnSpPr>
              <a:cxnSpLocks/>
            </p:cNvCxnSpPr>
            <p:nvPr/>
          </p:nvCxnSpPr>
          <p:spPr>
            <a:xfrm>
              <a:off x="5152023" y="959156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cto 142">
              <a:extLst>
                <a:ext uri="{FF2B5EF4-FFF2-40B4-BE49-F238E27FC236}">
                  <a16:creationId xmlns:a16="http://schemas.microsoft.com/office/drawing/2014/main" xmlns="" id="{54F861EB-60AA-4298-973F-EDFC1398CF66}"/>
                </a:ext>
              </a:extLst>
            </p:cNvPr>
            <p:cNvCxnSpPr>
              <a:cxnSpLocks/>
            </p:cNvCxnSpPr>
            <p:nvPr/>
          </p:nvCxnSpPr>
          <p:spPr>
            <a:xfrm>
              <a:off x="4099436" y="1997370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ector recto 143">
              <a:extLst>
                <a:ext uri="{FF2B5EF4-FFF2-40B4-BE49-F238E27FC236}">
                  <a16:creationId xmlns:a16="http://schemas.microsoft.com/office/drawing/2014/main" xmlns="" id="{B85747B8-1D3F-4252-A4FB-1239605951DB}"/>
                </a:ext>
              </a:extLst>
            </p:cNvPr>
            <p:cNvCxnSpPr>
              <a:cxnSpLocks/>
            </p:cNvCxnSpPr>
            <p:nvPr/>
          </p:nvCxnSpPr>
          <p:spPr>
            <a:xfrm>
              <a:off x="5152023" y="2008128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cto 145">
              <a:extLst>
                <a:ext uri="{FF2B5EF4-FFF2-40B4-BE49-F238E27FC236}">
                  <a16:creationId xmlns:a16="http://schemas.microsoft.com/office/drawing/2014/main" xmlns="" id="{E35D78AF-7153-4424-BD73-59489340804E}"/>
                </a:ext>
              </a:extLst>
            </p:cNvPr>
            <p:cNvCxnSpPr>
              <a:cxnSpLocks/>
            </p:cNvCxnSpPr>
            <p:nvPr/>
          </p:nvCxnSpPr>
          <p:spPr>
            <a:xfrm>
              <a:off x="4090750" y="959156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cto 146">
              <a:extLst>
                <a:ext uri="{FF2B5EF4-FFF2-40B4-BE49-F238E27FC236}">
                  <a16:creationId xmlns:a16="http://schemas.microsoft.com/office/drawing/2014/main" xmlns="" id="{A36C27EE-066D-4355-8B82-68A8AA2FAC59}"/>
                </a:ext>
              </a:extLst>
            </p:cNvPr>
            <p:cNvCxnSpPr>
              <a:cxnSpLocks/>
            </p:cNvCxnSpPr>
            <p:nvPr/>
          </p:nvCxnSpPr>
          <p:spPr>
            <a:xfrm>
              <a:off x="4099436" y="2014707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cto 147">
              <a:extLst>
                <a:ext uri="{FF2B5EF4-FFF2-40B4-BE49-F238E27FC236}">
                  <a16:creationId xmlns:a16="http://schemas.microsoft.com/office/drawing/2014/main" xmlns="" id="{3D067259-25E9-4081-8540-371385073389}"/>
                </a:ext>
              </a:extLst>
            </p:cNvPr>
            <p:cNvCxnSpPr>
              <a:cxnSpLocks/>
            </p:cNvCxnSpPr>
            <p:nvPr/>
          </p:nvCxnSpPr>
          <p:spPr>
            <a:xfrm>
              <a:off x="4086069" y="3078384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cto 148">
              <a:extLst>
                <a:ext uri="{FF2B5EF4-FFF2-40B4-BE49-F238E27FC236}">
                  <a16:creationId xmlns:a16="http://schemas.microsoft.com/office/drawing/2014/main" xmlns="" id="{C1BE4476-9288-4136-8E83-821C01419BEA}"/>
                </a:ext>
              </a:extLst>
            </p:cNvPr>
            <p:cNvCxnSpPr>
              <a:cxnSpLocks/>
            </p:cNvCxnSpPr>
            <p:nvPr/>
          </p:nvCxnSpPr>
          <p:spPr>
            <a:xfrm>
              <a:off x="5158100" y="953218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cto 149">
              <a:extLst>
                <a:ext uri="{FF2B5EF4-FFF2-40B4-BE49-F238E27FC236}">
                  <a16:creationId xmlns:a16="http://schemas.microsoft.com/office/drawing/2014/main" xmlns="" id="{73256BA4-B31B-4D2C-9557-9AE0165A4734}"/>
                </a:ext>
              </a:extLst>
            </p:cNvPr>
            <p:cNvCxnSpPr>
              <a:cxnSpLocks/>
            </p:cNvCxnSpPr>
            <p:nvPr/>
          </p:nvCxnSpPr>
          <p:spPr>
            <a:xfrm>
              <a:off x="5133971" y="2016495"/>
              <a:ext cx="106127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cto 150">
              <a:extLst>
                <a:ext uri="{FF2B5EF4-FFF2-40B4-BE49-F238E27FC236}">
                  <a16:creationId xmlns:a16="http://schemas.microsoft.com/office/drawing/2014/main" xmlns="" id="{BEEE0975-1025-48D9-8DBA-BF1538DFA428}"/>
                </a:ext>
              </a:extLst>
            </p:cNvPr>
            <p:cNvCxnSpPr>
              <a:cxnSpLocks/>
            </p:cNvCxnSpPr>
            <p:nvPr/>
          </p:nvCxnSpPr>
          <p:spPr>
            <a:xfrm>
              <a:off x="6218836" y="939428"/>
              <a:ext cx="0" cy="10810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A3D8D617-C858-4C61-B377-9A8A54823A0D}"/>
              </a:ext>
            </a:extLst>
          </p:cNvPr>
          <p:cNvGrpSpPr/>
          <p:nvPr/>
        </p:nvGrpSpPr>
        <p:grpSpPr>
          <a:xfrm>
            <a:off x="6456555" y="949680"/>
            <a:ext cx="3182176" cy="1687974"/>
            <a:chOff x="6456555" y="949680"/>
            <a:chExt cx="3182176" cy="1687974"/>
          </a:xfrm>
        </p:grpSpPr>
        <p:cxnSp>
          <p:nvCxnSpPr>
            <p:cNvPr id="153" name="Conector recto 152">
              <a:extLst>
                <a:ext uri="{FF2B5EF4-FFF2-40B4-BE49-F238E27FC236}">
                  <a16:creationId xmlns:a16="http://schemas.microsoft.com/office/drawing/2014/main" xmlns="" id="{9219A35B-5031-4C62-9B7B-A234BC8561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6555" y="959156"/>
              <a:ext cx="841392" cy="65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ector recto 153">
              <a:extLst>
                <a:ext uri="{FF2B5EF4-FFF2-40B4-BE49-F238E27FC236}">
                  <a16:creationId xmlns:a16="http://schemas.microsoft.com/office/drawing/2014/main" xmlns="" id="{41FD5693-8D1B-463C-B48B-8A248C49DDE9}"/>
                </a:ext>
              </a:extLst>
            </p:cNvPr>
            <p:cNvCxnSpPr>
              <a:cxnSpLocks/>
            </p:cNvCxnSpPr>
            <p:nvPr/>
          </p:nvCxnSpPr>
          <p:spPr>
            <a:xfrm>
              <a:off x="6482844" y="1805066"/>
              <a:ext cx="81510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recto 154">
              <a:extLst>
                <a:ext uri="{FF2B5EF4-FFF2-40B4-BE49-F238E27FC236}">
                  <a16:creationId xmlns:a16="http://schemas.microsoft.com/office/drawing/2014/main" xmlns="" id="{34E31FAE-4E2F-4C73-9DE3-E128CCCFC8BD}"/>
                </a:ext>
              </a:extLst>
            </p:cNvPr>
            <p:cNvCxnSpPr>
              <a:cxnSpLocks/>
            </p:cNvCxnSpPr>
            <p:nvPr/>
          </p:nvCxnSpPr>
          <p:spPr>
            <a:xfrm>
              <a:off x="6470769" y="951468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cto 163">
              <a:extLst>
                <a:ext uri="{FF2B5EF4-FFF2-40B4-BE49-F238E27FC236}">
                  <a16:creationId xmlns:a16="http://schemas.microsoft.com/office/drawing/2014/main" xmlns="" id="{6551B581-2230-478B-A787-DD6EFB485D50}"/>
                </a:ext>
              </a:extLst>
            </p:cNvPr>
            <p:cNvCxnSpPr>
              <a:cxnSpLocks/>
            </p:cNvCxnSpPr>
            <p:nvPr/>
          </p:nvCxnSpPr>
          <p:spPr>
            <a:xfrm>
              <a:off x="6461297" y="1792664"/>
              <a:ext cx="428167" cy="4324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ector recto 179">
              <a:extLst>
                <a:ext uri="{FF2B5EF4-FFF2-40B4-BE49-F238E27FC236}">
                  <a16:creationId xmlns:a16="http://schemas.microsoft.com/office/drawing/2014/main" xmlns="" id="{D0E0F1A0-BC95-4339-B69D-F35622C91C94}"/>
                </a:ext>
              </a:extLst>
            </p:cNvPr>
            <p:cNvCxnSpPr>
              <a:cxnSpLocks/>
            </p:cNvCxnSpPr>
            <p:nvPr/>
          </p:nvCxnSpPr>
          <p:spPr>
            <a:xfrm>
              <a:off x="7297947" y="949680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ector recto 180">
              <a:extLst>
                <a:ext uri="{FF2B5EF4-FFF2-40B4-BE49-F238E27FC236}">
                  <a16:creationId xmlns:a16="http://schemas.microsoft.com/office/drawing/2014/main" xmlns="" id="{A1D3D051-9F92-4900-A0EB-0374D8965A88}"/>
                </a:ext>
              </a:extLst>
            </p:cNvPr>
            <p:cNvCxnSpPr>
              <a:cxnSpLocks/>
            </p:cNvCxnSpPr>
            <p:nvPr/>
          </p:nvCxnSpPr>
          <p:spPr>
            <a:xfrm>
              <a:off x="7286425" y="1797838"/>
              <a:ext cx="428167" cy="4324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ector recto 181">
              <a:extLst>
                <a:ext uri="{FF2B5EF4-FFF2-40B4-BE49-F238E27FC236}">
                  <a16:creationId xmlns:a16="http://schemas.microsoft.com/office/drawing/2014/main" xmlns="" id="{293D81DE-EF0D-48BC-94C6-79F7008583E4}"/>
                </a:ext>
              </a:extLst>
            </p:cNvPr>
            <p:cNvCxnSpPr>
              <a:cxnSpLocks/>
            </p:cNvCxnSpPr>
            <p:nvPr/>
          </p:nvCxnSpPr>
          <p:spPr>
            <a:xfrm>
              <a:off x="7291466" y="953242"/>
              <a:ext cx="428167" cy="4324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ector recto 182">
              <a:extLst>
                <a:ext uri="{FF2B5EF4-FFF2-40B4-BE49-F238E27FC236}">
                  <a16:creationId xmlns:a16="http://schemas.microsoft.com/office/drawing/2014/main" xmlns="" id="{2AF2A83F-2A3D-4A85-AFA3-05C29E2D60BA}"/>
                </a:ext>
              </a:extLst>
            </p:cNvPr>
            <p:cNvCxnSpPr>
              <a:cxnSpLocks/>
            </p:cNvCxnSpPr>
            <p:nvPr/>
          </p:nvCxnSpPr>
          <p:spPr>
            <a:xfrm>
              <a:off x="7714283" y="1371741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ector recto 183">
              <a:extLst>
                <a:ext uri="{FF2B5EF4-FFF2-40B4-BE49-F238E27FC236}">
                  <a16:creationId xmlns:a16="http://schemas.microsoft.com/office/drawing/2014/main" xmlns="" id="{48D705DE-966A-4784-B8EB-22B436760C7D}"/>
                </a:ext>
              </a:extLst>
            </p:cNvPr>
            <p:cNvCxnSpPr>
              <a:cxnSpLocks/>
            </p:cNvCxnSpPr>
            <p:nvPr/>
          </p:nvCxnSpPr>
          <p:spPr>
            <a:xfrm>
              <a:off x="6885275" y="2216377"/>
              <a:ext cx="81510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ector recto 184">
              <a:extLst>
                <a:ext uri="{FF2B5EF4-FFF2-40B4-BE49-F238E27FC236}">
                  <a16:creationId xmlns:a16="http://schemas.microsoft.com/office/drawing/2014/main" xmlns="" id="{E481982B-AF1D-4F68-9E5E-59D78DF9D6B5}"/>
                </a:ext>
              </a:extLst>
            </p:cNvPr>
            <p:cNvCxnSpPr>
              <a:cxnSpLocks/>
            </p:cNvCxnSpPr>
            <p:nvPr/>
          </p:nvCxnSpPr>
          <p:spPr>
            <a:xfrm>
              <a:off x="7938031" y="951468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ector recto 185">
              <a:extLst>
                <a:ext uri="{FF2B5EF4-FFF2-40B4-BE49-F238E27FC236}">
                  <a16:creationId xmlns:a16="http://schemas.microsoft.com/office/drawing/2014/main" xmlns="" id="{874789C5-5922-4CF5-9C27-A7F7AA33D749}"/>
                </a:ext>
              </a:extLst>
            </p:cNvPr>
            <p:cNvCxnSpPr>
              <a:cxnSpLocks/>
            </p:cNvCxnSpPr>
            <p:nvPr/>
          </p:nvCxnSpPr>
          <p:spPr>
            <a:xfrm>
              <a:off x="7925769" y="950861"/>
              <a:ext cx="863573" cy="79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ector recto 186">
              <a:extLst>
                <a:ext uri="{FF2B5EF4-FFF2-40B4-BE49-F238E27FC236}">
                  <a16:creationId xmlns:a16="http://schemas.microsoft.com/office/drawing/2014/main" xmlns="" id="{FD5CE1F5-BDA1-4E07-B414-1B5D8F5D2A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5769" y="1803278"/>
              <a:ext cx="863573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recto 187">
              <a:extLst>
                <a:ext uri="{FF2B5EF4-FFF2-40B4-BE49-F238E27FC236}">
                  <a16:creationId xmlns:a16="http://schemas.microsoft.com/office/drawing/2014/main" xmlns="" id="{EAA772FA-CC0D-496D-988E-DD4A254F760C}"/>
                </a:ext>
              </a:extLst>
            </p:cNvPr>
            <p:cNvCxnSpPr>
              <a:cxnSpLocks/>
            </p:cNvCxnSpPr>
            <p:nvPr/>
          </p:nvCxnSpPr>
          <p:spPr>
            <a:xfrm>
              <a:off x="8777839" y="965682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ector recto 188">
              <a:extLst>
                <a:ext uri="{FF2B5EF4-FFF2-40B4-BE49-F238E27FC236}">
                  <a16:creationId xmlns:a16="http://schemas.microsoft.com/office/drawing/2014/main" xmlns="" id="{D1F7E78E-9598-4950-99B6-5151E2128C34}"/>
                </a:ext>
              </a:extLst>
            </p:cNvPr>
            <p:cNvCxnSpPr>
              <a:cxnSpLocks/>
            </p:cNvCxnSpPr>
            <p:nvPr/>
          </p:nvCxnSpPr>
          <p:spPr>
            <a:xfrm>
              <a:off x="9634014" y="954096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ector recto 189">
              <a:extLst>
                <a:ext uri="{FF2B5EF4-FFF2-40B4-BE49-F238E27FC236}">
                  <a16:creationId xmlns:a16="http://schemas.microsoft.com/office/drawing/2014/main" xmlns="" id="{84A2B620-74E9-4B7D-AEAA-6C0AA53960F1}"/>
                </a:ext>
              </a:extLst>
            </p:cNvPr>
            <p:cNvCxnSpPr>
              <a:cxnSpLocks/>
            </p:cNvCxnSpPr>
            <p:nvPr/>
          </p:nvCxnSpPr>
          <p:spPr>
            <a:xfrm>
              <a:off x="7935333" y="1774580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ector recto 190">
              <a:extLst>
                <a:ext uri="{FF2B5EF4-FFF2-40B4-BE49-F238E27FC236}">
                  <a16:creationId xmlns:a16="http://schemas.microsoft.com/office/drawing/2014/main" xmlns="" id="{AE14C2DD-1309-404A-861C-DB2F5565AA44}"/>
                </a:ext>
              </a:extLst>
            </p:cNvPr>
            <p:cNvCxnSpPr>
              <a:cxnSpLocks/>
            </p:cNvCxnSpPr>
            <p:nvPr/>
          </p:nvCxnSpPr>
          <p:spPr>
            <a:xfrm>
              <a:off x="8777839" y="1770845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ector recto 191">
              <a:extLst>
                <a:ext uri="{FF2B5EF4-FFF2-40B4-BE49-F238E27FC236}">
                  <a16:creationId xmlns:a16="http://schemas.microsoft.com/office/drawing/2014/main" xmlns="" id="{92A68D23-C0E4-4695-AE50-C5C0997E4594}"/>
                </a:ext>
              </a:extLst>
            </p:cNvPr>
            <p:cNvCxnSpPr>
              <a:cxnSpLocks/>
            </p:cNvCxnSpPr>
            <p:nvPr/>
          </p:nvCxnSpPr>
          <p:spPr>
            <a:xfrm>
              <a:off x="8769870" y="956196"/>
              <a:ext cx="863573" cy="79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cto 192">
              <a:extLst>
                <a:ext uri="{FF2B5EF4-FFF2-40B4-BE49-F238E27FC236}">
                  <a16:creationId xmlns:a16="http://schemas.microsoft.com/office/drawing/2014/main" xmlns="" id="{2D455649-952E-4034-AFCA-DEF160DCEA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974" y="1803211"/>
              <a:ext cx="873757" cy="19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cto 193">
              <a:extLst>
                <a:ext uri="{FF2B5EF4-FFF2-40B4-BE49-F238E27FC236}">
                  <a16:creationId xmlns:a16="http://schemas.microsoft.com/office/drawing/2014/main" xmlns="" id="{D46065D3-DBE0-4F0D-8BB6-ABBD21370CF9}"/>
                </a:ext>
              </a:extLst>
            </p:cNvPr>
            <p:cNvCxnSpPr>
              <a:cxnSpLocks/>
            </p:cNvCxnSpPr>
            <p:nvPr/>
          </p:nvCxnSpPr>
          <p:spPr>
            <a:xfrm>
              <a:off x="7930827" y="2629037"/>
              <a:ext cx="863573" cy="79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upo 194">
            <a:extLst>
              <a:ext uri="{FF2B5EF4-FFF2-40B4-BE49-F238E27FC236}">
                <a16:creationId xmlns:a16="http://schemas.microsoft.com/office/drawing/2014/main" xmlns="" id="{B78B3E37-18BA-40F7-9833-4B4A7C17A3F9}"/>
              </a:ext>
            </a:extLst>
          </p:cNvPr>
          <p:cNvGrpSpPr/>
          <p:nvPr/>
        </p:nvGrpSpPr>
        <p:grpSpPr>
          <a:xfrm>
            <a:off x="6457339" y="3357280"/>
            <a:ext cx="3182176" cy="1687974"/>
            <a:chOff x="6456555" y="949680"/>
            <a:chExt cx="3182176" cy="1687974"/>
          </a:xfrm>
        </p:grpSpPr>
        <p:cxnSp>
          <p:nvCxnSpPr>
            <p:cNvPr id="196" name="Conector recto 195">
              <a:extLst>
                <a:ext uri="{FF2B5EF4-FFF2-40B4-BE49-F238E27FC236}">
                  <a16:creationId xmlns:a16="http://schemas.microsoft.com/office/drawing/2014/main" xmlns="" id="{CF846B55-2F09-4ABB-8E52-897199EB3B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6555" y="959156"/>
              <a:ext cx="841392" cy="65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ector recto 196">
              <a:extLst>
                <a:ext uri="{FF2B5EF4-FFF2-40B4-BE49-F238E27FC236}">
                  <a16:creationId xmlns:a16="http://schemas.microsoft.com/office/drawing/2014/main" xmlns="" id="{F9FA0459-08BF-4043-854B-4E10169E2CA8}"/>
                </a:ext>
              </a:extLst>
            </p:cNvPr>
            <p:cNvCxnSpPr>
              <a:cxnSpLocks/>
            </p:cNvCxnSpPr>
            <p:nvPr/>
          </p:nvCxnSpPr>
          <p:spPr>
            <a:xfrm>
              <a:off x="6482844" y="1805066"/>
              <a:ext cx="81510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ector recto 197">
              <a:extLst>
                <a:ext uri="{FF2B5EF4-FFF2-40B4-BE49-F238E27FC236}">
                  <a16:creationId xmlns:a16="http://schemas.microsoft.com/office/drawing/2014/main" xmlns="" id="{787D1C2B-A3C2-4F90-95A3-D4321C7AFE3D}"/>
                </a:ext>
              </a:extLst>
            </p:cNvPr>
            <p:cNvCxnSpPr>
              <a:cxnSpLocks/>
            </p:cNvCxnSpPr>
            <p:nvPr/>
          </p:nvCxnSpPr>
          <p:spPr>
            <a:xfrm>
              <a:off x="6470769" y="951468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recto 198">
              <a:extLst>
                <a:ext uri="{FF2B5EF4-FFF2-40B4-BE49-F238E27FC236}">
                  <a16:creationId xmlns:a16="http://schemas.microsoft.com/office/drawing/2014/main" xmlns="" id="{1BCD03E7-928E-4A1E-9847-80F8A28F2ADB}"/>
                </a:ext>
              </a:extLst>
            </p:cNvPr>
            <p:cNvCxnSpPr>
              <a:cxnSpLocks/>
            </p:cNvCxnSpPr>
            <p:nvPr/>
          </p:nvCxnSpPr>
          <p:spPr>
            <a:xfrm>
              <a:off x="6461297" y="1792664"/>
              <a:ext cx="428167" cy="4324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ector recto 199">
              <a:extLst>
                <a:ext uri="{FF2B5EF4-FFF2-40B4-BE49-F238E27FC236}">
                  <a16:creationId xmlns:a16="http://schemas.microsoft.com/office/drawing/2014/main" xmlns="" id="{AEC1A43D-C663-41A5-BDD9-5142E7587780}"/>
                </a:ext>
              </a:extLst>
            </p:cNvPr>
            <p:cNvCxnSpPr>
              <a:cxnSpLocks/>
            </p:cNvCxnSpPr>
            <p:nvPr/>
          </p:nvCxnSpPr>
          <p:spPr>
            <a:xfrm>
              <a:off x="7297947" y="949680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ector recto 200">
              <a:extLst>
                <a:ext uri="{FF2B5EF4-FFF2-40B4-BE49-F238E27FC236}">
                  <a16:creationId xmlns:a16="http://schemas.microsoft.com/office/drawing/2014/main" xmlns="" id="{AE150671-43D6-4879-BD78-F38402D6AD1D}"/>
                </a:ext>
              </a:extLst>
            </p:cNvPr>
            <p:cNvCxnSpPr>
              <a:cxnSpLocks/>
            </p:cNvCxnSpPr>
            <p:nvPr/>
          </p:nvCxnSpPr>
          <p:spPr>
            <a:xfrm>
              <a:off x="7286425" y="1797838"/>
              <a:ext cx="428167" cy="4324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ector recto 201">
              <a:extLst>
                <a:ext uri="{FF2B5EF4-FFF2-40B4-BE49-F238E27FC236}">
                  <a16:creationId xmlns:a16="http://schemas.microsoft.com/office/drawing/2014/main" xmlns="" id="{6AFC8CB3-A4FF-4C00-B9DC-8B05BEC0C378}"/>
                </a:ext>
              </a:extLst>
            </p:cNvPr>
            <p:cNvCxnSpPr>
              <a:cxnSpLocks/>
            </p:cNvCxnSpPr>
            <p:nvPr/>
          </p:nvCxnSpPr>
          <p:spPr>
            <a:xfrm>
              <a:off x="7291466" y="953242"/>
              <a:ext cx="428167" cy="43244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 recto 202">
              <a:extLst>
                <a:ext uri="{FF2B5EF4-FFF2-40B4-BE49-F238E27FC236}">
                  <a16:creationId xmlns:a16="http://schemas.microsoft.com/office/drawing/2014/main" xmlns="" id="{D3E61629-7F41-4FCB-B1FF-E2C623673745}"/>
                </a:ext>
              </a:extLst>
            </p:cNvPr>
            <p:cNvCxnSpPr>
              <a:cxnSpLocks/>
            </p:cNvCxnSpPr>
            <p:nvPr/>
          </p:nvCxnSpPr>
          <p:spPr>
            <a:xfrm>
              <a:off x="7714283" y="1371741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recto 203">
              <a:extLst>
                <a:ext uri="{FF2B5EF4-FFF2-40B4-BE49-F238E27FC236}">
                  <a16:creationId xmlns:a16="http://schemas.microsoft.com/office/drawing/2014/main" xmlns="" id="{436F2B61-21AA-40F3-AFBF-9B4362F18FDA}"/>
                </a:ext>
              </a:extLst>
            </p:cNvPr>
            <p:cNvCxnSpPr>
              <a:cxnSpLocks/>
            </p:cNvCxnSpPr>
            <p:nvPr/>
          </p:nvCxnSpPr>
          <p:spPr>
            <a:xfrm>
              <a:off x="6885275" y="2216377"/>
              <a:ext cx="81510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ector recto 204">
              <a:extLst>
                <a:ext uri="{FF2B5EF4-FFF2-40B4-BE49-F238E27FC236}">
                  <a16:creationId xmlns:a16="http://schemas.microsoft.com/office/drawing/2014/main" xmlns="" id="{2A2E607A-69DE-47CA-B2AA-DE2D7A37D073}"/>
                </a:ext>
              </a:extLst>
            </p:cNvPr>
            <p:cNvCxnSpPr>
              <a:cxnSpLocks/>
            </p:cNvCxnSpPr>
            <p:nvPr/>
          </p:nvCxnSpPr>
          <p:spPr>
            <a:xfrm>
              <a:off x="7938031" y="951468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recto 205">
              <a:extLst>
                <a:ext uri="{FF2B5EF4-FFF2-40B4-BE49-F238E27FC236}">
                  <a16:creationId xmlns:a16="http://schemas.microsoft.com/office/drawing/2014/main" xmlns="" id="{AFF736AB-5382-4A43-95AB-D20EC9D207EA}"/>
                </a:ext>
              </a:extLst>
            </p:cNvPr>
            <p:cNvCxnSpPr>
              <a:cxnSpLocks/>
            </p:cNvCxnSpPr>
            <p:nvPr/>
          </p:nvCxnSpPr>
          <p:spPr>
            <a:xfrm>
              <a:off x="7925769" y="950861"/>
              <a:ext cx="863573" cy="79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ector recto 206">
              <a:extLst>
                <a:ext uri="{FF2B5EF4-FFF2-40B4-BE49-F238E27FC236}">
                  <a16:creationId xmlns:a16="http://schemas.microsoft.com/office/drawing/2014/main" xmlns="" id="{49504E6B-E2E9-4C09-A296-6A59D324D3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25769" y="1803278"/>
              <a:ext cx="863573" cy="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ector recto 207">
              <a:extLst>
                <a:ext uri="{FF2B5EF4-FFF2-40B4-BE49-F238E27FC236}">
                  <a16:creationId xmlns:a16="http://schemas.microsoft.com/office/drawing/2014/main" xmlns="" id="{36240445-F8F5-499A-956A-2FAB88D16861}"/>
                </a:ext>
              </a:extLst>
            </p:cNvPr>
            <p:cNvCxnSpPr>
              <a:cxnSpLocks/>
            </p:cNvCxnSpPr>
            <p:nvPr/>
          </p:nvCxnSpPr>
          <p:spPr>
            <a:xfrm>
              <a:off x="8777839" y="965682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ector recto 208">
              <a:extLst>
                <a:ext uri="{FF2B5EF4-FFF2-40B4-BE49-F238E27FC236}">
                  <a16:creationId xmlns:a16="http://schemas.microsoft.com/office/drawing/2014/main" xmlns="" id="{8527D142-4EB8-446F-81A5-CD9794C79067}"/>
                </a:ext>
              </a:extLst>
            </p:cNvPr>
            <p:cNvCxnSpPr>
              <a:cxnSpLocks/>
            </p:cNvCxnSpPr>
            <p:nvPr/>
          </p:nvCxnSpPr>
          <p:spPr>
            <a:xfrm>
              <a:off x="9634014" y="954096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ector recto 209">
              <a:extLst>
                <a:ext uri="{FF2B5EF4-FFF2-40B4-BE49-F238E27FC236}">
                  <a16:creationId xmlns:a16="http://schemas.microsoft.com/office/drawing/2014/main" xmlns="" id="{1172871B-4E25-4C07-BFC2-6859EC038BE3}"/>
                </a:ext>
              </a:extLst>
            </p:cNvPr>
            <p:cNvCxnSpPr>
              <a:cxnSpLocks/>
            </p:cNvCxnSpPr>
            <p:nvPr/>
          </p:nvCxnSpPr>
          <p:spPr>
            <a:xfrm>
              <a:off x="7935333" y="1774580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ector recto 210">
              <a:extLst>
                <a:ext uri="{FF2B5EF4-FFF2-40B4-BE49-F238E27FC236}">
                  <a16:creationId xmlns:a16="http://schemas.microsoft.com/office/drawing/2014/main" xmlns="" id="{0951159A-EF90-4C04-B643-D0986DD7A248}"/>
                </a:ext>
              </a:extLst>
            </p:cNvPr>
            <p:cNvCxnSpPr>
              <a:cxnSpLocks/>
            </p:cNvCxnSpPr>
            <p:nvPr/>
          </p:nvCxnSpPr>
          <p:spPr>
            <a:xfrm>
              <a:off x="8777839" y="1770845"/>
              <a:ext cx="0" cy="86307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ector recto 211">
              <a:extLst>
                <a:ext uri="{FF2B5EF4-FFF2-40B4-BE49-F238E27FC236}">
                  <a16:creationId xmlns:a16="http://schemas.microsoft.com/office/drawing/2014/main" xmlns="" id="{0FA59C85-08B6-4E56-AB5E-A1AD9C5B95D0}"/>
                </a:ext>
              </a:extLst>
            </p:cNvPr>
            <p:cNvCxnSpPr>
              <a:cxnSpLocks/>
            </p:cNvCxnSpPr>
            <p:nvPr/>
          </p:nvCxnSpPr>
          <p:spPr>
            <a:xfrm>
              <a:off x="8769870" y="956196"/>
              <a:ext cx="863573" cy="79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ector recto 212">
              <a:extLst>
                <a:ext uri="{FF2B5EF4-FFF2-40B4-BE49-F238E27FC236}">
                  <a16:creationId xmlns:a16="http://schemas.microsoft.com/office/drawing/2014/main" xmlns="" id="{C775A65A-FFD8-4759-B48A-84338B8F7E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974" y="1803211"/>
              <a:ext cx="873757" cy="19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ector recto 213">
              <a:extLst>
                <a:ext uri="{FF2B5EF4-FFF2-40B4-BE49-F238E27FC236}">
                  <a16:creationId xmlns:a16="http://schemas.microsoft.com/office/drawing/2014/main" xmlns="" id="{12D3AECA-0DBD-4CD6-9AF2-5422455ABC85}"/>
                </a:ext>
              </a:extLst>
            </p:cNvPr>
            <p:cNvCxnSpPr>
              <a:cxnSpLocks/>
            </p:cNvCxnSpPr>
            <p:nvPr/>
          </p:nvCxnSpPr>
          <p:spPr>
            <a:xfrm>
              <a:off x="7930827" y="2629037"/>
              <a:ext cx="863573" cy="797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913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11986" y="393192"/>
            <a:ext cx="6208014" cy="692658"/>
          </a:xfrm>
        </p:spPr>
        <p:txBody>
          <a:bodyPr>
            <a:normAutofit fontScale="90000"/>
          </a:bodyPr>
          <a:lstStyle/>
          <a:p>
            <a:r>
              <a:rPr lang="es-US" b="1" dirty="0"/>
              <a:t>Proyecciones de la </a:t>
            </a:r>
            <a:r>
              <a:rPr lang="es-US" b="1" dirty="0" smtClean="0"/>
              <a:t>recta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0150" y="1136481"/>
            <a:ext cx="10001250" cy="4762500"/>
          </a:xfrm>
        </p:spPr>
        <p:txBody>
          <a:bodyPr>
            <a:normAutofit/>
          </a:bodyPr>
          <a:lstStyle/>
          <a:p>
            <a:r>
              <a:rPr lang="es-US" sz="2000" dirty="0" smtClean="0"/>
              <a:t>Las </a:t>
            </a:r>
            <a:r>
              <a:rPr lang="es-US" sz="2000" dirty="0"/>
              <a:t>proyecciones de una recta se pueden conseguir a través de las </a:t>
            </a:r>
            <a:r>
              <a:rPr lang="es-US" sz="2000" b="1" dirty="0">
                <a:hlinkClick r:id="rId2"/>
              </a:rPr>
              <a:t>proyecciones de dos puntos</a:t>
            </a:r>
            <a:r>
              <a:rPr lang="es-US" sz="2000" dirty="0"/>
              <a:t> </a:t>
            </a:r>
            <a:r>
              <a:rPr lang="es-US" sz="2000" dirty="0" smtClean="0"/>
              <a:t>pertenecientes </a:t>
            </a:r>
            <a:r>
              <a:rPr lang="es-US" sz="2000" dirty="0"/>
              <a:t>a esa recta</a:t>
            </a:r>
            <a:r>
              <a:rPr lang="es-US" sz="2000" dirty="0" smtClean="0"/>
              <a:t>. Trabajamos con los puntos extremos de las rectas.</a:t>
            </a:r>
            <a:endParaRPr lang="es-AR" sz="2000" dirty="0"/>
          </a:p>
          <a:p>
            <a:r>
              <a:rPr lang="es-US" sz="2000" dirty="0"/>
              <a:t>Las rectas perpendiculares a un plano de proyección tienen una proyección de un punto sobre ese plano de proyección.</a:t>
            </a:r>
            <a:endParaRPr lang="es-AR" sz="2000" dirty="0"/>
          </a:p>
          <a:p>
            <a:r>
              <a:rPr lang="es-US" sz="2000" dirty="0"/>
              <a:t>Las rectas son infinitas, aunque para mejor entendimiento del tema, consideramos las rectas definidas por segmentos, que proyectaremos en distintas posiciones.</a:t>
            </a:r>
            <a:endParaRPr lang="es-AR" sz="2000" dirty="0"/>
          </a:p>
          <a:p>
            <a:r>
              <a:rPr lang="es-US" sz="2000" b="1" i="1" dirty="0"/>
              <a:t>Distribución:</a:t>
            </a:r>
            <a:endParaRPr lang="es-AR" sz="2000" b="1" i="1" dirty="0"/>
          </a:p>
          <a:p>
            <a:pPr lvl="0"/>
            <a:r>
              <a:rPr lang="es-US" sz="2000" dirty="0"/>
              <a:t>Recta perpendicular al </a:t>
            </a:r>
            <a:r>
              <a:rPr lang="es-US" sz="2000" dirty="0" smtClean="0"/>
              <a:t>PV.</a:t>
            </a:r>
            <a:endParaRPr lang="es-AR" sz="2000" dirty="0"/>
          </a:p>
          <a:p>
            <a:pPr lvl="0"/>
            <a:r>
              <a:rPr lang="es-US" sz="2000" dirty="0"/>
              <a:t>Recta </a:t>
            </a:r>
            <a:r>
              <a:rPr lang="es-US" sz="2000" dirty="0" smtClean="0"/>
              <a:t>perpendicular </a:t>
            </a:r>
            <a:r>
              <a:rPr lang="es-US" sz="2000" dirty="0"/>
              <a:t>al </a:t>
            </a:r>
            <a:r>
              <a:rPr lang="es-US" sz="2000" dirty="0" smtClean="0"/>
              <a:t>PH.</a:t>
            </a:r>
            <a:endParaRPr lang="es-AR" sz="2000" dirty="0"/>
          </a:p>
          <a:p>
            <a:pPr lvl="0"/>
            <a:r>
              <a:rPr lang="es-US" sz="2000" dirty="0"/>
              <a:t>Recta perpendicular al plano </a:t>
            </a:r>
            <a:r>
              <a:rPr lang="es-US" sz="2000" dirty="0" smtClean="0"/>
              <a:t>Lateral o Plano de </a:t>
            </a:r>
            <a:r>
              <a:rPr lang="es-US" sz="2000" dirty="0"/>
              <a:t>Perfil.</a:t>
            </a:r>
            <a:endParaRPr lang="es-AR" sz="2000" dirty="0"/>
          </a:p>
          <a:p>
            <a:pPr lvl="0"/>
            <a:r>
              <a:rPr lang="es-US" sz="2000" dirty="0"/>
              <a:t>Recta oblicua con respecto a </a:t>
            </a:r>
            <a:r>
              <a:rPr lang="es-US" sz="2000" dirty="0" smtClean="0"/>
              <a:t>tres </a:t>
            </a:r>
            <a:r>
              <a:rPr lang="es-US" sz="2000" dirty="0"/>
              <a:t>planos</a:t>
            </a:r>
            <a:r>
              <a:rPr lang="es-US" sz="2000" dirty="0" smtClean="0"/>
              <a:t>. O decimos Recta en el espacio</a:t>
            </a:r>
            <a:endParaRPr lang="es-AR" sz="2000" dirty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2381250" y="5524500"/>
            <a:ext cx="882015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2000" b="1" i="1" dirty="0" smtClean="0"/>
              <a:t>Recordar:</a:t>
            </a:r>
          </a:p>
          <a:p>
            <a:r>
              <a:rPr lang="es-AR" sz="2000" b="1" i="1" dirty="0" smtClean="0"/>
              <a:t>- Para ubicar las proyecciones de la recta en los planos recordaremos tomar las medidas de </a:t>
            </a:r>
            <a:r>
              <a:rPr lang="es-AR" sz="2000" b="1" i="1" u="sng" dirty="0" smtClean="0"/>
              <a:t>Alejamiento y Cota,</a:t>
            </a:r>
            <a:r>
              <a:rPr lang="es-AR" sz="2000" b="1" i="1" dirty="0" smtClean="0"/>
              <a:t> vistas anteriormente</a:t>
            </a:r>
            <a:endParaRPr lang="es-AR" sz="2000" b="1" i="1" dirty="0"/>
          </a:p>
        </p:txBody>
      </p:sp>
    </p:spTree>
    <p:extLst>
      <p:ext uri="{BB962C8B-B14F-4D97-AF65-F5344CB8AC3E}">
        <p14:creationId xmlns:p14="http://schemas.microsoft.com/office/powerpoint/2010/main" val="40244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1DC511C-5F57-4AC1-A6F9-C0BC19396132}"/>
              </a:ext>
            </a:extLst>
          </p:cNvPr>
          <p:cNvSpPr/>
          <p:nvPr/>
        </p:nvSpPr>
        <p:spPr>
          <a:xfrm>
            <a:off x="596347" y="106888"/>
            <a:ext cx="376578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2400" b="1" dirty="0">
                <a:solidFill>
                  <a:schemeClr val="bg1"/>
                </a:solidFill>
              </a:rPr>
              <a:t>Recta perpendicular al plano vertical</a:t>
            </a:r>
            <a:endParaRPr lang="es-AR" sz="2400" b="1" dirty="0">
              <a:solidFill>
                <a:schemeClr val="bg1"/>
              </a:solidFill>
            </a:endParaRPr>
          </a:p>
          <a:p>
            <a:r>
              <a:rPr lang="es-US" sz="2200" dirty="0">
                <a:solidFill>
                  <a:schemeClr val="bg1"/>
                </a:solidFill>
              </a:rPr>
              <a:t>E</a:t>
            </a:r>
            <a:r>
              <a:rPr lang="es-US" sz="2200" dirty="0" smtClean="0">
                <a:solidFill>
                  <a:schemeClr val="bg1"/>
                </a:solidFill>
              </a:rPr>
              <a:t>stá </a:t>
            </a:r>
            <a:r>
              <a:rPr lang="es-US" sz="2200" dirty="0">
                <a:solidFill>
                  <a:schemeClr val="bg1"/>
                </a:solidFill>
              </a:rPr>
              <a:t>definida por el segmento </a:t>
            </a:r>
            <a:r>
              <a:rPr lang="es-US" sz="2200" dirty="0" smtClean="0">
                <a:solidFill>
                  <a:schemeClr val="bg1"/>
                </a:solidFill>
              </a:rPr>
              <a:t>A-B y es perpendicular al PV. </a:t>
            </a:r>
            <a:r>
              <a:rPr lang="es-US" sz="2200" dirty="0">
                <a:solidFill>
                  <a:schemeClr val="bg1"/>
                </a:solidFill>
              </a:rPr>
              <a:t>Su proyección vertical será un punto (donde coinciden los puntos a’-b’ y todos los puntos que forman la recta), mientras que la proyección horizontal será una recta perpendicular a la LT.</a:t>
            </a:r>
            <a:endParaRPr lang="es-AR" sz="2200" dirty="0">
              <a:solidFill>
                <a:schemeClr val="bg1"/>
              </a:solidFill>
            </a:endParaRPr>
          </a:p>
          <a:p>
            <a:r>
              <a:rPr lang="es-US" sz="2200" dirty="0">
                <a:solidFill>
                  <a:schemeClr val="bg1"/>
                </a:solidFill>
              </a:rPr>
              <a:t>La recta (segmento AB) por ser paralela al plano horizontal y al plano de perfil, sus proyecciones (horizontal y de perfil) serán de la misma </a:t>
            </a:r>
            <a:r>
              <a:rPr lang="es-US" sz="2200" dirty="0" smtClean="0">
                <a:solidFill>
                  <a:schemeClr val="bg1"/>
                </a:solidFill>
              </a:rPr>
              <a:t>magnitud que el segmento real.</a:t>
            </a:r>
            <a:endParaRPr lang="es-AR" sz="2200" dirty="0" smtClean="0">
              <a:solidFill>
                <a:schemeClr val="bg1"/>
              </a:solidFill>
            </a:endParaRPr>
          </a:p>
        </p:txBody>
      </p:sp>
      <p:pic>
        <p:nvPicPr>
          <p:cNvPr id="210" name="209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32" y="442762"/>
            <a:ext cx="7467918" cy="435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55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1DC511C-5F57-4AC1-A6F9-C0BC19396132}"/>
              </a:ext>
            </a:extLst>
          </p:cNvPr>
          <p:cNvSpPr/>
          <p:nvPr/>
        </p:nvSpPr>
        <p:spPr>
          <a:xfrm>
            <a:off x="596347" y="332561"/>
            <a:ext cx="10999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2400" b="1" dirty="0" smtClean="0">
                <a:solidFill>
                  <a:schemeClr val="bg1"/>
                </a:solidFill>
              </a:rPr>
              <a:t>Recta </a:t>
            </a:r>
            <a:r>
              <a:rPr lang="es-US" sz="2400" b="1" dirty="0">
                <a:solidFill>
                  <a:schemeClr val="bg1"/>
                </a:solidFill>
              </a:rPr>
              <a:t>perpendicular al plano horizontal</a:t>
            </a:r>
            <a:endParaRPr lang="es-AR" sz="2400" b="1" dirty="0">
              <a:solidFill>
                <a:schemeClr val="bg1"/>
              </a:solidFill>
            </a:endParaRPr>
          </a:p>
          <a:p>
            <a:r>
              <a:rPr lang="es-US" sz="2400" dirty="0">
                <a:solidFill>
                  <a:schemeClr val="bg1"/>
                </a:solidFill>
              </a:rPr>
              <a:t>En este caso, la recta es </a:t>
            </a:r>
            <a:r>
              <a:rPr lang="es-US" sz="2400" dirty="0" smtClean="0">
                <a:solidFill>
                  <a:schemeClr val="bg1"/>
                </a:solidFill>
              </a:rPr>
              <a:t>perpendicular al </a:t>
            </a:r>
            <a:r>
              <a:rPr lang="es-US" sz="2400" dirty="0">
                <a:solidFill>
                  <a:schemeClr val="bg1"/>
                </a:solidFill>
              </a:rPr>
              <a:t>PH, por lo que la proyección horizontal de toda la recta, será un punto. La proyección vertical será una recta perpendicular a la </a:t>
            </a:r>
            <a:r>
              <a:rPr lang="es-US" sz="2400" dirty="0" smtClean="0">
                <a:solidFill>
                  <a:schemeClr val="bg1"/>
                </a:solidFill>
              </a:rPr>
              <a:t>LT.</a:t>
            </a:r>
            <a:endParaRPr lang="es-AR" sz="2400" dirty="0">
              <a:solidFill>
                <a:schemeClr val="bg1"/>
              </a:solidFill>
            </a:endParaRPr>
          </a:p>
        </p:txBody>
      </p:sp>
      <p:pic>
        <p:nvPicPr>
          <p:cNvPr id="102" name="101 Imagen" descr="3. recta 3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38" y="1650121"/>
            <a:ext cx="8765996" cy="4738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138935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2401</TotalTime>
  <Words>637</Words>
  <Application>Microsoft Office PowerPoint</Application>
  <PresentationFormat>Personalizado</PresentationFormat>
  <Paragraphs>124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Paquete</vt:lpstr>
      <vt:lpstr>PROYECCIONES de RECTAs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Proyecciones de la recta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PROYECCIONES</dc:title>
  <dc:creator>UserTen</dc:creator>
  <cp:lastModifiedBy>Luffi</cp:lastModifiedBy>
  <cp:revision>121</cp:revision>
  <dcterms:created xsi:type="dcterms:W3CDTF">2020-05-08T22:38:09Z</dcterms:created>
  <dcterms:modified xsi:type="dcterms:W3CDTF">2020-06-08T17:44:21Z</dcterms:modified>
</cp:coreProperties>
</file>