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42" d="100"/>
          <a:sy n="42" d="100"/>
        </p:scale>
        <p:origin x="108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3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3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4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2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5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9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3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6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A418B-28A0-42E9-962D-51D70E4B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986971"/>
            <a:ext cx="10993549" cy="840815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>PROYECCION DE FIGURAS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C502D2-9EB5-4E6C-9E97-1A1824AC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8" y="1827786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TRIANGULOS</a:t>
            </a:r>
          </a:p>
        </p:txBody>
      </p:sp>
    </p:spTree>
    <p:extLst>
      <p:ext uri="{BB962C8B-B14F-4D97-AF65-F5344CB8AC3E}">
        <p14:creationId xmlns:p14="http://schemas.microsoft.com/office/powerpoint/2010/main" val="308460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A418B-28A0-42E9-962D-51D70E4B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79" y="734290"/>
            <a:ext cx="10993549" cy="168924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>PROYECCION DE UNA FIGURA EN EL ESPACIO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C502D2-9EB5-4E6C-9E97-1A1824AC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3235672"/>
            <a:ext cx="10508344" cy="29909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RECORDAMOS Y REVISAMOS EL POWER POINT DEL TRABAJO N°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DIBUJAMOS EL CROQUIS DE LA MISMA FORMA. DIVIDIMOS DE LA MISMA FORMA</a:t>
            </a:r>
            <a:r>
              <a:rPr lang="es-A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COPIAMOS LOS EJERCICIOS DADOS POR EL PROFESOR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6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5A97803-D7D6-49E6-8061-C420B2DF5FFC}"/>
              </a:ext>
            </a:extLst>
          </p:cNvPr>
          <p:cNvSpPr txBox="1"/>
          <p:nvPr/>
        </p:nvSpPr>
        <p:spPr>
          <a:xfrm>
            <a:off x="221673" y="134265"/>
            <a:ext cx="11540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ejercicios que veremos a continuación son la base de las proyecciones. Si los aprendemos bien, resolveremos con facilidad cualquier ejercicio.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Trataremos de resolverlos en papel cuadriculado, pero su resolución vale para papel liso.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ejercicio es </a:t>
            </a:r>
            <a:r>
              <a:rPr lang="es-ES" sz="18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PUNTO EN EL ESPACIO.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RECORDAR: </a:t>
            </a:r>
            <a:r>
              <a:rPr lang="es-ES" sz="18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cuadriculado trabajamos a pulso.</a:t>
            </a:r>
            <a:endParaRPr lang="es-ES" sz="18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D3DF7A42-57C8-4CD2-863B-6F647B69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1611593"/>
            <a:ext cx="10571018" cy="50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358EED-E9D3-4D32-835C-FE131FF1055E}"/>
              </a:ext>
            </a:extLst>
          </p:cNvPr>
          <p:cNvSpPr/>
          <p:nvPr/>
        </p:nvSpPr>
        <p:spPr>
          <a:xfrm>
            <a:off x="194565" y="390337"/>
            <a:ext cx="11817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línea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inclinada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oblicua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traza siguiendo la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diagonal de los cuadritos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sea 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347F72-8C61-49B5-A04F-79F4BD9C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16" y="1030164"/>
            <a:ext cx="11234711" cy="54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BD51F2-11E7-4FCF-B9F3-D689008E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" y="8847"/>
            <a:ext cx="11083489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9C4CC8-47D2-49F7-A770-077391F3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" y="8847"/>
            <a:ext cx="11083489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6091F3-5056-4E40-9233-61069294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" y="8847"/>
            <a:ext cx="11083489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37BE7A-E82C-41C5-82D4-BBD760D10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79" y="734290"/>
            <a:ext cx="10993549" cy="168924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b="1" dirty="0">
                <a:latin typeface="Arial" panose="020B0604020202020204" pitchFamily="34" charset="0"/>
                <a:cs typeface="Arial" panose="020B0604020202020204" pitchFamily="34" charset="0"/>
              </a:rPr>
              <a:t>PROYECCION DE UNA FIGURA EN EL ESPACIO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D0F422-3575-4FB6-BE90-DE1D077C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248" y="2938991"/>
            <a:ext cx="9573924" cy="357742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A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C en el espacio.</a:t>
            </a:r>
          </a:p>
          <a:p>
            <a:pPr marL="342900" indent="-342900">
              <a:buFont typeface="+mj-lt"/>
              <a:buAutoNum type="arabicPeriod"/>
            </a:pP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C; A en PH; B en PV; C en PLD.</a:t>
            </a:r>
          </a:p>
          <a:p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C; A – B en PH; C en PLD.</a:t>
            </a:r>
          </a:p>
          <a:p>
            <a:pPr marL="342900" indent="-342900">
              <a:buFont typeface="+mj-lt"/>
              <a:buAutoNum type="arabicPeriod" startAt="3"/>
            </a:pP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A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C; A en PV; B - C en PLD</a:t>
            </a:r>
          </a:p>
          <a:p>
            <a:pPr marL="342900" indent="-342900">
              <a:buFont typeface="+mj-lt"/>
              <a:buAutoNum type="arabicPeriod" startAt="3"/>
            </a:pP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s-A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9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1AEBED7-D571-4634-A39B-0D62335B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736" y="-3087914"/>
            <a:ext cx="30387962" cy="119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18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3049</TotalTime>
  <Words>186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PROYECCION DE FIGURAS</vt:lpstr>
      <vt:lpstr>PROYECCION DE UNA FIGURA EN EL ESPACIO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PROYECCION DE UNA FIGURA EN EL ESPACIO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PROYECCION DE FIGURAS</dc:title>
  <dc:creator>UserTen</dc:creator>
  <cp:lastModifiedBy>UserTen</cp:lastModifiedBy>
  <cp:revision>42</cp:revision>
  <dcterms:created xsi:type="dcterms:W3CDTF">2020-08-06T20:54:58Z</dcterms:created>
  <dcterms:modified xsi:type="dcterms:W3CDTF">2020-08-08T23:44:15Z</dcterms:modified>
</cp:coreProperties>
</file>