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775F3A-6269-4E36-AD52-1757B147A24C}" type="datetimeFigureOut">
              <a:rPr lang="es-AR" smtClean="0"/>
              <a:t>8/9/2022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B33C8B-B64B-4FDC-A066-02B3637EAE8A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gif"/><Relationship Id="rId2" Type="http://schemas.openxmlformats.org/officeDocument/2006/relationships/audio" Target="../media/media1.wav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1.gif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16632"/>
            <a:ext cx="6070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olegio del Prado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s://tse2.mm.bing.net/th?id=OIP.td5p15rO4v1ZI_QgOiDIjgHaHa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191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1626140"/>
            <a:ext cx="49952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MATHIAS FERNANDEZ</a:t>
            </a:r>
            <a:endParaRPr lang="es-E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2505670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1°A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27291" y="2531330"/>
            <a:ext cx="7041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PROFESORA:ANDREA GOMEZ</a:t>
            </a:r>
            <a:endParaRPr lang="es-E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2444" y="4365104"/>
            <a:ext cx="89328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TALLERES DE MINERIA</a:t>
            </a:r>
            <a:endParaRPr lang="es-E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AutoShape 4" descr="https://st2.depositphotos.com/1742172/10237/v/450/depositphotos_102379212-stock-illustration-cartoon-woman-thinking-with-though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1030" name="Picture 6" descr="https://i.pinimg.com/originals/c7/44/34/c744349cd6adc4eaf18570d1babc0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6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277295" y="1473179"/>
            <a:ext cx="40238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HAY 5 TALLERES</a:t>
            </a:r>
          </a:p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 SON...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893804" y="116632"/>
            <a:ext cx="36728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ARQUEOLOGIA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6211668"/>
            <a:ext cx="2646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ROBOTICA</a:t>
            </a:r>
            <a:endParaRPr lang="es-E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009982" y="6211666"/>
            <a:ext cx="57027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HERRAMIENTAS UNIVERSALES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88830" y="41441"/>
            <a:ext cx="4083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ELECTRICIDAD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37827" y="3626441"/>
            <a:ext cx="35789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LABORATORIO</a:t>
            </a:r>
          </a:p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</a:t>
            </a:r>
          </a:p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INFORMATICA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-40797" y="-25286"/>
            <a:ext cx="9157141" cy="69085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0" name="19 Rectángulo"/>
          <p:cNvSpPr/>
          <p:nvPr/>
        </p:nvSpPr>
        <p:spPr>
          <a:xfrm>
            <a:off x="-70452" y="226107"/>
            <a:ext cx="92849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¿Qué se trabaja en herramientas?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4" name="Picture 10" descr="https://laopinion.com/wp-content/uploads/sites/3/2020/12/shutterstock_347528132.jpg?quality=80&amp;strip=all&amp;w=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35" y="4149080"/>
            <a:ext cx="3987524" cy="26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-70452" y="1427011"/>
            <a:ext cx="92013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herramientas se enseña las diferentes</a:t>
            </a:r>
          </a:p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Tipos de herramientas como se usan</a:t>
            </a:r>
          </a:p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para que cosas se usan.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https://lh3.googleusercontent.com/nCkkhMYuXRab7K_BkwJ-WnUSUSZexUZCCr3b9-r9F89THE-aPRDKkw6IstohXY7bcbBKXM4Hkf1Kq4kZ3GWD0MqExxzfWsX9gSM60ZnNQ7leLly-SxrfFwMoNGt3a2LKLLZ8oX7aO2p8Vq9hrVWpAfpNxcpI2Ba3S1tYa-Z64cz8PRbkDV_MJoVuCagPQ09nl1P6QMN0Kx8TQr_o0hkNolS2O_fNWZzc2uiHxDHbYmYFBI0AtpSsdlWFEHjWtrv2EdM5WlMfVLHt_R5ZLu-Nf8tRk29faY_wicMOQAVzk__ikIiZfF41vI1LtVaAfWUIcGbPfPu3dj4vuuUtdGtIGqHdmQSr_d_eBi4VFsDWNUsQyhmd9RcdImwrRS3DcB3HtS4mzQbKITEvQN4sKsOBPWSQAWb4wXzGWAxB82GMF2xRGW7PEFzS9ThaKPSzbKwkaCvFer0dOKFTuMWTp24Wiajgt_tTcHrhQUS7l186QJEVWuY824-090TPo9mC9Bqu7fKdyyXRKsyBFtAQej4CXakv1_aWCPu1JOdvD-KCLESMpFdGbVwOpEFOBhwJxM5Ssa17H7Wi8C2df6M8w9m-d6ZPI-pddkn8JWPJp8koZbRXhgCWgpGhgaR5kgl2QZW_e1NC51aFcVOcy-C4UO76Mc8cfbQA9Ck-pKiyapV1g9dLmjzEortr4eKNjeaR_Dkeid_Li-oghICnPLndsZKe5hq5Bbs-_jWvS2fFl1sNa5AmIlValwul9hA=w352-h625-no?authuser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2" y="3221184"/>
            <a:ext cx="2212358" cy="34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91628" y="3926114"/>
            <a:ext cx="28889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profesor:</a:t>
            </a:r>
          </a:p>
          <a:p>
            <a:pPr algn="ctr"/>
            <a:r>
              <a:rPr lang="es-ES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Mathias</a:t>
            </a:r>
            <a:endParaRPr lang="es-ES" sz="4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s-E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Ariza</a:t>
            </a:r>
            <a:endParaRPr lang="es-ES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8" name="Picture 4" descr="https://lh3.googleusercontent.com/Qg9Trxn7ildXYG56M9hwM2wizZfslFb1YVzcjthwP3rx9MF2u3ZMNtRdcJcudSh7Zlhzn8H1eoRYolx39ow_R2HvSba9U-gC9tEJ5GZy3EaSoJq1jg4xjSU_NZ3VkmDl6YE2vZ_u5uGn3vPUh4LM169ANh7hZzV4WIgWE_5CiXuD61MFTjQIUGcJRt-cmlWwMLDDi7QWyPWr25pDLzIF2P6f1dz1cRN67W54AybnnavQ5JAKRxsYyENmX1buaDSxRu366LfFDxYH2klFwvNTG-sCMbx_d8PmtpYKtPGSQlJqilCiulRNtKdtoBynF1q-bHlXZ282eacS6JtrxFDxo9-swvvIrxG_XO8X7bwYK3EMEmQhbSUiJ_Y0vKLBSr0MpvZOLJMuX2Ev454Y7aPFk9Hy8060qua-rFfExsgxA6I3aFraxIUfEnMSZ2LXrvmpmZ_k1PAhp9Oq6kWrQ8LOQ2SJsPpf19OOP6_VkDRGTleodeBlkcMowENJUofhqjfWIAxml-Zlwx5XdTjcDtbk6f94CyBlNEXOkGaiYshaNFiptd86KJCa8aW-L4njB54xG4s9ohE53xVfExoupdbLV2jBDf7esqpS88U5LBI58BZ0CBcd7ODP-rKEpkcZDPzBBvc9c9IaVrkcGmSpSeRDZ95j7U94m4Gwh2XWjkFT2qjMOo90zh8w_wobI-zMhUnoUQ_m67z19x28UxrMus7pQBzLGyEklVFtlygnQSBm27iEuPdY9V69P6o=w1112-h625-no?authuser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6" y="-50358"/>
            <a:ext cx="9244648" cy="69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t4AYly9VYYP7Tyf9EQhyVhUudBVWMqYSQdFlEZwOmbddBXe6qk_UwZeoUiOIPxYBiew2rbvVOAvaL-FuyYdvVdotaeeggPd6-oZQ_ISkns7cmTFF0AhAEOUjVKIfkxbmG9HzeUC8QvwJYi9JzvD2jYmV-a1iRPjeu_YBAb4pEotzoW0ZpgImeYflzQjQj3UFUrxEF0dwH7ZNW0m23c62jS0FKZEE8wB8MPq785ksqvEdanqmdEUzZM7UlB57xYZscG3rrWHylKRHUogH11POzusUoeYzvD9KSMQmfH2qmRJQ1kbcZJ66kji7zchbxF7WZAkBQkwEtMCIjMF8uvIpHv2XNcr7HS1Y27gIRURX-O3Tr1eaB-t0EpEJM79Jsalh0uHzqRGrI7eRKT-KRhGfvoFL4g6OskBLBQ8qwLx6aJCUU-cbAX504VyXsvdNpMmHYqm4gtS7wRkIzWO9R77uGj-AIzSBJGU_A-m3tjbewx7wN7lzjVCHnedU1NaO_S28sfQg5u3YWfcQSTkDxSjqUQyGPSgk3WA_S7-_r4C36k8rRD9jXVhnQ2QaCM6snaA1ViOXcbMIoWaAmUZy2mnsvptUbBaUCLuj_s9m5ME9NEA9sXKBovHES63-uzmfyAvCgkVmSw5CcHRm65GcttkgF_qrD4X4-dvGDDaNiyA9I-RbOnA8_G_1Ak9ReibJiWj1dNqHcdxRteQ21Om2wPnfiJG523Ib1bvLlmklz4cjZ2EVI5xmUtTV1Fg=w1112-h625-no?authuser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6" y="-25286"/>
            <a:ext cx="9289993" cy="68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ElGVa4GF3TW440KuwIXKPF1v5x6DllL1uXZa-9m6JmEb-5ozhR0c4LxphFNiVh2UqTtyTpcbwOQMSG4Dp-2FlOGiTqcOAMoztfMlAPbqxHUdbfpKnZOB2plkNYnNHjGoIxxQjpBGSyy1j4DPfj0nSAey_A08kkOKfiZVXCfV6RrOzdW0QhO-KF7ge1JpQMwh3eT_xDU2YvvrlSXlQ-dgWNHkkBOgVPH_nngVAZdr6x6glTnvkmQvH24j0oSwswMhskPh5ZcOHgx3WkcOnBjfVdve3-zdgfnunGwxkiY7pueu0J3B20G3Pxs1yf-qD16DPnTqlJcgtTtLC-hh1Ouf7vI-kixyAhrUy_fGGtgSFg4kunZhRY9lMAFXSMqAJNiKF0gID52G4x4mXlDme7eDa-_YH8VqYP470XFh35DuL9FtLX6TswXI-UjYbqukTPievA7G5pFbXK-hpmazZyA_KvUKyKsb2GtfqXG57FQ0MJKXXQXKBlymuqvu3aHXz8c_shxyU8_wWio0-oVGyImNyARjYRg3ofcZcMY8EFTnpdym-vcVOSUOLG3FTeJIdjQ3GjF6c9zbxICHNWwV9P_nRtmiO2EqFahqStAfneygLRy7bmFlcAFdj_kaNItEP2HFxj3lxI7cMninjWkFUDrq0RhDW5AIUI_6zvI20JXPnhxsYZ98L-O9C0VaAw3Gj1hjIUPczdzV6BAVbh5P8Y1Dd0Z6XeN3iYkhgroQugY0oYfHGuFeTxVblJc=w1112-h625-no?authuser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6" y="-25286"/>
            <a:ext cx="9280756" cy="69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lh3.googleusercontent.com/e0zktfQfI4yqGFQgXJztL1u3mIRUOwtGyG7avgl42s0lur70lJpab9SgeNaKKbwgRmc18RuE8GkMZyyb7KkrPTna1ktk_MWZVxPpvZitWlJ3-TYYLkISrKh9pddLQmJNfwqv14w2XZuN7cwOU2oRkQL2qeuwsGYNbPc8ln522w6W9XheNvmM7qLwbfNXEJ_ZyZIOxFvDO9_501K_9d9EmW6C2CmrpDAvmgHeLdrNB46A7AGjdK5VLAGBfdMkGN6__0vqofRhE4xCgY488T3T0EiAGiYpNHqEYUCTFmcTs8LyyIfat6KvmOtVIHoJfJ2oSDy50O4eV155IWz_hAtxgNhfW_NYBXu6kTilAmyGrwEHCBQWmtgf2X2RIw46EJneBQ2wnuA35sd4SCPsMQQ8x-y-uCptmQQYRvqNSENHwG32QBj2YtVWK5ZziB9g967mBBrN1QerJ93GwV1xPkAwC4hmHAy7hGFGBZNyCPk2hN8suqCvmlZ152-yDwCEdSLQ56QnQ-Iao7bIqvnXBZ7siCrkQrT_EdbsRhWn3hw-BppK1r52zrDwllnUBn_AL5eEJ7M3VE8X-Ub0aqxaCK24v8O1mggl5makSL0GUMk2fq4TSWAXqSB4TvFuCsTxu6UJvEgtM12Ua9VafQxdZaVZDDOe2vAYJ58r9no23B06IsOa2WSL8d6BlAhHVwaS4a7ZP2IX0in5ClnKKIRagbRdzUlcUaoVDOAiuVMWvcd8QytIojeKkZilTvk=w1112-h625-no?authuser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45" y="-50359"/>
            <a:ext cx="9289993" cy="697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Bisel"/>
          <p:cNvSpPr/>
          <p:nvPr/>
        </p:nvSpPr>
        <p:spPr>
          <a:xfrm>
            <a:off x="-136756" y="-25286"/>
            <a:ext cx="9351218" cy="694888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Rectángulo"/>
          <p:cNvSpPr/>
          <p:nvPr/>
        </p:nvSpPr>
        <p:spPr>
          <a:xfrm>
            <a:off x="128831" y="128267"/>
            <a:ext cx="88200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¿Qué se estudia en </a:t>
            </a:r>
            <a:r>
              <a:rPr lang="es-ES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robotica</a:t>
            </a:r>
            <a:r>
              <a:rPr lang="es-E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  <a:endParaRPr lang="es-ES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93535" y="1056753"/>
            <a:ext cx="6246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</a:rPr>
              <a:t>La</a:t>
            </a:r>
            <a:r>
              <a:rPr lang="es-MX" sz="2400" dirty="0">
                <a:solidFill>
                  <a:srgbClr val="FF0000"/>
                </a:solidFill>
              </a:rPr>
              <a:t> </a:t>
            </a:r>
            <a:r>
              <a:rPr lang="es-MX" sz="2400" b="1" dirty="0">
                <a:solidFill>
                  <a:srgbClr val="FF0000"/>
                </a:solidFill>
              </a:rPr>
              <a:t>robótica</a:t>
            </a:r>
            <a:r>
              <a:rPr lang="es-MX" sz="2400" dirty="0">
                <a:solidFill>
                  <a:srgbClr val="FF0000"/>
                </a:solidFill>
              </a:rPr>
              <a:t> es la ciencia </a:t>
            </a:r>
            <a:r>
              <a:rPr lang="es-MX" sz="2400" b="1" dirty="0">
                <a:solidFill>
                  <a:srgbClr val="FF0000"/>
                </a:solidFill>
              </a:rPr>
              <a:t>que se</a:t>
            </a:r>
            <a:r>
              <a:rPr lang="es-MX" sz="2400" dirty="0">
                <a:solidFill>
                  <a:srgbClr val="FF0000"/>
                </a:solidFill>
              </a:rPr>
              <a:t> ocupa del </a:t>
            </a:r>
            <a:r>
              <a:rPr lang="es-MX" sz="2400" b="1" dirty="0">
                <a:solidFill>
                  <a:srgbClr val="FF0000"/>
                </a:solidFill>
              </a:rPr>
              <a:t>estudio</a:t>
            </a:r>
            <a:r>
              <a:rPr lang="es-MX" sz="2400" dirty="0">
                <a:solidFill>
                  <a:srgbClr val="FF0000"/>
                </a:solidFill>
              </a:rPr>
              <a:t> de la programación y la mecánica de los robots y está relacionada con campos tan variados como la informática, la electrónica, la nanotecnología y la ingeniería</a:t>
            </a:r>
          </a:p>
        </p:txBody>
      </p:sp>
      <p:pic>
        <p:nvPicPr>
          <p:cNvPr id="1036" name="Picture 12" descr="10+ mejores escuelas de robótica del mundo | 2022 - Foro Mundial de Beca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40" y="3890665"/>
            <a:ext cx="3957879" cy="22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➤ 4 Universidades en donde estudiar robótica en Argenti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89" y="399176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Bisel"/>
          <p:cNvSpPr/>
          <p:nvPr/>
        </p:nvSpPr>
        <p:spPr>
          <a:xfrm>
            <a:off x="-136756" y="-50359"/>
            <a:ext cx="9351218" cy="6973959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0070C0"/>
                </a:solidFill>
              </a:rPr>
              <a:t>La </a:t>
            </a:r>
            <a:r>
              <a:rPr lang="es-MX" sz="2800" b="1" dirty="0">
                <a:solidFill>
                  <a:srgbClr val="0070C0"/>
                </a:solidFill>
              </a:rPr>
              <a:t>Ingeniería Eléctrica</a:t>
            </a:r>
            <a:r>
              <a:rPr lang="es-MX" sz="2800" dirty="0">
                <a:solidFill>
                  <a:srgbClr val="0070C0"/>
                </a:solidFill>
              </a:rPr>
              <a:t> es la rama que se encarga de especializar profesionales en el diseño, proyecto y ejecución de sistemas eléctricos tales como la distribución, transmisión y generación de energía eléctrica</a:t>
            </a:r>
            <a:r>
              <a:rPr lang="es-MX" dirty="0">
                <a:solidFill>
                  <a:srgbClr val="0070C0"/>
                </a:solidFill>
              </a:rPr>
              <a:t>.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847" y="62376"/>
            <a:ext cx="9002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¿Que se estudia en electricidad?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40" name="Picture 16" descr="Electricidad y magnetismo. - Recursos Didácticos Tecnológico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53" y="4680674"/>
            <a:ext cx="3526639" cy="19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geniería Eléctrica: ¿Qué es?, campo laboral, dificultad y má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503604"/>
            <a:ext cx="3301398" cy="22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AutoShape 20" descr="Ocho razones por las que deberías estudiar informática | Tecnología | EL  PAÍ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1" name="AutoShape 22" descr="Ocho razones por las que deberías estudiar informática | Tecnología | EL  PAÍ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3" name="AutoShape 24" descr="Qué Carreras de Informática Puedes Estudiar en Línea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58" name="Picture 34" descr="https://lh3.googleusercontent.com/pQpR-Vq-Q7RCFsVFy4jIhCwdLghJnt8bC0J_asyWhyu0GfbGsGYlHbnKekAGDbyxafGT7lrj_8zUoXrbNpNJMXQhsZnevHPi_FKCf0FxeoJU5gz0TYJpFAFWVkoa0gLSerTO-XM0BMnKDAHAIf1p1ckAoA_Nr-fA5I5h-7A45PqEQubeFXSRmp4R8RX6lkjSJEk4UTOOKV-wgOxTNV6vo7UK9f16CLd5a2EKkpMbBduhHYyCvlrdwM-bPhjfiHXQ47BxysPbFHOxRq9PPqr5D3pMbkYOcvCf6xm8p_jjGNtXexRyD7upGRyrjqKvN6S2TLw8UCAB2vBe_oQkj5PCxV2nFDbxMCFaIw3c8aiatqkkmvXUcZ6WMKaaJcH7L-XVQ5We-UkpRu1bWQVMJ6v3aH8PLRQKxCrXlG451rxWckR6VDdE1f-pcQoqZaasZMJPgJoly_IAh9ZqGQvZuJkgM8gAk41JAFgnb85f0WxwYF51rjFONsO9pN1sreo9YZezRYCAMMvNDxJWJ5W3BJL3b0VqwUdvwkWX8zjLmYnbsLdrax7nWxF9FRNC0uvk31n1zpfXSZCnUYOpgTIxitwYqn7Mf1pV2sQfmLTUZzrNX5ZD-F2WfYQLPxYfQdGGYU0CTvMLlbwHD5JGfqrLtDedbp0jkPHBZYflUbQnYd8oGxOk6Cc__lN4MtCjj-_vSOIWOaE1uA6MsKPk5cVS37AR6c-RFzzAgEPo3SESgJzBWGsGIFzh53oG190=w352-h625-no?authuser=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6" y="-50358"/>
            <a:ext cx="9351218" cy="69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lMhc0YOcWTxH9ifW267wQT4FRfI-XjDP8Pc-4CFYY0T4Yy24tnLs50dqsySirPaDSuiPIQbcDxspshBqZ_gC8JzE3uI_hb5ATQ7mjRygcrvW1rK85J3-2eQATg1yq6m8y9_8z7U9NPHdbEAyOWEZ-0ZQNST7NKPLGAO8vJ_aUUvgffz0pqYW1H-GHkekJGXl-ComTBdwzH11aVM2i4VbTJ2u6cQz8X_3_Tj7nlMwVO8s5aKATGFulnWv0u7u25Lq2tNDLnFyqfn6ck5J_S1Qh_JjlmtqjzTMmsg_YUGFZOivD6d9rgzVsrQliNhbhirHj6bolvWoFPaKOCHcHAz_QKxySegOPEQJ5wM-n9xgAjee2ik25rKItvey1VxtkOm42PVrGaweE8OdpxqvNYs2m3PugE7_1jgEIngRCQXQEqFnZY6e0yT8sZwdRmqch818SzLoHp_rUuKYJMYEBw_OWMeApsXmExS8uCYztkRxmHz7tJb9vWnZ6Su4G83AciDbSybdkJB0NIm_0Qg-HWlqlarZSlctOliTc0W6Cz2QIlQqybUvnn2IZmpIxXKlS-IHXAWHv6ST71Ec-xZVE8EwvgHXYj50nlihT5Jq1yO6KOKhOzDibJD-p2z3qk-6SzPf9ElC_jk82OYb7Rtb2iPhYciVJKbqPzyd1wqllyqR7N0i6NAQIm-xZSf9dRRK8DGy0eaSH47vYFqIx3BNzKyj_kDNlkbRdOHB2T2qZy24cFyHXmBBg7Kd4QA=w352-h625-no?authuser=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6" y="-50358"/>
            <a:ext cx="9362404" cy="70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3.googleusercontent.com/UkLHGTh7LJeEE3xn0ExwYZ4fYlNXwuDMC8qLh2P4FYHKCYP5QA6qiuOWtooHNb9Oo0-g0LmZevr8AMuCV8JHYMk8_xr98i-PgxdsZLa-TTJtMXkKGZW8Lwb6bBw-AkZdkMRKBbHcU8cW6ClroIzwN1uHldWXyn0T-eST_xuDiI524yfai1_-6g3l15kNlDvYXffhbmPdQbJYGo5yQHqLxbRaQRntPllQPQ3inOAlL2lLKf2c84w6dDwU1gEBsK7d7K2GcY-1fKKoIadBkP8ei7PXQhOmka5VkdOu9ZBo027UF4AkmQyPG2IvZlBM5hCepMm4bNMEV69Ennz2P1ka3oMXyedOZMFXf18tP0u6Pyw8W3Z1-pNwX7nt4Yf04cb9kTeI9m67wYvfT5LvQ7yO7VIiyoP6eeYUZQ6l9Ax61HH4V3saqxSMJ7a3nloKM6iT0hr5KZHfvju62LOJ2jfmAMVNjOm0lhZLpnMpxfIHguY9slkxC726OO1dfrdD6LtIIxSz1C-eX8sHBjOXbe5Yinu4vZX7rGaPQf4-ZH1iWNbBaLFlwlGmV3S7R6q7XS2mErRymu9ZaMx2WUzHVU1yGQdrlhgtfCQXqMGrbV-4XODGRfynzIrUQo_WLKTTZployZGWTzGtYMnjgrAXYSZe_L0VaVYYbonU07sPwd62grzFRS2xgkhG_yOTg0n3lCVbeBsSeTZfr08GtKrOaAo681TwS27Wneu1FDyVrkC0Hbq01HSDsTXp7H0=w352-h625-no?authuser=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04" y="-25286"/>
            <a:ext cx="9351218" cy="704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AutoShape 40" descr="Informática: origen, ventajas, desventajas y característica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1" name="AutoShape 42" descr="Informática: origen, ventajas, desventajas y característica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68" name="Picture 44" descr="Informática: origen, ventajas, desventajas y característica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6" y="-50359"/>
            <a:ext cx="9398528" cy="70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1042 Rectángulo"/>
          <p:cNvSpPr/>
          <p:nvPr/>
        </p:nvSpPr>
        <p:spPr>
          <a:xfrm>
            <a:off x="-324652" y="-50893"/>
            <a:ext cx="9709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 w="50800"/>
                <a:solidFill>
                  <a:srgbClr val="FF0000"/>
                </a:solidFill>
                <a:effectLst/>
              </a:rPr>
              <a:t>¿Qué se estudia en </a:t>
            </a:r>
            <a:r>
              <a:rPr lang="es-ES" sz="4800" b="1" cap="none" spc="0" dirty="0" err="1" smtClean="0">
                <a:ln w="50800"/>
                <a:solidFill>
                  <a:srgbClr val="FF0000"/>
                </a:solidFill>
                <a:effectLst/>
              </a:rPr>
              <a:t>informatica</a:t>
            </a:r>
            <a:r>
              <a:rPr lang="es-ES" sz="4800" b="1" cap="none" spc="0" dirty="0" smtClean="0">
                <a:ln w="50800"/>
                <a:solidFill>
                  <a:srgbClr val="FF0000"/>
                </a:solidFill>
                <a:effectLst/>
              </a:rPr>
              <a:t>?</a:t>
            </a:r>
            <a:endParaRPr lang="es-ES" sz="48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044" name="1043 Rectángulo"/>
          <p:cNvSpPr/>
          <p:nvPr/>
        </p:nvSpPr>
        <p:spPr>
          <a:xfrm>
            <a:off x="179512" y="1056753"/>
            <a:ext cx="6678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FFC000"/>
                </a:solidFill>
              </a:rPr>
              <a:t>La Informática es la rama de la Ingeniería que estudia </a:t>
            </a:r>
            <a:r>
              <a:rPr lang="es-MX" sz="2400" b="1" dirty="0">
                <a:solidFill>
                  <a:srgbClr val="FFC000"/>
                </a:solidFill>
              </a:rPr>
              <a:t>el hardware, las redes de datos y el software necesarios para tratar información de forma automática</a:t>
            </a:r>
            <a:r>
              <a:rPr lang="es-MX" sz="2400" dirty="0">
                <a:solidFill>
                  <a:srgbClr val="FFC000"/>
                </a:solidFill>
              </a:rPr>
              <a:t>. Aunque pueda parecerte una definición muy abstracta, estamos seguros de que sabes mucho más de Informática de lo que crees.</a:t>
            </a:r>
            <a:endParaRPr lang="es-AR" sz="2400" dirty="0">
              <a:solidFill>
                <a:srgbClr val="FFC000"/>
              </a:solidFill>
            </a:endParaRPr>
          </a:p>
        </p:txBody>
      </p:sp>
      <p:pic>
        <p:nvPicPr>
          <p:cNvPr id="1070" name="Picture 46" descr="Ocho razones por las que deberías estudiar informática | Tecnología | EL  PAÍ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42" y="3790290"/>
            <a:ext cx="4100863" cy="30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Dónde estudiar una carrera de Informática en Cuenca-Ecuador? - Orientación  vocacional pregrado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3" y="3936878"/>
            <a:ext cx="4200367" cy="27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s://lh3.googleusercontent.com/LBs69j1yRZD71h1WgffLdQXySNfDJcI1ocA7flzVBMjHFS9gscAbOJsKSv3vlisc9AIo5sDXYeKU-JblfKJl4e_FIW5A7oPjeeSJOvFjNzkZlp6jmujP84DprFGB6Ihd7wMuyDSq5VssbvWk2vedQK1z94VoAt2mx_5xIgxqPsbzlOQDB3ZBUVc8szFINy3r7kMnwVaZ44swvWcf12bOrUbrGIB-tX_wSgFzEH3C3YaTabyN90F0f4MpyMlUL3kMgI-oogY5-PYCJBZnSGIMe6GLivrZrVNHxYYaJTUiCsTWDmC6v8McBSj1dQk3LzeG4gmclEo5LAK9BXfgWqruPEZvCmZba12zHVyFXWWnuQRVpnartsasdMqTzuP9nDlS2HIj_juZU3OrVEKO274jGYHnZMlk3ed5RmBdwJcMceuH4Wla7_XtY-cHkEulR6ie8XHhY5XpNvaxnBKkwHSnd5LUvnUXSIpIDzFT-yWpRyHDei0cnpGw_b_gjTzTZpz4TxQj4v_YFrzoOthNm4ymX6oy9dy17gFEIx9-zatzXZcYXNMpFxA5olG7t1OuUtwdmAXDM96b1sW03ZSjmzo7B0E0RvXyKM9TiSTdjvTxnM4uW8FJyGpM349-_g9T5m0d3q1LByAx8xc-yA98m14SvDpW_jveanNWE4yyM7xKQAqCreEh0ff3SHiGlfBmEXppnjHrSMCoo7UDg6yaYRg6012ro2k7UDp4ptstk4jt13IGXtHPRANCzSg=w1112-h625-no?authuser=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50" y="-40664"/>
            <a:ext cx="9395564" cy="70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1044 Bisel"/>
          <p:cNvSpPr/>
          <p:nvPr/>
        </p:nvSpPr>
        <p:spPr>
          <a:xfrm>
            <a:off x="-147950" y="-40664"/>
            <a:ext cx="9395564" cy="704371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Es, básicamente, </a:t>
            </a:r>
            <a:r>
              <a:rPr lang="es-MX" b="1" dirty="0">
                <a:solidFill>
                  <a:srgbClr val="FF0000"/>
                </a:solidFill>
              </a:rPr>
              <a:t>el </a:t>
            </a:r>
            <a:r>
              <a:rPr lang="es-MX" b="1" dirty="0" smtClean="0">
                <a:solidFill>
                  <a:srgbClr val="FF0000"/>
                </a:solidFill>
              </a:rPr>
              <a:t>estudio </a:t>
            </a:r>
            <a:r>
              <a:rPr lang="es-MX" b="1" dirty="0">
                <a:solidFill>
                  <a:srgbClr val="FF0000"/>
                </a:solidFill>
              </a:rPr>
              <a:t>de culturas anteriores, prehispánicas generalmente, que ocuparon nuestro suelo</a:t>
            </a:r>
            <a:r>
              <a:rPr lang="es-MX" dirty="0">
                <a:solidFill>
                  <a:srgbClr val="FF0000"/>
                </a:solidFill>
              </a:rPr>
              <a:t> y que los estudios de nuestros investigadores nos han permitido conocer, no solamente de los </a:t>
            </a:r>
            <a:r>
              <a:rPr lang="es-MX" dirty="0" err="1">
                <a:solidFill>
                  <a:srgbClr val="FF0000"/>
                </a:solidFill>
              </a:rPr>
              <a:t>huarpes</a:t>
            </a:r>
            <a:r>
              <a:rPr lang="es-MX" dirty="0">
                <a:solidFill>
                  <a:srgbClr val="FF0000"/>
                </a:solidFill>
              </a:rPr>
              <a:t>, sino también de poblaciones anteriores, en su proceso de asentamiento y de desarrollo cultural.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046" name="1045 Rectángulo"/>
          <p:cNvSpPr/>
          <p:nvPr/>
        </p:nvSpPr>
        <p:spPr>
          <a:xfrm>
            <a:off x="25979" y="62376"/>
            <a:ext cx="9063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¿Qué se estudia en </a:t>
            </a:r>
            <a:r>
              <a:rPr lang="es-E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arqueologia</a:t>
            </a:r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50" y="-40664"/>
            <a:ext cx="9419013" cy="705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7" name="1046 Bisel"/>
          <p:cNvSpPr/>
          <p:nvPr/>
        </p:nvSpPr>
        <p:spPr>
          <a:xfrm>
            <a:off x="-193846" y="-76113"/>
            <a:ext cx="9409722" cy="706932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8" name="1047 Rectángulo"/>
          <p:cNvSpPr/>
          <p:nvPr/>
        </p:nvSpPr>
        <p:spPr>
          <a:xfrm>
            <a:off x="3468432" y="815553"/>
            <a:ext cx="227017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</a:t>
            </a:r>
            <a:endParaRPr lang="es-ES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79" name="Picture 55" descr="Pikachu Pokemon Sticker - Pikachu Pokemon Happy - Descubre &amp; Comparte GIFs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4" y="3188927"/>
            <a:ext cx="3776035" cy="30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Jesusito de mi vida, tú eres niño &quot;Pocoyó&quot; - Blog - Soni2 Musicales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0" y="3250847"/>
            <a:ext cx="3527176" cy="3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847" y="53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3" dur="2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8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4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/>
      <p:bldP spid="21" grpId="0"/>
      <p:bldP spid="3" grpId="0"/>
      <p:bldP spid="24" grpId="0" animBg="1"/>
      <p:bldP spid="25" grpId="0"/>
      <p:bldP spid="26" grpId="0"/>
      <p:bldP spid="30" grpId="0" animBg="1"/>
      <p:bldP spid="31" grpId="0"/>
      <p:bldP spid="1043" grpId="0"/>
      <p:bldP spid="1044" grpId="0"/>
      <p:bldP spid="1045" grpId="0" animBg="1"/>
      <p:bldP spid="1046" grpId="0"/>
      <p:bldP spid="1047" grpId="0" animBg="1"/>
      <p:bldP spid="1048" grpId="0"/>
    </p:bld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</TotalTime>
  <Words>100</Words>
  <Application>Microsoft Office PowerPoint</Application>
  <PresentationFormat>Presentación en pantalla (4:3)</PresentationFormat>
  <Paragraphs>30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Técnico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Claudio Dario Fernandez</dc:creator>
  <cp:lastModifiedBy>Claudio Dario Fernandez</cp:lastModifiedBy>
  <cp:revision>16</cp:revision>
  <dcterms:created xsi:type="dcterms:W3CDTF">2022-09-08T01:55:47Z</dcterms:created>
  <dcterms:modified xsi:type="dcterms:W3CDTF">2022-09-08T04:37:05Z</dcterms:modified>
</cp:coreProperties>
</file>