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5588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069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686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095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3774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942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915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321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9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820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635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F049-1005-4396-A493-8AD523448B40}" type="datetimeFigureOut">
              <a:rPr lang="es-AR" smtClean="0"/>
              <a:t>12/9/2022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C86F-7884-4FEB-A1DB-128F99747DD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10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 /><Relationship Id="rId2" Type="http://schemas.openxmlformats.org/officeDocument/2006/relationships/audio" Target="../media/media1.wma" /><Relationship Id="rId1" Type="http://schemas.microsoft.com/office/2007/relationships/media" Target="../media/media1.wma" /><Relationship Id="rId5" Type="http://schemas.openxmlformats.org/officeDocument/2006/relationships/image" Target="../media/image2.png" /><Relationship Id="rId4" Type="http://schemas.openxmlformats.org/officeDocument/2006/relationships/image" Target="../media/image1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1999" cy="6617595"/>
          </a:xfrm>
        </p:spPr>
        <p:txBody>
          <a:bodyPr>
            <a:normAutofit/>
          </a:bodyPr>
          <a:lstStyle/>
          <a:p>
            <a:r>
              <a:rPr lang="es-AR" dirty="0"/>
              <a:t>VICIO</a:t>
            </a:r>
          </a:p>
          <a:p>
            <a:pPr algn="l"/>
            <a:r>
              <a:rPr lang="es-AR" dirty="0"/>
              <a:t>   Había una vez hace unos meses atrás un hombre llamado Armando ,tenía problemas económicos y a causa, tomaba mucho alcohol. El tenia una familia conformada por la esposa e hijos , estaban esperando un bebe . Un día Armando se junto con sus amigos y su esposa lo acompaño ,dejando los hijos con su hermana.</a:t>
            </a:r>
          </a:p>
          <a:p>
            <a:pPr algn="l"/>
            <a:endParaRPr lang="es-AR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1405" y="5831980"/>
            <a:ext cx="609600" cy="609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40" y="2447454"/>
            <a:ext cx="5262024" cy="31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6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0" y="0"/>
            <a:ext cx="11318630" cy="6858000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 En la juntada Armando gasto todo el dinero en alcohol, su</a:t>
            </a:r>
          </a:p>
          <a:p>
            <a:pPr marL="0" indent="0">
              <a:buNone/>
            </a:pPr>
            <a:r>
              <a:rPr lang="es-AR" dirty="0"/>
              <a:t>esposa se enojo y le dijo a Armando qué quería irse del lugar pero</a:t>
            </a:r>
          </a:p>
          <a:p>
            <a:pPr marL="0" indent="0">
              <a:buNone/>
            </a:pPr>
            <a:r>
              <a:rPr lang="es-AR" dirty="0"/>
              <a:t>el no la escucho, los llevo a casa después de un rato, de camino a </a:t>
            </a:r>
          </a:p>
          <a:p>
            <a:pPr marL="0" indent="0">
              <a:buNone/>
            </a:pPr>
            <a:r>
              <a:rPr lang="es-AR" dirty="0"/>
              <a:t>casa sufrieron un accidente que ocasionó la perdida del bebé.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08" y="2625969"/>
            <a:ext cx="6746630" cy="402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42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81353"/>
            <a:ext cx="8296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 Cuando Armando y su esposa salieron del hospital fueron a buscar a los niños, cuando la mujer volvió a casa entro en depresión y se encerraba en su pieza mientras los niños iban al colegio y Armando al trabajo.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5" y="1896036"/>
            <a:ext cx="6162115" cy="31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97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7395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/>
              <a:t>Un día la madre no pudo con la perdida y se suicido, Armando le oculto a sus hijos este hecho, no les dijo que se suicido, invento otro hecho de la muerte. Alejandro después de ese lamentable suceso dejo  el alcohol y se concentro en cuidar mas a sus hijos.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18" y="2151529"/>
            <a:ext cx="8098211" cy="442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4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214</Words>
  <Application>Microsoft Office PowerPoint</Application>
  <PresentationFormat>Panorámica</PresentationFormat>
  <Paragraphs>8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gonzalez cuenca</dc:creator>
  <cp:lastModifiedBy>Usuario desconocido</cp:lastModifiedBy>
  <cp:revision>16</cp:revision>
  <dcterms:created xsi:type="dcterms:W3CDTF">2022-09-03T21:40:08Z</dcterms:created>
  <dcterms:modified xsi:type="dcterms:W3CDTF">2022-09-13T02:34:56Z</dcterms:modified>
</cp:coreProperties>
</file>