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FE92D-EF00-46EF-8E8A-2926B08B004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1485088-CDBA-40F3-B800-A5869B65A1D0}">
      <dgm:prSet phldrT="[Texto]"/>
      <dgm:spPr/>
      <dgm:t>
        <a:bodyPr/>
        <a:lstStyle/>
        <a:p>
          <a:pPr algn="ctr"/>
          <a:r>
            <a:rPr lang="es-MX" dirty="0"/>
            <a:t>Autoconocimiento</a:t>
          </a:r>
          <a:endParaRPr lang="es-AR" dirty="0"/>
        </a:p>
      </dgm:t>
    </dgm:pt>
    <dgm:pt modelId="{5ABE17A3-52F2-4B5C-B7DE-271C122408A3}" type="parTrans" cxnId="{682DAB2E-B038-4475-9526-276A1D6561C3}">
      <dgm:prSet/>
      <dgm:spPr/>
      <dgm:t>
        <a:bodyPr/>
        <a:lstStyle/>
        <a:p>
          <a:endParaRPr lang="es-AR"/>
        </a:p>
      </dgm:t>
    </dgm:pt>
    <dgm:pt modelId="{4977D53F-B832-465F-B3C8-3ED9F4C7B2A1}" type="sibTrans" cxnId="{682DAB2E-B038-4475-9526-276A1D6561C3}">
      <dgm:prSet/>
      <dgm:spPr/>
      <dgm:t>
        <a:bodyPr/>
        <a:lstStyle/>
        <a:p>
          <a:endParaRPr lang="es-AR"/>
        </a:p>
      </dgm:t>
    </dgm:pt>
    <dgm:pt modelId="{CE262D00-DA32-4807-BCA4-084F96F15169}">
      <dgm:prSet phldrT="[Texto]" custT="1"/>
      <dgm:spPr/>
      <dgm:t>
        <a:bodyPr/>
        <a:lstStyle/>
        <a:p>
          <a:r>
            <a:rPr lang="es-MX" sz="2200" dirty="0"/>
            <a:t>Características personales</a:t>
          </a:r>
          <a:endParaRPr lang="es-AR" sz="2200" dirty="0"/>
        </a:p>
      </dgm:t>
    </dgm:pt>
    <dgm:pt modelId="{802D2ED6-EDE6-440C-B458-AA5D2FF1D977}" type="parTrans" cxnId="{EFF3372C-50BA-4CAD-A157-200F60A383B1}">
      <dgm:prSet/>
      <dgm:spPr/>
      <dgm:t>
        <a:bodyPr/>
        <a:lstStyle/>
        <a:p>
          <a:endParaRPr lang="es-AR"/>
        </a:p>
      </dgm:t>
    </dgm:pt>
    <dgm:pt modelId="{2758023C-7519-4F89-8087-B4F682A2E90D}" type="sibTrans" cxnId="{EFF3372C-50BA-4CAD-A157-200F60A383B1}">
      <dgm:prSet/>
      <dgm:spPr/>
      <dgm:t>
        <a:bodyPr/>
        <a:lstStyle/>
        <a:p>
          <a:endParaRPr lang="es-AR"/>
        </a:p>
      </dgm:t>
    </dgm:pt>
    <dgm:pt modelId="{68F5D70F-ADB0-45C2-98F8-AEB55F6B1176}">
      <dgm:prSet phldrT="[Texto]"/>
      <dgm:spPr/>
      <dgm:t>
        <a:bodyPr/>
        <a:lstStyle/>
        <a:p>
          <a:r>
            <a:rPr lang="es-MX" dirty="0"/>
            <a:t>Autoestima</a:t>
          </a:r>
          <a:endParaRPr lang="es-AR" dirty="0"/>
        </a:p>
      </dgm:t>
    </dgm:pt>
    <dgm:pt modelId="{FA58F10B-270C-420E-AEFA-6799E990A4DE}" type="parTrans" cxnId="{64CDEA89-C982-42C5-91AE-49681CB33231}">
      <dgm:prSet/>
      <dgm:spPr/>
      <dgm:t>
        <a:bodyPr/>
        <a:lstStyle/>
        <a:p>
          <a:endParaRPr lang="es-AR"/>
        </a:p>
      </dgm:t>
    </dgm:pt>
    <dgm:pt modelId="{38802D45-E5CB-4FCF-A46A-2A0295530D1A}" type="sibTrans" cxnId="{64CDEA89-C982-42C5-91AE-49681CB33231}">
      <dgm:prSet/>
      <dgm:spPr/>
      <dgm:t>
        <a:bodyPr/>
        <a:lstStyle/>
        <a:p>
          <a:endParaRPr lang="es-AR"/>
        </a:p>
      </dgm:t>
    </dgm:pt>
    <dgm:pt modelId="{37D7C862-1558-477C-93DB-1EBB5A5F8F83}">
      <dgm:prSet phldrT="[Texto]"/>
      <dgm:spPr/>
      <dgm:t>
        <a:bodyPr/>
        <a:lstStyle/>
        <a:p>
          <a:pPr algn="ctr"/>
          <a:r>
            <a:rPr lang="es-MX" dirty="0"/>
            <a:t>Vocación</a:t>
          </a:r>
          <a:endParaRPr lang="es-AR" dirty="0"/>
        </a:p>
      </dgm:t>
    </dgm:pt>
    <dgm:pt modelId="{15A63CCC-646B-4DA5-9DCC-00B57AB281D8}" type="parTrans" cxnId="{218B3908-8DAB-478D-A1D1-ABF65B6A49D2}">
      <dgm:prSet/>
      <dgm:spPr/>
      <dgm:t>
        <a:bodyPr/>
        <a:lstStyle/>
        <a:p>
          <a:endParaRPr lang="es-AR"/>
        </a:p>
      </dgm:t>
    </dgm:pt>
    <dgm:pt modelId="{90ACF34C-DF6A-4FE3-BC42-63B8BC23C749}" type="sibTrans" cxnId="{218B3908-8DAB-478D-A1D1-ABF65B6A49D2}">
      <dgm:prSet/>
      <dgm:spPr/>
      <dgm:t>
        <a:bodyPr/>
        <a:lstStyle/>
        <a:p>
          <a:endParaRPr lang="es-AR"/>
        </a:p>
      </dgm:t>
    </dgm:pt>
    <dgm:pt modelId="{69D06045-A9CE-4048-98BD-9FE21E2392C1}">
      <dgm:prSet phldrT="[Texto]" custT="1"/>
      <dgm:spPr/>
      <dgm:t>
        <a:bodyPr/>
        <a:lstStyle/>
        <a:p>
          <a:r>
            <a:rPr lang="es-MX" sz="2200" dirty="0"/>
            <a:t>Habilidades, intereses y motivaciones</a:t>
          </a:r>
        </a:p>
        <a:p>
          <a:r>
            <a:rPr lang="es-MX" sz="2200" dirty="0"/>
            <a:t>Inteligencias múltiples</a:t>
          </a:r>
          <a:endParaRPr lang="es-AR" sz="2200" dirty="0"/>
        </a:p>
      </dgm:t>
    </dgm:pt>
    <dgm:pt modelId="{F76A90CB-3C6D-4355-A3E4-B3C26B7EE739}" type="parTrans" cxnId="{261BA8F6-4EDD-4783-822D-476FEC0EC8C0}">
      <dgm:prSet/>
      <dgm:spPr/>
      <dgm:t>
        <a:bodyPr/>
        <a:lstStyle/>
        <a:p>
          <a:endParaRPr lang="es-AR"/>
        </a:p>
      </dgm:t>
    </dgm:pt>
    <dgm:pt modelId="{B788A722-8A34-4337-9A3D-68921201DFEF}" type="sibTrans" cxnId="{261BA8F6-4EDD-4783-822D-476FEC0EC8C0}">
      <dgm:prSet/>
      <dgm:spPr/>
      <dgm:t>
        <a:bodyPr/>
        <a:lstStyle/>
        <a:p>
          <a:endParaRPr lang="es-AR"/>
        </a:p>
      </dgm:t>
    </dgm:pt>
    <dgm:pt modelId="{F51F8D71-663C-4FA0-8BA7-5BC8C767C929}">
      <dgm:prSet phldrT="[Texto]"/>
      <dgm:spPr/>
      <dgm:t>
        <a:bodyPr/>
        <a:lstStyle/>
        <a:p>
          <a:r>
            <a:rPr lang="es-MX" dirty="0"/>
            <a:t>Escuela - familia</a:t>
          </a:r>
          <a:endParaRPr lang="es-AR" dirty="0"/>
        </a:p>
      </dgm:t>
    </dgm:pt>
    <dgm:pt modelId="{B4B3497C-F8AB-471F-8C12-3276EC2BAF14}" type="parTrans" cxnId="{9B54A607-29EA-439F-A1BC-16A8C43D1ACD}">
      <dgm:prSet/>
      <dgm:spPr/>
      <dgm:t>
        <a:bodyPr/>
        <a:lstStyle/>
        <a:p>
          <a:endParaRPr lang="es-AR"/>
        </a:p>
      </dgm:t>
    </dgm:pt>
    <dgm:pt modelId="{733B1FCE-9A1E-4EA2-AB31-44488BA96371}" type="sibTrans" cxnId="{9B54A607-29EA-439F-A1BC-16A8C43D1ACD}">
      <dgm:prSet/>
      <dgm:spPr/>
      <dgm:t>
        <a:bodyPr/>
        <a:lstStyle/>
        <a:p>
          <a:endParaRPr lang="es-AR"/>
        </a:p>
      </dgm:t>
    </dgm:pt>
    <dgm:pt modelId="{70747960-056A-4B5E-9F16-44F1E818CC81}">
      <dgm:prSet phldrT="[Texto]"/>
      <dgm:spPr/>
      <dgm:t>
        <a:bodyPr/>
        <a:lstStyle/>
        <a:p>
          <a:pPr algn="ctr"/>
          <a:r>
            <a:rPr lang="es-MX" dirty="0"/>
            <a:t>Información y elección</a:t>
          </a:r>
          <a:endParaRPr lang="es-AR" dirty="0"/>
        </a:p>
      </dgm:t>
    </dgm:pt>
    <dgm:pt modelId="{07041328-A774-4852-B9B4-714A1BA16678}" type="parTrans" cxnId="{1095188F-4A91-43FB-94A4-FACE58F3222B}">
      <dgm:prSet/>
      <dgm:spPr/>
      <dgm:t>
        <a:bodyPr/>
        <a:lstStyle/>
        <a:p>
          <a:endParaRPr lang="es-AR"/>
        </a:p>
      </dgm:t>
    </dgm:pt>
    <dgm:pt modelId="{0FBF7B35-78B1-47EC-9246-1780C8AA8E13}" type="sibTrans" cxnId="{1095188F-4A91-43FB-94A4-FACE58F3222B}">
      <dgm:prSet/>
      <dgm:spPr/>
      <dgm:t>
        <a:bodyPr/>
        <a:lstStyle/>
        <a:p>
          <a:endParaRPr lang="es-AR"/>
        </a:p>
      </dgm:t>
    </dgm:pt>
    <dgm:pt modelId="{0699AE28-A994-4C60-B7C1-77AC918ACC52}">
      <dgm:prSet phldrT="[Texto]" custT="1"/>
      <dgm:spPr/>
      <dgm:t>
        <a:bodyPr/>
        <a:lstStyle/>
        <a:p>
          <a:r>
            <a:rPr lang="es-MX" sz="2200" dirty="0"/>
            <a:t>Toma de decisiones</a:t>
          </a:r>
        </a:p>
        <a:p>
          <a:endParaRPr lang="es-AR" sz="1200" dirty="0"/>
        </a:p>
      </dgm:t>
    </dgm:pt>
    <dgm:pt modelId="{7A62B94B-438E-401E-87E4-F5D5B3614CAE}" type="parTrans" cxnId="{9F819008-07CB-4332-AC81-5D648DB233A7}">
      <dgm:prSet/>
      <dgm:spPr/>
      <dgm:t>
        <a:bodyPr/>
        <a:lstStyle/>
        <a:p>
          <a:endParaRPr lang="es-AR"/>
        </a:p>
      </dgm:t>
    </dgm:pt>
    <dgm:pt modelId="{AC42EE2C-F3FA-4ABB-A9F0-B3C7471DEC14}" type="sibTrans" cxnId="{9F819008-07CB-4332-AC81-5D648DB233A7}">
      <dgm:prSet/>
      <dgm:spPr/>
      <dgm:t>
        <a:bodyPr/>
        <a:lstStyle/>
        <a:p>
          <a:endParaRPr lang="es-AR"/>
        </a:p>
      </dgm:t>
    </dgm:pt>
    <dgm:pt modelId="{74C3301A-6FFB-4B1E-B230-0EB356F4B8E3}">
      <dgm:prSet phldrT="[Texto]"/>
      <dgm:spPr/>
      <dgm:t>
        <a:bodyPr/>
        <a:lstStyle/>
        <a:p>
          <a:r>
            <a:rPr lang="es-MX" dirty="0"/>
            <a:t>Caja curricular</a:t>
          </a:r>
          <a:endParaRPr lang="es-AR" dirty="0"/>
        </a:p>
      </dgm:t>
    </dgm:pt>
    <dgm:pt modelId="{C2C9B338-1EB6-44E4-8528-563E2E23E295}" type="parTrans" cxnId="{F5BB1DCA-8872-44BD-8855-EBFA721DC73A}">
      <dgm:prSet/>
      <dgm:spPr/>
      <dgm:t>
        <a:bodyPr/>
        <a:lstStyle/>
        <a:p>
          <a:endParaRPr lang="es-AR"/>
        </a:p>
      </dgm:t>
    </dgm:pt>
    <dgm:pt modelId="{1F87D119-1B3D-40E0-9E51-EA4D0507429A}" type="sibTrans" cxnId="{F5BB1DCA-8872-44BD-8855-EBFA721DC73A}">
      <dgm:prSet/>
      <dgm:spPr/>
      <dgm:t>
        <a:bodyPr/>
        <a:lstStyle/>
        <a:p>
          <a:endParaRPr lang="es-AR"/>
        </a:p>
      </dgm:t>
    </dgm:pt>
    <dgm:pt modelId="{C70CFE77-225A-4023-8848-0F360E731C49}" type="pres">
      <dgm:prSet presAssocID="{448FE92D-EF00-46EF-8E8A-2926B08B0042}" presName="layout" presStyleCnt="0">
        <dgm:presLayoutVars>
          <dgm:chMax/>
          <dgm:chPref/>
          <dgm:dir/>
          <dgm:resizeHandles/>
        </dgm:presLayoutVars>
      </dgm:prSet>
      <dgm:spPr/>
    </dgm:pt>
    <dgm:pt modelId="{15673C20-2869-41DC-AEC5-6495B635D516}" type="pres">
      <dgm:prSet presAssocID="{31485088-CDBA-40F3-B800-A5869B65A1D0}" presName="root" presStyleCnt="0">
        <dgm:presLayoutVars>
          <dgm:chMax/>
          <dgm:chPref/>
        </dgm:presLayoutVars>
      </dgm:prSet>
      <dgm:spPr/>
    </dgm:pt>
    <dgm:pt modelId="{69B7D70F-780E-48FF-A40E-99863D0A91BF}" type="pres">
      <dgm:prSet presAssocID="{31485088-CDBA-40F3-B800-A5869B65A1D0}" presName="rootComposite" presStyleCnt="0">
        <dgm:presLayoutVars/>
      </dgm:prSet>
      <dgm:spPr/>
    </dgm:pt>
    <dgm:pt modelId="{1024333B-650D-4B31-831C-FBEE9F1EE9C6}" type="pres">
      <dgm:prSet presAssocID="{31485088-CDBA-40F3-B800-A5869B65A1D0}" presName="ParentAccent" presStyleLbl="alignNode1" presStyleIdx="0" presStyleCnt="3"/>
      <dgm:spPr/>
    </dgm:pt>
    <dgm:pt modelId="{C5D585DD-CE01-4D72-96AD-10942B03CE5C}" type="pres">
      <dgm:prSet presAssocID="{31485088-CDBA-40F3-B800-A5869B65A1D0}" presName="ParentSmallAccent" presStyleLbl="fgAcc1" presStyleIdx="0" presStyleCnt="3"/>
      <dgm:spPr/>
    </dgm:pt>
    <dgm:pt modelId="{C80D4D8A-BD5E-4CBF-96C8-58B75C70172D}" type="pres">
      <dgm:prSet presAssocID="{31485088-CDBA-40F3-B800-A5869B65A1D0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4CEC4E98-7ECB-4765-8134-B89214BDE411}" type="pres">
      <dgm:prSet presAssocID="{31485088-CDBA-40F3-B800-A5869B65A1D0}" presName="childShape" presStyleCnt="0">
        <dgm:presLayoutVars>
          <dgm:chMax val="0"/>
          <dgm:chPref val="0"/>
        </dgm:presLayoutVars>
      </dgm:prSet>
      <dgm:spPr/>
    </dgm:pt>
    <dgm:pt modelId="{AFDEF58E-9D5A-4318-898B-1DF3AD202570}" type="pres">
      <dgm:prSet presAssocID="{CE262D00-DA32-4807-BCA4-084F96F15169}" presName="childComposite" presStyleCnt="0">
        <dgm:presLayoutVars>
          <dgm:chMax val="0"/>
          <dgm:chPref val="0"/>
        </dgm:presLayoutVars>
      </dgm:prSet>
      <dgm:spPr/>
    </dgm:pt>
    <dgm:pt modelId="{80199B8C-9BFF-4F73-B2B0-4951F36FC5B2}" type="pres">
      <dgm:prSet presAssocID="{CE262D00-DA32-4807-BCA4-084F96F15169}" presName="ChildAccent" presStyleLbl="solidFgAcc1" presStyleIdx="0" presStyleCnt="6"/>
      <dgm:spPr/>
    </dgm:pt>
    <dgm:pt modelId="{B907BFF1-41A5-463F-9134-D15389D6428B}" type="pres">
      <dgm:prSet presAssocID="{CE262D00-DA32-4807-BCA4-084F96F15169}" presName="Child" presStyleLbl="revTx" presStyleIdx="1" presStyleCnt="9" custScaleX="97731" custScaleY="161218">
        <dgm:presLayoutVars>
          <dgm:chMax val="0"/>
          <dgm:chPref val="0"/>
          <dgm:bulletEnabled val="1"/>
        </dgm:presLayoutVars>
      </dgm:prSet>
      <dgm:spPr/>
    </dgm:pt>
    <dgm:pt modelId="{7A3503CE-8387-4510-8DF6-2EF0A64A0E79}" type="pres">
      <dgm:prSet presAssocID="{68F5D70F-ADB0-45C2-98F8-AEB55F6B1176}" presName="childComposite" presStyleCnt="0">
        <dgm:presLayoutVars>
          <dgm:chMax val="0"/>
          <dgm:chPref val="0"/>
        </dgm:presLayoutVars>
      </dgm:prSet>
      <dgm:spPr/>
    </dgm:pt>
    <dgm:pt modelId="{41BC241A-BA3F-479A-B532-D60EAA326838}" type="pres">
      <dgm:prSet presAssocID="{68F5D70F-ADB0-45C2-98F8-AEB55F6B1176}" presName="ChildAccent" presStyleLbl="solidFgAcc1" presStyleIdx="1" presStyleCnt="6"/>
      <dgm:spPr/>
    </dgm:pt>
    <dgm:pt modelId="{BFABF67B-115A-48D7-ACDB-E78C7642AF51}" type="pres">
      <dgm:prSet presAssocID="{68F5D70F-ADB0-45C2-98F8-AEB55F6B1176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68F9FBA9-968A-4336-B6BB-E245CC48510A}" type="pres">
      <dgm:prSet presAssocID="{37D7C862-1558-477C-93DB-1EBB5A5F8F83}" presName="root" presStyleCnt="0">
        <dgm:presLayoutVars>
          <dgm:chMax/>
          <dgm:chPref/>
        </dgm:presLayoutVars>
      </dgm:prSet>
      <dgm:spPr/>
    </dgm:pt>
    <dgm:pt modelId="{E79D64F1-FF8E-4B85-8DB7-A94BE56C3C20}" type="pres">
      <dgm:prSet presAssocID="{37D7C862-1558-477C-93DB-1EBB5A5F8F83}" presName="rootComposite" presStyleCnt="0">
        <dgm:presLayoutVars/>
      </dgm:prSet>
      <dgm:spPr/>
    </dgm:pt>
    <dgm:pt modelId="{90313A8A-9A92-4AC6-85D4-3E7661AF928E}" type="pres">
      <dgm:prSet presAssocID="{37D7C862-1558-477C-93DB-1EBB5A5F8F83}" presName="ParentAccent" presStyleLbl="alignNode1" presStyleIdx="1" presStyleCnt="3"/>
      <dgm:spPr/>
    </dgm:pt>
    <dgm:pt modelId="{AD04783F-8D3C-4354-9785-06EC55E79E58}" type="pres">
      <dgm:prSet presAssocID="{37D7C862-1558-477C-93DB-1EBB5A5F8F83}" presName="ParentSmallAccent" presStyleLbl="fgAcc1" presStyleIdx="1" presStyleCnt="3"/>
      <dgm:spPr/>
    </dgm:pt>
    <dgm:pt modelId="{75E3FD76-D3AF-46B5-8ECC-ECE46687EDFA}" type="pres">
      <dgm:prSet presAssocID="{37D7C862-1558-477C-93DB-1EBB5A5F8F83}" presName="Parent" presStyleLbl="revTx" presStyleIdx="3" presStyleCnt="9">
        <dgm:presLayoutVars>
          <dgm:chMax/>
          <dgm:chPref val="4"/>
          <dgm:bulletEnabled val="1"/>
        </dgm:presLayoutVars>
      </dgm:prSet>
      <dgm:spPr/>
    </dgm:pt>
    <dgm:pt modelId="{72E68AFB-3C18-412A-AC43-ED0B2C072E11}" type="pres">
      <dgm:prSet presAssocID="{37D7C862-1558-477C-93DB-1EBB5A5F8F83}" presName="childShape" presStyleCnt="0">
        <dgm:presLayoutVars>
          <dgm:chMax val="0"/>
          <dgm:chPref val="0"/>
        </dgm:presLayoutVars>
      </dgm:prSet>
      <dgm:spPr/>
    </dgm:pt>
    <dgm:pt modelId="{D788E8EC-D4D5-4C7F-9626-C8275B4858B3}" type="pres">
      <dgm:prSet presAssocID="{69D06045-A9CE-4048-98BD-9FE21E2392C1}" presName="childComposite" presStyleCnt="0">
        <dgm:presLayoutVars>
          <dgm:chMax val="0"/>
          <dgm:chPref val="0"/>
        </dgm:presLayoutVars>
      </dgm:prSet>
      <dgm:spPr/>
    </dgm:pt>
    <dgm:pt modelId="{4E84B084-C762-4A38-B5D3-3DA9EF98F76F}" type="pres">
      <dgm:prSet presAssocID="{69D06045-A9CE-4048-98BD-9FE21E2392C1}" presName="ChildAccent" presStyleLbl="solidFgAcc1" presStyleIdx="2" presStyleCnt="6"/>
      <dgm:spPr/>
    </dgm:pt>
    <dgm:pt modelId="{88ECB9C0-5DB9-4D1E-8DE6-9EC243687D28}" type="pres">
      <dgm:prSet presAssocID="{69D06045-A9CE-4048-98BD-9FE21E2392C1}" presName="Child" presStyleLbl="revTx" presStyleIdx="4" presStyleCnt="9" custScaleX="98682" custScaleY="301209" custLinFactNeighborY="-818">
        <dgm:presLayoutVars>
          <dgm:chMax val="0"/>
          <dgm:chPref val="0"/>
          <dgm:bulletEnabled val="1"/>
        </dgm:presLayoutVars>
      </dgm:prSet>
      <dgm:spPr/>
    </dgm:pt>
    <dgm:pt modelId="{141DED1B-31F6-43E5-A594-416E5F9152D8}" type="pres">
      <dgm:prSet presAssocID="{F51F8D71-663C-4FA0-8BA7-5BC8C767C929}" presName="childComposite" presStyleCnt="0">
        <dgm:presLayoutVars>
          <dgm:chMax val="0"/>
          <dgm:chPref val="0"/>
        </dgm:presLayoutVars>
      </dgm:prSet>
      <dgm:spPr/>
    </dgm:pt>
    <dgm:pt modelId="{2D33A1BC-2D05-4DE1-89BA-6257EEA91824}" type="pres">
      <dgm:prSet presAssocID="{F51F8D71-663C-4FA0-8BA7-5BC8C767C929}" presName="ChildAccent" presStyleLbl="solidFgAcc1" presStyleIdx="3" presStyleCnt="6"/>
      <dgm:spPr/>
    </dgm:pt>
    <dgm:pt modelId="{A24267F5-FC56-4CC8-8F05-33AB5D72B6C8}" type="pres">
      <dgm:prSet presAssocID="{F51F8D71-663C-4FA0-8BA7-5BC8C767C929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87D12CF6-DD23-464B-8BEB-5D7EF9228812}" type="pres">
      <dgm:prSet presAssocID="{70747960-056A-4B5E-9F16-44F1E818CC81}" presName="root" presStyleCnt="0">
        <dgm:presLayoutVars>
          <dgm:chMax/>
          <dgm:chPref/>
        </dgm:presLayoutVars>
      </dgm:prSet>
      <dgm:spPr/>
    </dgm:pt>
    <dgm:pt modelId="{AB6ED00B-1F1A-4A3D-AD60-5E66063BDA0D}" type="pres">
      <dgm:prSet presAssocID="{70747960-056A-4B5E-9F16-44F1E818CC81}" presName="rootComposite" presStyleCnt="0">
        <dgm:presLayoutVars/>
      </dgm:prSet>
      <dgm:spPr/>
    </dgm:pt>
    <dgm:pt modelId="{103675E7-FCA3-4E6D-B5F3-F52899394834}" type="pres">
      <dgm:prSet presAssocID="{70747960-056A-4B5E-9F16-44F1E818CC81}" presName="ParentAccent" presStyleLbl="alignNode1" presStyleIdx="2" presStyleCnt="3"/>
      <dgm:spPr/>
    </dgm:pt>
    <dgm:pt modelId="{FE637527-01C1-4B5A-BC2B-DF8F3E6D9080}" type="pres">
      <dgm:prSet presAssocID="{70747960-056A-4B5E-9F16-44F1E818CC81}" presName="ParentSmallAccent" presStyleLbl="fgAcc1" presStyleIdx="2" presStyleCnt="3"/>
      <dgm:spPr/>
    </dgm:pt>
    <dgm:pt modelId="{BEEEC6C5-1DD0-4A6A-948F-A27674D4058E}" type="pres">
      <dgm:prSet presAssocID="{70747960-056A-4B5E-9F16-44F1E818CC81}" presName="Parent" presStyleLbl="revTx" presStyleIdx="6" presStyleCnt="9">
        <dgm:presLayoutVars>
          <dgm:chMax/>
          <dgm:chPref val="4"/>
          <dgm:bulletEnabled val="1"/>
        </dgm:presLayoutVars>
      </dgm:prSet>
      <dgm:spPr/>
    </dgm:pt>
    <dgm:pt modelId="{0E30EAA7-6BC1-49CF-BA1C-C943C094E4C6}" type="pres">
      <dgm:prSet presAssocID="{70747960-056A-4B5E-9F16-44F1E818CC81}" presName="childShape" presStyleCnt="0">
        <dgm:presLayoutVars>
          <dgm:chMax val="0"/>
          <dgm:chPref val="0"/>
        </dgm:presLayoutVars>
      </dgm:prSet>
      <dgm:spPr/>
    </dgm:pt>
    <dgm:pt modelId="{708ADB08-F025-4670-A9B6-78F9C7CD4DE0}" type="pres">
      <dgm:prSet presAssocID="{0699AE28-A994-4C60-B7C1-77AC918ACC52}" presName="childComposite" presStyleCnt="0">
        <dgm:presLayoutVars>
          <dgm:chMax val="0"/>
          <dgm:chPref val="0"/>
        </dgm:presLayoutVars>
      </dgm:prSet>
      <dgm:spPr/>
    </dgm:pt>
    <dgm:pt modelId="{079F0385-4AAC-4778-AF35-D95B92CD46DE}" type="pres">
      <dgm:prSet presAssocID="{0699AE28-A994-4C60-B7C1-77AC918ACC52}" presName="ChildAccent" presStyleLbl="solidFgAcc1" presStyleIdx="4" presStyleCnt="6"/>
      <dgm:spPr/>
    </dgm:pt>
    <dgm:pt modelId="{89534092-3599-4824-B1A8-8FC0F8503BF5}" type="pres">
      <dgm:prSet presAssocID="{0699AE28-A994-4C60-B7C1-77AC918ACC52}" presName="Child" presStyleLbl="revTx" presStyleIdx="7" presStyleCnt="9" custLinFactNeighborX="264" custLinFactNeighborY="25955">
        <dgm:presLayoutVars>
          <dgm:chMax val="0"/>
          <dgm:chPref val="0"/>
          <dgm:bulletEnabled val="1"/>
        </dgm:presLayoutVars>
      </dgm:prSet>
      <dgm:spPr/>
    </dgm:pt>
    <dgm:pt modelId="{309EB2C6-209D-41CD-ABC9-F036B38D783E}" type="pres">
      <dgm:prSet presAssocID="{74C3301A-6FFB-4B1E-B230-0EB356F4B8E3}" presName="childComposite" presStyleCnt="0">
        <dgm:presLayoutVars>
          <dgm:chMax val="0"/>
          <dgm:chPref val="0"/>
        </dgm:presLayoutVars>
      </dgm:prSet>
      <dgm:spPr/>
    </dgm:pt>
    <dgm:pt modelId="{4EFE49D2-2EED-4C02-BB97-E40C3CD60F25}" type="pres">
      <dgm:prSet presAssocID="{74C3301A-6FFB-4B1E-B230-0EB356F4B8E3}" presName="ChildAccent" presStyleLbl="solidFgAcc1" presStyleIdx="5" presStyleCnt="6"/>
      <dgm:spPr/>
    </dgm:pt>
    <dgm:pt modelId="{D4B04FD9-ADE2-4A56-B011-D73F4BFC2BEA}" type="pres">
      <dgm:prSet presAssocID="{74C3301A-6FFB-4B1E-B230-0EB356F4B8E3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9B54A607-29EA-439F-A1BC-16A8C43D1ACD}" srcId="{37D7C862-1558-477C-93DB-1EBB5A5F8F83}" destId="{F51F8D71-663C-4FA0-8BA7-5BC8C767C929}" srcOrd="1" destOrd="0" parTransId="{B4B3497C-F8AB-471F-8C12-3276EC2BAF14}" sibTransId="{733B1FCE-9A1E-4EA2-AB31-44488BA96371}"/>
    <dgm:cxn modelId="{218B3908-8DAB-478D-A1D1-ABF65B6A49D2}" srcId="{448FE92D-EF00-46EF-8E8A-2926B08B0042}" destId="{37D7C862-1558-477C-93DB-1EBB5A5F8F83}" srcOrd="1" destOrd="0" parTransId="{15A63CCC-646B-4DA5-9DCC-00B57AB281D8}" sibTransId="{90ACF34C-DF6A-4FE3-BC42-63B8BC23C749}"/>
    <dgm:cxn modelId="{9F819008-07CB-4332-AC81-5D648DB233A7}" srcId="{70747960-056A-4B5E-9F16-44F1E818CC81}" destId="{0699AE28-A994-4C60-B7C1-77AC918ACC52}" srcOrd="0" destOrd="0" parTransId="{7A62B94B-438E-401E-87E4-F5D5B3614CAE}" sibTransId="{AC42EE2C-F3FA-4ABB-A9F0-B3C7471DEC14}"/>
    <dgm:cxn modelId="{3BAAF124-5C29-4D79-8AC6-87ADB7E99835}" type="presOf" srcId="{31485088-CDBA-40F3-B800-A5869B65A1D0}" destId="{C80D4D8A-BD5E-4CBF-96C8-58B75C70172D}" srcOrd="0" destOrd="0" presId="urn:microsoft.com/office/officeart/2008/layout/SquareAccentList"/>
    <dgm:cxn modelId="{D2347629-228F-45E9-BE64-E855B21950C4}" type="presOf" srcId="{37D7C862-1558-477C-93DB-1EBB5A5F8F83}" destId="{75E3FD76-D3AF-46B5-8ECC-ECE46687EDFA}" srcOrd="0" destOrd="0" presId="urn:microsoft.com/office/officeart/2008/layout/SquareAccentList"/>
    <dgm:cxn modelId="{EFF3372C-50BA-4CAD-A157-200F60A383B1}" srcId="{31485088-CDBA-40F3-B800-A5869B65A1D0}" destId="{CE262D00-DA32-4807-BCA4-084F96F15169}" srcOrd="0" destOrd="0" parTransId="{802D2ED6-EDE6-440C-B458-AA5D2FF1D977}" sibTransId="{2758023C-7519-4F89-8087-B4F682A2E90D}"/>
    <dgm:cxn modelId="{682DAB2E-B038-4475-9526-276A1D6561C3}" srcId="{448FE92D-EF00-46EF-8E8A-2926B08B0042}" destId="{31485088-CDBA-40F3-B800-A5869B65A1D0}" srcOrd="0" destOrd="0" parTransId="{5ABE17A3-52F2-4B5C-B7DE-271C122408A3}" sibTransId="{4977D53F-B832-465F-B3C8-3ED9F4C7B2A1}"/>
    <dgm:cxn modelId="{9863AC38-FED0-4A68-868F-89762539DB14}" type="presOf" srcId="{70747960-056A-4B5E-9F16-44F1E818CC81}" destId="{BEEEC6C5-1DD0-4A6A-948F-A27674D4058E}" srcOrd="0" destOrd="0" presId="urn:microsoft.com/office/officeart/2008/layout/SquareAccentList"/>
    <dgm:cxn modelId="{502DED75-0DFA-41EE-BEEB-012827C9876C}" type="presOf" srcId="{68F5D70F-ADB0-45C2-98F8-AEB55F6B1176}" destId="{BFABF67B-115A-48D7-ACDB-E78C7642AF51}" srcOrd="0" destOrd="0" presId="urn:microsoft.com/office/officeart/2008/layout/SquareAccentList"/>
    <dgm:cxn modelId="{F8C67258-51D2-4AF6-88B3-E356782AA8EC}" type="presOf" srcId="{69D06045-A9CE-4048-98BD-9FE21E2392C1}" destId="{88ECB9C0-5DB9-4D1E-8DE6-9EC243687D28}" srcOrd="0" destOrd="0" presId="urn:microsoft.com/office/officeart/2008/layout/SquareAccentList"/>
    <dgm:cxn modelId="{B308817C-E469-4C6D-84F6-09D267312C65}" type="presOf" srcId="{0699AE28-A994-4C60-B7C1-77AC918ACC52}" destId="{89534092-3599-4824-B1A8-8FC0F8503BF5}" srcOrd="0" destOrd="0" presId="urn:microsoft.com/office/officeart/2008/layout/SquareAccentList"/>
    <dgm:cxn modelId="{64CDEA89-C982-42C5-91AE-49681CB33231}" srcId="{31485088-CDBA-40F3-B800-A5869B65A1D0}" destId="{68F5D70F-ADB0-45C2-98F8-AEB55F6B1176}" srcOrd="1" destOrd="0" parTransId="{FA58F10B-270C-420E-AEFA-6799E990A4DE}" sibTransId="{38802D45-E5CB-4FCF-A46A-2A0295530D1A}"/>
    <dgm:cxn modelId="{1095188F-4A91-43FB-94A4-FACE58F3222B}" srcId="{448FE92D-EF00-46EF-8E8A-2926B08B0042}" destId="{70747960-056A-4B5E-9F16-44F1E818CC81}" srcOrd="2" destOrd="0" parTransId="{07041328-A774-4852-B9B4-714A1BA16678}" sibTransId="{0FBF7B35-78B1-47EC-9246-1780C8AA8E13}"/>
    <dgm:cxn modelId="{FE9CB195-4B63-4D11-95B8-B9BED9ECA732}" type="presOf" srcId="{74C3301A-6FFB-4B1E-B230-0EB356F4B8E3}" destId="{D4B04FD9-ADE2-4A56-B011-D73F4BFC2BEA}" srcOrd="0" destOrd="0" presId="urn:microsoft.com/office/officeart/2008/layout/SquareAccentList"/>
    <dgm:cxn modelId="{146254A2-8FEA-4529-8C05-AAC787A7149E}" type="presOf" srcId="{CE262D00-DA32-4807-BCA4-084F96F15169}" destId="{B907BFF1-41A5-463F-9134-D15389D6428B}" srcOrd="0" destOrd="0" presId="urn:microsoft.com/office/officeart/2008/layout/SquareAccentList"/>
    <dgm:cxn modelId="{241C6DC3-20C8-49C8-9CAB-27996DC2BFF8}" type="presOf" srcId="{F51F8D71-663C-4FA0-8BA7-5BC8C767C929}" destId="{A24267F5-FC56-4CC8-8F05-33AB5D72B6C8}" srcOrd="0" destOrd="0" presId="urn:microsoft.com/office/officeart/2008/layout/SquareAccentList"/>
    <dgm:cxn modelId="{F5BB1DCA-8872-44BD-8855-EBFA721DC73A}" srcId="{70747960-056A-4B5E-9F16-44F1E818CC81}" destId="{74C3301A-6FFB-4B1E-B230-0EB356F4B8E3}" srcOrd="1" destOrd="0" parTransId="{C2C9B338-1EB6-44E4-8528-563E2E23E295}" sibTransId="{1F87D119-1B3D-40E0-9E51-EA4D0507429A}"/>
    <dgm:cxn modelId="{260A6BE6-17A0-440E-9129-1558CD29D785}" type="presOf" srcId="{448FE92D-EF00-46EF-8E8A-2926B08B0042}" destId="{C70CFE77-225A-4023-8848-0F360E731C49}" srcOrd="0" destOrd="0" presId="urn:microsoft.com/office/officeart/2008/layout/SquareAccentList"/>
    <dgm:cxn modelId="{261BA8F6-4EDD-4783-822D-476FEC0EC8C0}" srcId="{37D7C862-1558-477C-93DB-1EBB5A5F8F83}" destId="{69D06045-A9CE-4048-98BD-9FE21E2392C1}" srcOrd="0" destOrd="0" parTransId="{F76A90CB-3C6D-4355-A3E4-B3C26B7EE739}" sibTransId="{B788A722-8A34-4337-9A3D-68921201DFEF}"/>
    <dgm:cxn modelId="{FD0897C4-79B0-4ED1-8CC6-20499E021E4C}" type="presParOf" srcId="{C70CFE77-225A-4023-8848-0F360E731C49}" destId="{15673C20-2869-41DC-AEC5-6495B635D516}" srcOrd="0" destOrd="0" presId="urn:microsoft.com/office/officeart/2008/layout/SquareAccentList"/>
    <dgm:cxn modelId="{D8FB0E40-9DD4-4755-A811-9CA779F88638}" type="presParOf" srcId="{15673C20-2869-41DC-AEC5-6495B635D516}" destId="{69B7D70F-780E-48FF-A40E-99863D0A91BF}" srcOrd="0" destOrd="0" presId="urn:microsoft.com/office/officeart/2008/layout/SquareAccentList"/>
    <dgm:cxn modelId="{960545B1-F5C7-4D23-B9E5-7A263EA676B2}" type="presParOf" srcId="{69B7D70F-780E-48FF-A40E-99863D0A91BF}" destId="{1024333B-650D-4B31-831C-FBEE9F1EE9C6}" srcOrd="0" destOrd="0" presId="urn:microsoft.com/office/officeart/2008/layout/SquareAccentList"/>
    <dgm:cxn modelId="{E961A7A6-C9BC-4B21-9C9A-1AA451A7EC12}" type="presParOf" srcId="{69B7D70F-780E-48FF-A40E-99863D0A91BF}" destId="{C5D585DD-CE01-4D72-96AD-10942B03CE5C}" srcOrd="1" destOrd="0" presId="urn:microsoft.com/office/officeart/2008/layout/SquareAccentList"/>
    <dgm:cxn modelId="{74D68D1D-23F1-435C-8423-F16F5C4966AA}" type="presParOf" srcId="{69B7D70F-780E-48FF-A40E-99863D0A91BF}" destId="{C80D4D8A-BD5E-4CBF-96C8-58B75C70172D}" srcOrd="2" destOrd="0" presId="urn:microsoft.com/office/officeart/2008/layout/SquareAccentList"/>
    <dgm:cxn modelId="{76249639-C954-4EF6-872F-851868210359}" type="presParOf" srcId="{15673C20-2869-41DC-AEC5-6495B635D516}" destId="{4CEC4E98-7ECB-4765-8134-B89214BDE411}" srcOrd="1" destOrd="0" presId="urn:microsoft.com/office/officeart/2008/layout/SquareAccentList"/>
    <dgm:cxn modelId="{A185E510-5BE6-489E-A795-70AB4BC77DC5}" type="presParOf" srcId="{4CEC4E98-7ECB-4765-8134-B89214BDE411}" destId="{AFDEF58E-9D5A-4318-898B-1DF3AD202570}" srcOrd="0" destOrd="0" presId="urn:microsoft.com/office/officeart/2008/layout/SquareAccentList"/>
    <dgm:cxn modelId="{29AA9F80-F393-44E5-8393-9776195B3FB2}" type="presParOf" srcId="{AFDEF58E-9D5A-4318-898B-1DF3AD202570}" destId="{80199B8C-9BFF-4F73-B2B0-4951F36FC5B2}" srcOrd="0" destOrd="0" presId="urn:microsoft.com/office/officeart/2008/layout/SquareAccentList"/>
    <dgm:cxn modelId="{45F10CC0-C9FB-45B3-8FEC-2A002FB230D1}" type="presParOf" srcId="{AFDEF58E-9D5A-4318-898B-1DF3AD202570}" destId="{B907BFF1-41A5-463F-9134-D15389D6428B}" srcOrd="1" destOrd="0" presId="urn:microsoft.com/office/officeart/2008/layout/SquareAccentList"/>
    <dgm:cxn modelId="{63D26398-79D6-4DBE-8CEC-CF2AA995BCC3}" type="presParOf" srcId="{4CEC4E98-7ECB-4765-8134-B89214BDE411}" destId="{7A3503CE-8387-4510-8DF6-2EF0A64A0E79}" srcOrd="1" destOrd="0" presId="urn:microsoft.com/office/officeart/2008/layout/SquareAccentList"/>
    <dgm:cxn modelId="{C926BAF5-7CD6-42F0-9C82-DA42EBF75C63}" type="presParOf" srcId="{7A3503CE-8387-4510-8DF6-2EF0A64A0E79}" destId="{41BC241A-BA3F-479A-B532-D60EAA326838}" srcOrd="0" destOrd="0" presId="urn:microsoft.com/office/officeart/2008/layout/SquareAccentList"/>
    <dgm:cxn modelId="{F63AABE7-8864-480D-9E00-F9CC35F1BCF0}" type="presParOf" srcId="{7A3503CE-8387-4510-8DF6-2EF0A64A0E79}" destId="{BFABF67B-115A-48D7-ACDB-E78C7642AF51}" srcOrd="1" destOrd="0" presId="urn:microsoft.com/office/officeart/2008/layout/SquareAccentList"/>
    <dgm:cxn modelId="{4F27DFBC-6B02-4938-9394-0D53E875F72A}" type="presParOf" srcId="{C70CFE77-225A-4023-8848-0F360E731C49}" destId="{68F9FBA9-968A-4336-B6BB-E245CC48510A}" srcOrd="1" destOrd="0" presId="urn:microsoft.com/office/officeart/2008/layout/SquareAccentList"/>
    <dgm:cxn modelId="{8DF11392-429A-4679-AA83-AC20BAB51B3F}" type="presParOf" srcId="{68F9FBA9-968A-4336-B6BB-E245CC48510A}" destId="{E79D64F1-FF8E-4B85-8DB7-A94BE56C3C20}" srcOrd="0" destOrd="0" presId="urn:microsoft.com/office/officeart/2008/layout/SquareAccentList"/>
    <dgm:cxn modelId="{70D84585-755B-4CDA-80C2-3594DAD1D3B2}" type="presParOf" srcId="{E79D64F1-FF8E-4B85-8DB7-A94BE56C3C20}" destId="{90313A8A-9A92-4AC6-85D4-3E7661AF928E}" srcOrd="0" destOrd="0" presId="urn:microsoft.com/office/officeart/2008/layout/SquareAccentList"/>
    <dgm:cxn modelId="{7EEF058F-10E6-4CB8-A110-489CAD3F3A6D}" type="presParOf" srcId="{E79D64F1-FF8E-4B85-8DB7-A94BE56C3C20}" destId="{AD04783F-8D3C-4354-9785-06EC55E79E58}" srcOrd="1" destOrd="0" presId="urn:microsoft.com/office/officeart/2008/layout/SquareAccentList"/>
    <dgm:cxn modelId="{B3E9A23E-5D85-4861-8AB6-3F24F313BEAB}" type="presParOf" srcId="{E79D64F1-FF8E-4B85-8DB7-A94BE56C3C20}" destId="{75E3FD76-D3AF-46B5-8ECC-ECE46687EDFA}" srcOrd="2" destOrd="0" presId="urn:microsoft.com/office/officeart/2008/layout/SquareAccentList"/>
    <dgm:cxn modelId="{15732ECD-D187-453D-9288-FEF6307E42B0}" type="presParOf" srcId="{68F9FBA9-968A-4336-B6BB-E245CC48510A}" destId="{72E68AFB-3C18-412A-AC43-ED0B2C072E11}" srcOrd="1" destOrd="0" presId="urn:microsoft.com/office/officeart/2008/layout/SquareAccentList"/>
    <dgm:cxn modelId="{63973D6D-351C-4158-9558-7150B80A9AF1}" type="presParOf" srcId="{72E68AFB-3C18-412A-AC43-ED0B2C072E11}" destId="{D788E8EC-D4D5-4C7F-9626-C8275B4858B3}" srcOrd="0" destOrd="0" presId="urn:microsoft.com/office/officeart/2008/layout/SquareAccentList"/>
    <dgm:cxn modelId="{078FE598-41B3-43B8-A8DD-8D2A32C44FAA}" type="presParOf" srcId="{D788E8EC-D4D5-4C7F-9626-C8275B4858B3}" destId="{4E84B084-C762-4A38-B5D3-3DA9EF98F76F}" srcOrd="0" destOrd="0" presId="urn:microsoft.com/office/officeart/2008/layout/SquareAccentList"/>
    <dgm:cxn modelId="{47721A67-993A-45A6-A1CB-D7FA1F81A0AE}" type="presParOf" srcId="{D788E8EC-D4D5-4C7F-9626-C8275B4858B3}" destId="{88ECB9C0-5DB9-4D1E-8DE6-9EC243687D28}" srcOrd="1" destOrd="0" presId="urn:microsoft.com/office/officeart/2008/layout/SquareAccentList"/>
    <dgm:cxn modelId="{A2808EC8-E990-4AF7-9E68-F6AD92D98D10}" type="presParOf" srcId="{72E68AFB-3C18-412A-AC43-ED0B2C072E11}" destId="{141DED1B-31F6-43E5-A594-416E5F9152D8}" srcOrd="1" destOrd="0" presId="urn:microsoft.com/office/officeart/2008/layout/SquareAccentList"/>
    <dgm:cxn modelId="{448CB1B1-E362-470E-8EE2-DE283CB888B8}" type="presParOf" srcId="{141DED1B-31F6-43E5-A594-416E5F9152D8}" destId="{2D33A1BC-2D05-4DE1-89BA-6257EEA91824}" srcOrd="0" destOrd="0" presId="urn:microsoft.com/office/officeart/2008/layout/SquareAccentList"/>
    <dgm:cxn modelId="{91622F44-70A8-4CFC-AD43-DEF756EDF155}" type="presParOf" srcId="{141DED1B-31F6-43E5-A594-416E5F9152D8}" destId="{A24267F5-FC56-4CC8-8F05-33AB5D72B6C8}" srcOrd="1" destOrd="0" presId="urn:microsoft.com/office/officeart/2008/layout/SquareAccentList"/>
    <dgm:cxn modelId="{B5EBA8C2-4230-491E-85C1-434681F6C94B}" type="presParOf" srcId="{C70CFE77-225A-4023-8848-0F360E731C49}" destId="{87D12CF6-DD23-464B-8BEB-5D7EF9228812}" srcOrd="2" destOrd="0" presId="urn:microsoft.com/office/officeart/2008/layout/SquareAccentList"/>
    <dgm:cxn modelId="{B83DCE93-B5DF-49D1-A036-D1B5C654AC7C}" type="presParOf" srcId="{87D12CF6-DD23-464B-8BEB-5D7EF9228812}" destId="{AB6ED00B-1F1A-4A3D-AD60-5E66063BDA0D}" srcOrd="0" destOrd="0" presId="urn:microsoft.com/office/officeart/2008/layout/SquareAccentList"/>
    <dgm:cxn modelId="{1FD056D7-E9B4-4B12-92E2-1D986FBCBF91}" type="presParOf" srcId="{AB6ED00B-1F1A-4A3D-AD60-5E66063BDA0D}" destId="{103675E7-FCA3-4E6D-B5F3-F52899394834}" srcOrd="0" destOrd="0" presId="urn:microsoft.com/office/officeart/2008/layout/SquareAccentList"/>
    <dgm:cxn modelId="{4135282D-AEBD-4449-AAC7-37FFED93D2DD}" type="presParOf" srcId="{AB6ED00B-1F1A-4A3D-AD60-5E66063BDA0D}" destId="{FE637527-01C1-4B5A-BC2B-DF8F3E6D9080}" srcOrd="1" destOrd="0" presId="urn:microsoft.com/office/officeart/2008/layout/SquareAccentList"/>
    <dgm:cxn modelId="{506C16E9-CAD2-499D-96F4-0A011A10711A}" type="presParOf" srcId="{AB6ED00B-1F1A-4A3D-AD60-5E66063BDA0D}" destId="{BEEEC6C5-1DD0-4A6A-948F-A27674D4058E}" srcOrd="2" destOrd="0" presId="urn:microsoft.com/office/officeart/2008/layout/SquareAccentList"/>
    <dgm:cxn modelId="{98913D49-FA84-4703-9BFA-E6B0BC45B804}" type="presParOf" srcId="{87D12CF6-DD23-464B-8BEB-5D7EF9228812}" destId="{0E30EAA7-6BC1-49CF-BA1C-C943C094E4C6}" srcOrd="1" destOrd="0" presId="urn:microsoft.com/office/officeart/2008/layout/SquareAccentList"/>
    <dgm:cxn modelId="{FE1287A2-B696-4B5F-83C0-01707A006BF0}" type="presParOf" srcId="{0E30EAA7-6BC1-49CF-BA1C-C943C094E4C6}" destId="{708ADB08-F025-4670-A9B6-78F9C7CD4DE0}" srcOrd="0" destOrd="0" presId="urn:microsoft.com/office/officeart/2008/layout/SquareAccentList"/>
    <dgm:cxn modelId="{DCBEF1E6-D70F-4090-AE3E-C889CB8B6E8F}" type="presParOf" srcId="{708ADB08-F025-4670-A9B6-78F9C7CD4DE0}" destId="{079F0385-4AAC-4778-AF35-D95B92CD46DE}" srcOrd="0" destOrd="0" presId="urn:microsoft.com/office/officeart/2008/layout/SquareAccentList"/>
    <dgm:cxn modelId="{4C5F1152-51E2-4F56-978A-0E3227869890}" type="presParOf" srcId="{708ADB08-F025-4670-A9B6-78F9C7CD4DE0}" destId="{89534092-3599-4824-B1A8-8FC0F8503BF5}" srcOrd="1" destOrd="0" presId="urn:microsoft.com/office/officeart/2008/layout/SquareAccentList"/>
    <dgm:cxn modelId="{7E893127-DE7A-45B8-AC27-49EEDFC484C8}" type="presParOf" srcId="{0E30EAA7-6BC1-49CF-BA1C-C943C094E4C6}" destId="{309EB2C6-209D-41CD-ABC9-F036B38D783E}" srcOrd="1" destOrd="0" presId="urn:microsoft.com/office/officeart/2008/layout/SquareAccentList"/>
    <dgm:cxn modelId="{41CBAFFC-BF6E-4D8A-A019-737A576A3C6F}" type="presParOf" srcId="{309EB2C6-209D-41CD-ABC9-F036B38D783E}" destId="{4EFE49D2-2EED-4C02-BB97-E40C3CD60F25}" srcOrd="0" destOrd="0" presId="urn:microsoft.com/office/officeart/2008/layout/SquareAccentList"/>
    <dgm:cxn modelId="{01F65CD0-DA77-47B3-8528-8D5D55FDECCB}" type="presParOf" srcId="{309EB2C6-209D-41CD-ABC9-F036B38D783E}" destId="{D4B04FD9-ADE2-4A56-B011-D73F4BFC2BE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333B-650D-4B31-831C-FBEE9F1EE9C6}">
      <dsp:nvSpPr>
        <dsp:cNvPr id="0" name=""/>
        <dsp:cNvSpPr/>
      </dsp:nvSpPr>
      <dsp:spPr>
        <a:xfrm>
          <a:off x="8419" y="724523"/>
          <a:ext cx="3428176" cy="403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585DD-CE01-4D72-96AD-10942B03CE5C}">
      <dsp:nvSpPr>
        <dsp:cNvPr id="0" name=""/>
        <dsp:cNvSpPr/>
      </dsp:nvSpPr>
      <dsp:spPr>
        <a:xfrm>
          <a:off x="8419" y="875991"/>
          <a:ext cx="251846" cy="25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4D8A-BD5E-4CBF-96C8-58B75C70172D}">
      <dsp:nvSpPr>
        <dsp:cNvPr id="0" name=""/>
        <dsp:cNvSpPr/>
      </dsp:nvSpPr>
      <dsp:spPr>
        <a:xfrm>
          <a:off x="8419" y="0"/>
          <a:ext cx="3428176" cy="72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Autoconocimiento</a:t>
          </a:r>
          <a:endParaRPr lang="es-AR" sz="2400" kern="1200" dirty="0"/>
        </a:p>
      </dsp:txBody>
      <dsp:txXfrm>
        <a:off x="8419" y="0"/>
        <a:ext cx="3428176" cy="724523"/>
      </dsp:txXfrm>
    </dsp:sp>
    <dsp:sp modelId="{80199B8C-9BFF-4F73-B2B0-4951F36FC5B2}">
      <dsp:nvSpPr>
        <dsp:cNvPr id="0" name=""/>
        <dsp:cNvSpPr/>
      </dsp:nvSpPr>
      <dsp:spPr>
        <a:xfrm>
          <a:off x="44590" y="1642724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7BFF1-41A5-463F-9134-D15389D6428B}">
      <dsp:nvSpPr>
        <dsp:cNvPr id="0" name=""/>
        <dsp:cNvSpPr/>
      </dsp:nvSpPr>
      <dsp:spPr>
        <a:xfrm>
          <a:off x="320732" y="1295437"/>
          <a:ext cx="3115864" cy="94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Características personales</a:t>
          </a:r>
          <a:endParaRPr lang="es-AR" sz="2200" kern="1200" dirty="0"/>
        </a:p>
      </dsp:txBody>
      <dsp:txXfrm>
        <a:off x="320732" y="1295437"/>
        <a:ext cx="3115864" cy="946413"/>
      </dsp:txXfrm>
    </dsp:sp>
    <dsp:sp modelId="{41BC241A-BA3F-479A-B532-D60EAA326838}">
      <dsp:nvSpPr>
        <dsp:cNvPr id="0" name=""/>
        <dsp:cNvSpPr/>
      </dsp:nvSpPr>
      <dsp:spPr>
        <a:xfrm>
          <a:off x="8419" y="2409451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BF67B-115A-48D7-ACDB-E78C7642AF51}">
      <dsp:nvSpPr>
        <dsp:cNvPr id="0" name=""/>
        <dsp:cNvSpPr/>
      </dsp:nvSpPr>
      <dsp:spPr>
        <a:xfrm>
          <a:off x="248392" y="2241851"/>
          <a:ext cx="3188204" cy="58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Autoestima</a:t>
          </a:r>
          <a:endParaRPr lang="es-AR" sz="2100" kern="1200" dirty="0"/>
        </a:p>
      </dsp:txBody>
      <dsp:txXfrm>
        <a:off x="248392" y="2241851"/>
        <a:ext cx="3188204" cy="587039"/>
      </dsp:txXfrm>
    </dsp:sp>
    <dsp:sp modelId="{90313A8A-9A92-4AC6-85D4-3E7661AF928E}">
      <dsp:nvSpPr>
        <dsp:cNvPr id="0" name=""/>
        <dsp:cNvSpPr/>
      </dsp:nvSpPr>
      <dsp:spPr>
        <a:xfrm>
          <a:off x="3608005" y="724523"/>
          <a:ext cx="3428176" cy="403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4783F-8D3C-4354-9785-06EC55E79E58}">
      <dsp:nvSpPr>
        <dsp:cNvPr id="0" name=""/>
        <dsp:cNvSpPr/>
      </dsp:nvSpPr>
      <dsp:spPr>
        <a:xfrm>
          <a:off x="3608005" y="875991"/>
          <a:ext cx="251846" cy="25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3FD76-D3AF-46B5-8ECC-ECE46687EDFA}">
      <dsp:nvSpPr>
        <dsp:cNvPr id="0" name=""/>
        <dsp:cNvSpPr/>
      </dsp:nvSpPr>
      <dsp:spPr>
        <a:xfrm>
          <a:off x="3608005" y="0"/>
          <a:ext cx="3428176" cy="72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Vocación</a:t>
          </a:r>
          <a:endParaRPr lang="es-AR" sz="2400" kern="1200" dirty="0"/>
        </a:p>
      </dsp:txBody>
      <dsp:txXfrm>
        <a:off x="3608005" y="0"/>
        <a:ext cx="3428176" cy="724523"/>
      </dsp:txXfrm>
    </dsp:sp>
    <dsp:sp modelId="{4E84B084-C762-4A38-B5D3-3DA9EF98F76F}">
      <dsp:nvSpPr>
        <dsp:cNvPr id="0" name=""/>
        <dsp:cNvSpPr/>
      </dsp:nvSpPr>
      <dsp:spPr>
        <a:xfrm>
          <a:off x="3629015" y="2053626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B9C0-5DB9-4D1E-8DE6-9EC243687D28}">
      <dsp:nvSpPr>
        <dsp:cNvPr id="0" name=""/>
        <dsp:cNvSpPr/>
      </dsp:nvSpPr>
      <dsp:spPr>
        <a:xfrm>
          <a:off x="3889998" y="1290635"/>
          <a:ext cx="3146183" cy="176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Habilidades, intereses y motivaciones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Inteligencias múltiples</a:t>
          </a:r>
          <a:endParaRPr lang="es-AR" sz="2200" kern="1200" dirty="0"/>
        </a:p>
      </dsp:txBody>
      <dsp:txXfrm>
        <a:off x="3889998" y="1290635"/>
        <a:ext cx="3146183" cy="1768216"/>
      </dsp:txXfrm>
    </dsp:sp>
    <dsp:sp modelId="{2D33A1BC-2D05-4DE1-89BA-6257EEA91824}">
      <dsp:nvSpPr>
        <dsp:cNvPr id="0" name=""/>
        <dsp:cNvSpPr/>
      </dsp:nvSpPr>
      <dsp:spPr>
        <a:xfrm>
          <a:off x="3608005" y="3231254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267F5-FC56-4CC8-8F05-33AB5D72B6C8}">
      <dsp:nvSpPr>
        <dsp:cNvPr id="0" name=""/>
        <dsp:cNvSpPr/>
      </dsp:nvSpPr>
      <dsp:spPr>
        <a:xfrm>
          <a:off x="3847977" y="3063654"/>
          <a:ext cx="3188204" cy="58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Escuela - familia</a:t>
          </a:r>
          <a:endParaRPr lang="es-AR" sz="2100" kern="1200" dirty="0"/>
        </a:p>
      </dsp:txBody>
      <dsp:txXfrm>
        <a:off x="3847977" y="3063654"/>
        <a:ext cx="3188204" cy="587039"/>
      </dsp:txXfrm>
    </dsp:sp>
    <dsp:sp modelId="{103675E7-FCA3-4E6D-B5F3-F52899394834}">
      <dsp:nvSpPr>
        <dsp:cNvPr id="0" name=""/>
        <dsp:cNvSpPr/>
      </dsp:nvSpPr>
      <dsp:spPr>
        <a:xfrm>
          <a:off x="7207591" y="724523"/>
          <a:ext cx="3428176" cy="403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37527-01C1-4B5A-BC2B-DF8F3E6D9080}">
      <dsp:nvSpPr>
        <dsp:cNvPr id="0" name=""/>
        <dsp:cNvSpPr/>
      </dsp:nvSpPr>
      <dsp:spPr>
        <a:xfrm>
          <a:off x="7207591" y="875991"/>
          <a:ext cx="251846" cy="25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EC6C5-1DD0-4A6A-948F-A27674D4058E}">
      <dsp:nvSpPr>
        <dsp:cNvPr id="0" name=""/>
        <dsp:cNvSpPr/>
      </dsp:nvSpPr>
      <dsp:spPr>
        <a:xfrm>
          <a:off x="7207591" y="0"/>
          <a:ext cx="3428176" cy="72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Información y elección</a:t>
          </a:r>
          <a:endParaRPr lang="es-AR" sz="2400" kern="1200" dirty="0"/>
        </a:p>
      </dsp:txBody>
      <dsp:txXfrm>
        <a:off x="7207591" y="0"/>
        <a:ext cx="3428176" cy="724523"/>
      </dsp:txXfrm>
    </dsp:sp>
    <dsp:sp modelId="{079F0385-4AAC-4778-AF35-D95B92CD46DE}">
      <dsp:nvSpPr>
        <dsp:cNvPr id="0" name=""/>
        <dsp:cNvSpPr/>
      </dsp:nvSpPr>
      <dsp:spPr>
        <a:xfrm>
          <a:off x="7207591" y="1463037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34092-3599-4824-B1A8-8FC0F8503BF5}">
      <dsp:nvSpPr>
        <dsp:cNvPr id="0" name=""/>
        <dsp:cNvSpPr/>
      </dsp:nvSpPr>
      <dsp:spPr>
        <a:xfrm>
          <a:off x="7455980" y="1447804"/>
          <a:ext cx="3188204" cy="58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Toma de decisiones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200" kern="1200" dirty="0"/>
        </a:p>
      </dsp:txBody>
      <dsp:txXfrm>
        <a:off x="7455980" y="1447804"/>
        <a:ext cx="3188204" cy="587039"/>
      </dsp:txXfrm>
    </dsp:sp>
    <dsp:sp modelId="{4EFE49D2-2EED-4C02-BB97-E40C3CD60F25}">
      <dsp:nvSpPr>
        <dsp:cNvPr id="0" name=""/>
        <dsp:cNvSpPr/>
      </dsp:nvSpPr>
      <dsp:spPr>
        <a:xfrm>
          <a:off x="7207591" y="2050077"/>
          <a:ext cx="251840" cy="25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04FD9-ADE2-4A56-B011-D73F4BFC2BEA}">
      <dsp:nvSpPr>
        <dsp:cNvPr id="0" name=""/>
        <dsp:cNvSpPr/>
      </dsp:nvSpPr>
      <dsp:spPr>
        <a:xfrm>
          <a:off x="7447563" y="1882477"/>
          <a:ext cx="3188204" cy="58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Caja curricular</a:t>
          </a:r>
          <a:endParaRPr lang="es-AR" sz="2100" kern="1200" dirty="0"/>
        </a:p>
      </dsp:txBody>
      <dsp:txXfrm>
        <a:off x="7447563" y="1882477"/>
        <a:ext cx="3188204" cy="587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7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81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4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27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54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598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673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699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673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42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555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273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412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559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4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C864-21FD-43B7-891F-4A1D6C5C25D4}" type="datetimeFigureOut">
              <a:rPr lang="es-AR" smtClean="0"/>
              <a:t>15/9/2022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2483-4B8D-42B4-BB91-2796CF8658D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706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021196"/>
            <a:ext cx="4499991" cy="26369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260648"/>
            <a:ext cx="8686800" cy="1034752"/>
          </a:xfrm>
        </p:spPr>
        <p:txBody>
          <a:bodyPr>
            <a:normAutofit/>
          </a:bodyPr>
          <a:lstStyle/>
          <a:p>
            <a:pPr algn="l"/>
            <a:r>
              <a:rPr lang="es-MX" sz="4200" dirty="0">
                <a:latin typeface="Arial Black" panose="020B0A04020102020204" pitchFamily="34" charset="0"/>
              </a:rPr>
              <a:t>ORIENTACIÓN Y TUTORÍA</a:t>
            </a:r>
            <a:endParaRPr lang="es-AR" sz="4200" dirty="0">
              <a:latin typeface="Arial Black" panose="020B0A040201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B393897-DFA3-437E-AE0C-F2C701D1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20" y="13448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>
                <a:latin typeface="Arial Black" panose="020B0A04020102020204" pitchFamily="34" charset="0"/>
              </a:rPr>
              <a:t>3º AÑO</a:t>
            </a:r>
            <a:endParaRPr lang="es-AR" sz="4000" dirty="0">
              <a:latin typeface="Arial Black" panose="020B0A040201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0" y="3520530"/>
            <a:ext cx="4644008" cy="29969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73" y="2933075"/>
            <a:ext cx="3814191" cy="317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406A37-BA2F-4BC1-AA1E-A5CB03F02CE0}"/>
              </a:ext>
            </a:extLst>
          </p:cNvPr>
          <p:cNvSpPr txBox="1"/>
          <p:nvPr/>
        </p:nvSpPr>
        <p:spPr>
          <a:xfrm>
            <a:off x="8415338" y="6172200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AÑO 202</a:t>
            </a:r>
            <a:r>
              <a:rPr lang="es-US" b="1" dirty="0"/>
              <a:t>2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79992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92713-AE55-4AA1-83C4-534324117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90523-4D0A-43C1-A3C8-DCB2A763C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39649-9C62-425A-A471-4CABC495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-307181"/>
            <a:ext cx="10301288" cy="77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9C0A-D318-4D22-9598-A1A5C719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5B258-C860-4E4C-8BC7-4868EBB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2052566"/>
            <a:ext cx="12015788" cy="4490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AR" sz="3000" dirty="0">
                <a:latin typeface="Baskerville Old Face" pitchFamily="18" charset="0"/>
              </a:rPr>
              <a:t>Definir en qué consiste el espacio de Orientación y Tutoría y los contenidos trabajados con los alumnos de 3º año. </a:t>
            </a:r>
          </a:p>
          <a:p>
            <a:pPr algn="just">
              <a:lnSpc>
                <a:spcPct val="150000"/>
              </a:lnSpc>
            </a:pPr>
            <a:r>
              <a:rPr lang="es-AR" sz="3000" dirty="0">
                <a:latin typeface="Baskerville Old Face" pitchFamily="18" charset="0"/>
              </a:rPr>
              <a:t>Propiciar un espacio de reflexión acerca de la importancia del acompañamiento familiar en el proceso de elección de la orientación. </a:t>
            </a:r>
          </a:p>
          <a:p>
            <a:pPr algn="just">
              <a:lnSpc>
                <a:spcPct val="150000"/>
              </a:lnSpc>
            </a:pPr>
            <a:r>
              <a:rPr lang="es-AR" sz="3000" dirty="0">
                <a:latin typeface="Baskerville Old Face" pitchFamily="18" charset="0"/>
              </a:rPr>
              <a:t>Presentar caja curricular de las orientaciones que la Escuela secundaria ofrece, de 4º, 5º y 6º año. </a:t>
            </a:r>
          </a:p>
          <a:p>
            <a:pPr algn="just">
              <a:lnSpc>
                <a:spcPct val="150000"/>
              </a:lnSpc>
            </a:pPr>
            <a:endParaRPr lang="es-AR" sz="2600" dirty="0">
              <a:latin typeface="Baskerville Old Face" pitchFamily="18" charset="0"/>
            </a:endParaRP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8615CF-8561-4406-BD82-EAB37293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2262"/>
            <a:ext cx="376155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47A09-9B4A-433D-9702-9011361B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EB2C0-C5F7-4525-8008-65746365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14313"/>
            <a:ext cx="10353761" cy="6143625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s-MX" sz="2600" dirty="0"/>
              <a:t>¿Qué intentamos enseñar a nuestros hijos?</a:t>
            </a:r>
          </a:p>
          <a:p>
            <a:pPr algn="just">
              <a:lnSpc>
                <a:spcPct val="250000"/>
              </a:lnSpc>
            </a:pPr>
            <a:r>
              <a:rPr lang="es-MX" sz="2600" dirty="0"/>
              <a:t>¿Permitimos que consigan sus objetivos a su modo? </a:t>
            </a:r>
          </a:p>
          <a:p>
            <a:pPr algn="just">
              <a:lnSpc>
                <a:spcPct val="250000"/>
              </a:lnSpc>
            </a:pPr>
            <a:r>
              <a:rPr lang="es-MX" sz="2600" dirty="0"/>
              <a:t>¿Cómo los acompañamos? </a:t>
            </a:r>
            <a:endParaRPr lang="es-AR" sz="2600" dirty="0"/>
          </a:p>
        </p:txBody>
      </p:sp>
      <p:pic>
        <p:nvPicPr>
          <p:cNvPr id="1026" name="Picture 2" descr="La luna, el corto de Pixar que defiende enseñar a los niños a pensar | REDEM">
            <a:extLst>
              <a:ext uri="{FF2B5EF4-FFF2-40B4-BE49-F238E27FC236}">
                <a16:creationId xmlns:a16="http://schemas.microsoft.com/office/drawing/2014/main" id="{5226B4C1-4451-4F00-91EE-08648C11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2331209"/>
            <a:ext cx="4901356" cy="3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Luna (2012): otro largo corto de Pixar | Animation Blog">
            <a:extLst>
              <a:ext uri="{FF2B5EF4-FFF2-40B4-BE49-F238E27FC236}">
                <a16:creationId xmlns:a16="http://schemas.microsoft.com/office/drawing/2014/main" id="{BC80E34B-2009-405C-93AB-26FCC4E8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92" y="3814764"/>
            <a:ext cx="4836712" cy="25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3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BAB4F-330B-43B6-96AF-59975F0F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E27EA-CBAA-4808-9E74-9F82D658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s-MX" b="1" i="0" dirty="0">
                <a:effectLst/>
                <a:latin typeface="Charter"/>
              </a:rPr>
              <a:t>se trata de enseñar a los pequeños cómo pensar o actuar</a:t>
            </a:r>
            <a:r>
              <a:rPr lang="es-MX" b="0" i="0" dirty="0">
                <a:effectLst/>
                <a:latin typeface="Charter"/>
              </a:rPr>
              <a:t>, esto en lugar de que sean ellos los que elijan qué pensar y cómo actuar. Algo que se vuelve común al paso de las generaciones, donde padres y abuelos tratan de imponer su experiencia, porque muchas veces creen que es la mejor, y única, forma de hacer las cosas.</a:t>
            </a:r>
          </a:p>
          <a:p>
            <a:pPr algn="l"/>
            <a:r>
              <a:rPr lang="es-MX" b="1" i="0">
                <a:effectLst/>
                <a:latin typeface="apple-system"/>
              </a:rPr>
              <a:t>La </a:t>
            </a:r>
            <a:r>
              <a:rPr lang="es-MX" b="1" i="0" dirty="0">
                <a:effectLst/>
                <a:latin typeface="apple-system"/>
              </a:rPr>
              <a:t>Luna’</a:t>
            </a:r>
          </a:p>
          <a:p>
            <a:pPr algn="l"/>
            <a:r>
              <a:rPr lang="es-MX" b="0" i="0" dirty="0">
                <a:effectLst/>
                <a:latin typeface="Charter"/>
              </a:rPr>
              <a:t>La historia es bellísima, ya que se centra en cómo se puede </a:t>
            </a:r>
            <a:r>
              <a:rPr lang="es-MX" b="1" i="0" dirty="0">
                <a:effectLst/>
                <a:latin typeface="Charter"/>
              </a:rPr>
              <a:t>heredar un oficio familiar</a:t>
            </a:r>
            <a:r>
              <a:rPr lang="es-MX" b="0" i="0" dirty="0">
                <a:effectLst/>
                <a:latin typeface="Charter"/>
              </a:rPr>
              <a:t>, algo que puede sonar hasta cierto punto sencillo, vamos, sucede en gran parte del mundo que el padre herede un negocio a su hijo. Lo complicado viene cuando el padre quiere que las cosas se sigan haciendo a su modo, lo que hace que el hijo se sienta limitado y no se le permita encontrar sus propio estilo.</a:t>
            </a:r>
            <a:endParaRPr lang="es-MX" b="1" i="0" dirty="0">
              <a:effectLst/>
              <a:latin typeface="apple-system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978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1C0B-B869-43FC-B8DB-21A1E5D1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Ejes temáticos</a:t>
            </a:r>
            <a:endParaRPr lang="es-A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1D545F3-D673-4F45-A88D-38F628D10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06110"/>
              </p:ext>
            </p:extLst>
          </p:nvPr>
        </p:nvGraphicFramePr>
        <p:xfrm>
          <a:off x="914400" y="2095500"/>
          <a:ext cx="10644188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52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5F7DC-071B-4537-A993-33F0F8C3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E3ADB-EDDE-4CE3-9C39-229501F9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C2D69F-52AF-4A7F-9FF0-D352134D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09" y="447231"/>
            <a:ext cx="8236781" cy="61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60238-BECF-4BFE-9951-7BE2B4FE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783" y="92765"/>
            <a:ext cx="8479979" cy="649357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Cajas Curriculares de 4 Año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19365FD-0F61-46AD-8039-E1F7B663D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55375"/>
              </p:ext>
            </p:extLst>
          </p:nvPr>
        </p:nvGraphicFramePr>
        <p:xfrm>
          <a:off x="190576" y="760259"/>
          <a:ext cx="3410874" cy="6047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612">
                  <a:extLst>
                    <a:ext uri="{9D8B030D-6E8A-4147-A177-3AD203B41FA5}">
                      <a16:colId xmlns:a16="http://schemas.microsoft.com/office/drawing/2014/main" val="1720834573"/>
                    </a:ext>
                  </a:extLst>
                </a:gridCol>
                <a:gridCol w="1692288">
                  <a:extLst>
                    <a:ext uri="{9D8B030D-6E8A-4147-A177-3AD203B41FA5}">
                      <a16:colId xmlns:a16="http://schemas.microsoft.com/office/drawing/2014/main" val="4251640017"/>
                    </a:ext>
                  </a:extLst>
                </a:gridCol>
                <a:gridCol w="359974">
                  <a:extLst>
                    <a:ext uri="{9D8B030D-6E8A-4147-A177-3AD203B41FA5}">
                      <a16:colId xmlns:a16="http://schemas.microsoft.com/office/drawing/2014/main" val="2289667923"/>
                    </a:ext>
                  </a:extLst>
                </a:gridCol>
              </a:tblGrid>
              <a:tr h="2184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rgbClr val="0070C0"/>
                          </a:solidFill>
                          <a:effectLst/>
                        </a:rPr>
                        <a:t>ECONOMÍA Y ADMINISTRACIÓN</a:t>
                      </a:r>
                      <a:endParaRPr lang="es-MX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62540"/>
                  </a:ext>
                </a:extLst>
              </a:tr>
              <a:tr h="2184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70C0"/>
                          </a:solidFill>
                          <a:effectLst/>
                        </a:rPr>
                        <a:t>CUARTO AÑO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369086"/>
                  </a:ext>
                </a:extLst>
              </a:tr>
              <a:tr h="4369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effectLst/>
                        </a:rPr>
                        <a:t>HCS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2790252401"/>
                  </a:ext>
                </a:extLst>
              </a:tr>
              <a:tr h="374543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FORMACIÓN GENERAL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Y LITERATURA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3051862121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EXTRANJERA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2228021660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MATEMÁTICA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2109000598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EDUCACIÓN FÍSICA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197822713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QUÍMICA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928765397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FÍSICA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3373471070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ECONOMÍA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886500924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HISTORIA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2874810901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GEOGRAFÍA</a:t>
                      </a:r>
                      <a:endParaRPr lang="es-MX" sz="1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279197207"/>
                  </a:ext>
                </a:extLst>
              </a:tr>
              <a:tr h="37454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rgbClr val="0070C0"/>
                          </a:solidFill>
                          <a:effectLst/>
                        </a:rPr>
                        <a:t>FORMACIÓN ESPECÍFICA</a:t>
                      </a:r>
                      <a:endParaRPr lang="es-MX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70C0"/>
                          </a:solidFill>
                          <a:effectLst/>
                        </a:rPr>
                        <a:t>INTRODUCCIÓN A LA ADMINISTRACIÓN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s-MX" sz="10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808267351"/>
                  </a:ext>
                </a:extLst>
              </a:tr>
              <a:tr h="374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70C0"/>
                          </a:solidFill>
                          <a:effectLst/>
                        </a:rPr>
                        <a:t>GESTIÓN ORGANIZACIONAL</a:t>
                      </a:r>
                      <a:endParaRPr lang="es-MX" sz="10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8136134"/>
                  </a:ext>
                </a:extLst>
              </a:tr>
              <a:tr h="5503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70C0"/>
                          </a:solidFill>
                          <a:effectLst/>
                        </a:rPr>
                        <a:t>ORATORIA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3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s-MX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5" marR="62715" marT="0" marB="0"/>
                </a:tc>
                <a:extLst>
                  <a:ext uri="{0D108BD9-81ED-4DB2-BD59-A6C34878D82A}">
                    <a16:rowId xmlns:a16="http://schemas.microsoft.com/office/drawing/2014/main" val="178223833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43FC36B-D4D8-4018-931D-90007C3A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52242"/>
              </p:ext>
            </p:extLst>
          </p:nvPr>
        </p:nvGraphicFramePr>
        <p:xfrm>
          <a:off x="3917846" y="760259"/>
          <a:ext cx="3631093" cy="6004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939">
                  <a:extLst>
                    <a:ext uri="{9D8B030D-6E8A-4147-A177-3AD203B41FA5}">
                      <a16:colId xmlns:a16="http://schemas.microsoft.com/office/drawing/2014/main" val="2164918212"/>
                    </a:ext>
                  </a:extLst>
                </a:gridCol>
                <a:gridCol w="1623939">
                  <a:extLst>
                    <a:ext uri="{9D8B030D-6E8A-4147-A177-3AD203B41FA5}">
                      <a16:colId xmlns:a16="http://schemas.microsoft.com/office/drawing/2014/main" val="215021791"/>
                    </a:ext>
                  </a:extLst>
                </a:gridCol>
                <a:gridCol w="383215">
                  <a:extLst>
                    <a:ext uri="{9D8B030D-6E8A-4147-A177-3AD203B41FA5}">
                      <a16:colId xmlns:a16="http://schemas.microsoft.com/office/drawing/2014/main" val="4248979888"/>
                    </a:ext>
                  </a:extLst>
                </a:gridCol>
              </a:tblGrid>
              <a:tr h="228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CIENCIAS NATURALES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01181"/>
                  </a:ext>
                </a:extLst>
              </a:tr>
              <a:tr h="2280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8A3E"/>
                          </a:solidFill>
                          <a:effectLst/>
                        </a:rPr>
                        <a:t>CUARTO AÑO</a:t>
                      </a:r>
                      <a:endParaRPr lang="es-MX" sz="13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95381"/>
                  </a:ext>
                </a:extLst>
              </a:tr>
              <a:tr h="4561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effectLst/>
                        </a:rPr>
                        <a:t>HCS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107042365"/>
                  </a:ext>
                </a:extLst>
              </a:tr>
              <a:tr h="391929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Y LITERATURA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176791145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EXTRANJERA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4210307975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MATEMÁTICA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5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925244658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EDUCACIÓN FÍSICA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921277426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QUÍMICA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304908886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FÍSICA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210323522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ECONOMÍA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409984079"/>
                  </a:ext>
                </a:extLst>
              </a:tr>
              <a:tr h="391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HISTORIA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406052944"/>
                  </a:ext>
                </a:extLst>
              </a:tr>
              <a:tr h="3708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GEOGRAFÍA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832078305"/>
                  </a:ext>
                </a:extLst>
              </a:tr>
              <a:tr h="60077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FORMACIÓN ESPECÍFICA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CIENCIAS DE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 LA TIERRA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3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8A3E"/>
                          </a:solidFill>
                          <a:effectLst/>
                        </a:rPr>
                        <a:t>3</a:t>
                      </a:r>
                      <a:endParaRPr lang="es-MX" sz="13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86097980"/>
                  </a:ext>
                </a:extLst>
              </a:tr>
              <a:tr h="5943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BIOLOGÍA CELULAR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rgbClr val="008A3E"/>
                          </a:solidFill>
                          <a:effectLst/>
                        </a:rPr>
                        <a:t>4</a:t>
                      </a:r>
                      <a:endParaRPr lang="es-MX" sz="13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6562157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B201E3E-A35D-4CA9-A8B7-DD56CAFE4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751968"/>
              </p:ext>
            </p:extLst>
          </p:nvPr>
        </p:nvGraphicFramePr>
        <p:xfrm>
          <a:off x="7865335" y="760259"/>
          <a:ext cx="3803373" cy="577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988">
                  <a:extLst>
                    <a:ext uri="{9D8B030D-6E8A-4147-A177-3AD203B41FA5}">
                      <a16:colId xmlns:a16="http://schemas.microsoft.com/office/drawing/2014/main" val="2054562048"/>
                    </a:ext>
                  </a:extLst>
                </a:gridCol>
                <a:gridCol w="1700988">
                  <a:extLst>
                    <a:ext uri="{9D8B030D-6E8A-4147-A177-3AD203B41FA5}">
                      <a16:colId xmlns:a16="http://schemas.microsoft.com/office/drawing/2014/main" val="2554701832"/>
                    </a:ext>
                  </a:extLst>
                </a:gridCol>
                <a:gridCol w="401397">
                  <a:extLst>
                    <a:ext uri="{9D8B030D-6E8A-4147-A177-3AD203B41FA5}">
                      <a16:colId xmlns:a16="http://schemas.microsoft.com/office/drawing/2014/main" val="282153829"/>
                    </a:ext>
                  </a:extLst>
                </a:gridCol>
              </a:tblGrid>
              <a:tr h="2325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CIENCIAS SOCIALES Y HUMANIDADES</a:t>
                      </a:r>
                      <a:endParaRPr lang="es-MX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397653"/>
                  </a:ext>
                </a:extLst>
              </a:tr>
              <a:tr h="2325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    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CUARTO AÑO</a:t>
                      </a:r>
                      <a:endParaRPr lang="es-MX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615200"/>
                  </a:ext>
                </a:extLst>
              </a:tr>
              <a:tr h="4406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effectLst/>
                        </a:rPr>
                        <a:t>HCS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536334029"/>
                  </a:ext>
                </a:extLst>
              </a:tr>
              <a:tr h="399681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Y LITERATURA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4112674692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LENGUA EXTRANJERA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800342738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MATEMÁTICA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5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359557352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EDUCACIÓN FÍSICA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595135653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QUÍMICA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655056497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FÍSICA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221979606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ECONOMÍA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4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493493170"/>
                  </a:ext>
                </a:extLst>
              </a:tr>
              <a:tr h="3996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HISTORIA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903317610"/>
                  </a:ext>
                </a:extLst>
              </a:tr>
              <a:tr h="3536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GEOGRAFÍA</a:t>
                      </a:r>
                      <a:endParaRPr lang="es-MX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3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4043228938"/>
                  </a:ext>
                </a:extLst>
              </a:tr>
              <a:tr h="52211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FORMACIÓN ESPECÍFICA</a:t>
                      </a:r>
                      <a:endParaRPr lang="es-MX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COMUNICACIÓN Y CULTURA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675849079"/>
                  </a:ext>
                </a:extLst>
              </a:tr>
              <a:tr h="6061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POBLEMÁTICAS SOCIOLÓGICAS CONTEMPORÁNEAS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MX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178371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2297C-E4F5-4290-8663-D9C3FE5F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018"/>
            <a:ext cx="8596668" cy="715617"/>
          </a:xfrm>
        </p:spPr>
        <p:txBody>
          <a:bodyPr/>
          <a:lstStyle/>
          <a:p>
            <a:pPr algn="ctr"/>
            <a:r>
              <a:rPr lang="es-MX" b="1" u="sng" dirty="0"/>
              <a:t>Cajas Curriculares de 5 Año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58A8B06-6102-4A96-AD2B-D9440E16F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81717"/>
              </p:ext>
            </p:extLst>
          </p:nvPr>
        </p:nvGraphicFramePr>
        <p:xfrm>
          <a:off x="350281" y="829358"/>
          <a:ext cx="3926048" cy="5800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852">
                  <a:extLst>
                    <a:ext uri="{9D8B030D-6E8A-4147-A177-3AD203B41FA5}">
                      <a16:colId xmlns:a16="http://schemas.microsoft.com/office/drawing/2014/main" val="1553386095"/>
                    </a:ext>
                  </a:extLst>
                </a:gridCol>
                <a:gridCol w="1755852">
                  <a:extLst>
                    <a:ext uri="{9D8B030D-6E8A-4147-A177-3AD203B41FA5}">
                      <a16:colId xmlns:a16="http://schemas.microsoft.com/office/drawing/2014/main" val="1499182254"/>
                    </a:ext>
                  </a:extLst>
                </a:gridCol>
                <a:gridCol w="414344">
                  <a:extLst>
                    <a:ext uri="{9D8B030D-6E8A-4147-A177-3AD203B41FA5}">
                      <a16:colId xmlns:a16="http://schemas.microsoft.com/office/drawing/2014/main" val="1915884173"/>
                    </a:ext>
                  </a:extLst>
                </a:gridCol>
              </a:tblGrid>
              <a:tr h="2339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B0F0"/>
                          </a:solidFill>
                          <a:effectLst/>
                        </a:rPr>
                        <a:t>ECONOMÍA Y ADMINISTRACIÓN</a:t>
                      </a:r>
                      <a:endParaRPr lang="es-MX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82052"/>
                  </a:ext>
                </a:extLst>
              </a:tr>
              <a:tr h="233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00B0F0"/>
                          </a:solidFill>
                          <a:effectLst/>
                        </a:rPr>
                        <a:t>QUINTO AÑO</a:t>
                      </a:r>
                      <a:endParaRPr lang="es-MX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60543"/>
                  </a:ext>
                </a:extLst>
              </a:tr>
              <a:tr h="5398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HCS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4158962182"/>
                  </a:ext>
                </a:extLst>
              </a:tr>
              <a:tr h="399351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effectLst/>
                        </a:rPr>
                        <a:t>FORMACIÓN GENERAL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3597332374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360424453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2406103965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1498858060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HISTORIA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2739808041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PSICOLOGÍA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1060382434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GEOGRAFÍA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4083068893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BIOLOGÍA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2837981935"/>
                  </a:ext>
                </a:extLst>
              </a:tr>
              <a:tr h="59902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300">
                          <a:effectLst/>
                        </a:rPr>
                        <a:t>FORMACIÓN ESPECÍFICA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ECONOMÍA GLOBAL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2102852943"/>
                  </a:ext>
                </a:extLst>
              </a:tr>
              <a:tr h="599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SISTEMAS DE INFORMACIÓN CONTABLE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s-MX" sz="1100" b="1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es-MX" sz="11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1615393389"/>
                  </a:ext>
                </a:extLst>
              </a:tr>
              <a:tr h="3993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ADMINISTRACIÓN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59" marR="64359" marT="0" marB="0"/>
                </a:tc>
                <a:extLst>
                  <a:ext uri="{0D108BD9-81ED-4DB2-BD59-A6C34878D82A}">
                    <a16:rowId xmlns:a16="http://schemas.microsoft.com/office/drawing/2014/main" val="410114499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295786C-3EB6-47A5-BDA6-734F10D47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48880"/>
              </p:ext>
            </p:extLst>
          </p:nvPr>
        </p:nvGraphicFramePr>
        <p:xfrm>
          <a:off x="4435443" y="821635"/>
          <a:ext cx="3648167" cy="591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575">
                  <a:extLst>
                    <a:ext uri="{9D8B030D-6E8A-4147-A177-3AD203B41FA5}">
                      <a16:colId xmlns:a16="http://schemas.microsoft.com/office/drawing/2014/main" val="1488424676"/>
                    </a:ext>
                  </a:extLst>
                </a:gridCol>
                <a:gridCol w="1631575">
                  <a:extLst>
                    <a:ext uri="{9D8B030D-6E8A-4147-A177-3AD203B41FA5}">
                      <a16:colId xmlns:a16="http://schemas.microsoft.com/office/drawing/2014/main" val="4274737383"/>
                    </a:ext>
                  </a:extLst>
                </a:gridCol>
                <a:gridCol w="385017">
                  <a:extLst>
                    <a:ext uri="{9D8B030D-6E8A-4147-A177-3AD203B41FA5}">
                      <a16:colId xmlns:a16="http://schemas.microsoft.com/office/drawing/2014/main" val="1427463114"/>
                    </a:ext>
                  </a:extLst>
                </a:gridCol>
              </a:tblGrid>
              <a:tr h="2208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CIENCIAS NATURALES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30135"/>
                  </a:ext>
                </a:extLst>
              </a:tr>
              <a:tr h="220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QUINTO AÑO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51579"/>
                  </a:ext>
                </a:extLst>
              </a:tr>
              <a:tr h="4417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HCS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590831373"/>
                  </a:ext>
                </a:extLst>
              </a:tr>
              <a:tr h="379581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507269466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697841133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916828456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826030392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HISTORIA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986490270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PSICOLOGÍA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3414961854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GEOGRAFÍA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019498157"/>
                  </a:ext>
                </a:extLst>
              </a:tr>
              <a:tr h="37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BIOLOGÍA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967357040"/>
                  </a:ext>
                </a:extLst>
              </a:tr>
              <a:tr h="77789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FORMACIÓN ESPECÍFICA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ANATOMÍA Y FISIOLOGÍA HUMANA (SALUD)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8A3E"/>
                          </a:solidFill>
                          <a:effectLst/>
                        </a:rPr>
                        <a:t>3</a:t>
                      </a:r>
                      <a:endParaRPr lang="es-MX" sz="1100" b="1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1532984626"/>
                  </a:ext>
                </a:extLst>
              </a:tr>
              <a:tr h="575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INTERACCIONES ELÉCTRICAS Y MAGNÉTICAS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4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9300902"/>
                  </a:ext>
                </a:extLst>
              </a:tr>
              <a:tr h="3857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QUÍMICA ORGÁNICA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4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/>
                </a:tc>
                <a:extLst>
                  <a:ext uri="{0D108BD9-81ED-4DB2-BD59-A6C34878D82A}">
                    <a16:rowId xmlns:a16="http://schemas.microsoft.com/office/drawing/2014/main" val="283043880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8D1A6B-EE0C-46A3-927A-27CB56B07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04505"/>
              </p:ext>
            </p:extLst>
          </p:nvPr>
        </p:nvGraphicFramePr>
        <p:xfrm>
          <a:off x="8242723" y="735658"/>
          <a:ext cx="3598996" cy="6001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186">
                  <a:extLst>
                    <a:ext uri="{9D8B030D-6E8A-4147-A177-3AD203B41FA5}">
                      <a16:colId xmlns:a16="http://schemas.microsoft.com/office/drawing/2014/main" val="1541552935"/>
                    </a:ext>
                  </a:extLst>
                </a:gridCol>
                <a:gridCol w="1721270">
                  <a:extLst>
                    <a:ext uri="{9D8B030D-6E8A-4147-A177-3AD203B41FA5}">
                      <a16:colId xmlns:a16="http://schemas.microsoft.com/office/drawing/2014/main" val="1595669246"/>
                    </a:ext>
                  </a:extLst>
                </a:gridCol>
                <a:gridCol w="363540">
                  <a:extLst>
                    <a:ext uri="{9D8B030D-6E8A-4147-A177-3AD203B41FA5}">
                      <a16:colId xmlns:a16="http://schemas.microsoft.com/office/drawing/2014/main" val="947835916"/>
                    </a:ext>
                  </a:extLst>
                </a:gridCol>
              </a:tblGrid>
              <a:tr h="2147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CIENCIAS SOCIALES Y HUMANIDADES</a:t>
                      </a:r>
                      <a:endParaRPr lang="es-MX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75495"/>
                  </a:ext>
                </a:extLst>
              </a:tr>
              <a:tr h="214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QUINTO AÑO</a:t>
                      </a:r>
                      <a:endParaRPr lang="es-MX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87895"/>
                  </a:ext>
                </a:extLst>
              </a:tr>
              <a:tr h="4294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HCS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1658608819"/>
                  </a:ext>
                </a:extLst>
              </a:tr>
              <a:tr h="337405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3813262950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1717024978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544471975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2248381652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HISTORIA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3666275323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PSICOLOGÍA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3113017828"/>
                  </a:ext>
                </a:extLst>
              </a:tr>
              <a:tr h="368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GEOGRAFÍA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3309237731"/>
                  </a:ext>
                </a:extLst>
              </a:tr>
              <a:tr h="323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BIOLOGÍA</a:t>
                      </a:r>
                      <a:endParaRPr lang="es-MX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2794697836"/>
                  </a:ext>
                </a:extLst>
              </a:tr>
              <a:tr h="42942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FORMACIÓN ESPECÍFICA</a:t>
                      </a:r>
                      <a:endParaRPr lang="es-MX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ECONOMÍA SOCIAL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4097046644"/>
                  </a:ext>
                </a:extLst>
              </a:tr>
              <a:tr h="7479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EDUCACIÓN EN DIVERSOS CONTEXTOS SOCIALES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(ANTROPOLOGÍA)</a:t>
                      </a:r>
                      <a:endParaRPr lang="es-MX" sz="11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3451374905"/>
                  </a:ext>
                </a:extLst>
              </a:tr>
              <a:tr h="4483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CIENCIAS POLÍTICAS Y DERECHO CONSTITUC.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s-MX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1" marR="44281" marT="0" marB="0"/>
                </a:tc>
                <a:extLst>
                  <a:ext uri="{0D108BD9-81ED-4DB2-BD59-A6C34878D82A}">
                    <a16:rowId xmlns:a16="http://schemas.microsoft.com/office/drawing/2014/main" val="211970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6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02FC7-E4A9-4F46-82D3-CDA8B6C6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-204786"/>
            <a:ext cx="8436726" cy="869111"/>
          </a:xfrm>
        </p:spPr>
        <p:txBody>
          <a:bodyPr/>
          <a:lstStyle/>
          <a:p>
            <a:pPr algn="ctr"/>
            <a:r>
              <a:rPr lang="es-MX" b="1" u="sng" dirty="0"/>
              <a:t>Cajas Curriculares de 6 Año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5259E53-07CD-4C27-AF54-A6D7C43BC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27969"/>
              </p:ext>
            </p:extLst>
          </p:nvPr>
        </p:nvGraphicFramePr>
        <p:xfrm>
          <a:off x="128587" y="430972"/>
          <a:ext cx="3767579" cy="639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80">
                  <a:extLst>
                    <a:ext uri="{9D8B030D-6E8A-4147-A177-3AD203B41FA5}">
                      <a16:colId xmlns:a16="http://schemas.microsoft.com/office/drawing/2014/main" val="4185462770"/>
                    </a:ext>
                  </a:extLst>
                </a:gridCol>
                <a:gridCol w="1684980">
                  <a:extLst>
                    <a:ext uri="{9D8B030D-6E8A-4147-A177-3AD203B41FA5}">
                      <a16:colId xmlns:a16="http://schemas.microsoft.com/office/drawing/2014/main" val="1872645159"/>
                    </a:ext>
                  </a:extLst>
                </a:gridCol>
                <a:gridCol w="397619">
                  <a:extLst>
                    <a:ext uri="{9D8B030D-6E8A-4147-A177-3AD203B41FA5}">
                      <a16:colId xmlns:a16="http://schemas.microsoft.com/office/drawing/2014/main" val="509104392"/>
                    </a:ext>
                  </a:extLst>
                </a:gridCol>
              </a:tblGrid>
              <a:tr h="167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B0F0"/>
                          </a:solidFill>
                          <a:effectLst/>
                        </a:rPr>
                        <a:t>ECONOMÍA Y ADMINISTRACIÓN</a:t>
                      </a:r>
                      <a:endParaRPr lang="es-MX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09327"/>
                  </a:ext>
                </a:extLst>
              </a:tr>
              <a:tr h="1956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00B0F0"/>
                          </a:solidFill>
                          <a:effectLst/>
                        </a:rPr>
                        <a:t>SEXTO AÑO</a:t>
                      </a:r>
                      <a:endParaRPr lang="es-MX" sz="14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17477"/>
                  </a:ext>
                </a:extLst>
              </a:tr>
              <a:tr h="3912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ESPACIOS CURRICULARES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HCS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1851423523"/>
                  </a:ext>
                </a:extLst>
              </a:tr>
              <a:tr h="310732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3412736979"/>
                  </a:ext>
                </a:extLst>
              </a:tr>
              <a:tr h="310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3671590201"/>
                  </a:ext>
                </a:extLst>
              </a:tr>
              <a:tr h="310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 APLICADA</a:t>
                      </a:r>
                      <a:endParaRPr lang="es-MX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143453162"/>
                  </a:ext>
                </a:extLst>
              </a:tr>
              <a:tr h="310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2415464024"/>
                  </a:ext>
                </a:extLst>
              </a:tr>
              <a:tr h="310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FILOSOFÍA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2961671420"/>
                  </a:ext>
                </a:extLst>
              </a:tr>
              <a:tr h="495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CONSTRUCCIÓN ÉTICA Y CIUDADANA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2921156444"/>
                  </a:ext>
                </a:extLst>
              </a:tr>
              <a:tr h="310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LENGUAJE ARTÍSTICO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4024382716"/>
                  </a:ext>
                </a:extLst>
              </a:tr>
              <a:tr h="5093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PROYECTO TECNOLÓGICO</a:t>
                      </a:r>
                      <a:r>
                        <a:rPr lang="es-AR" sz="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3841261057"/>
                  </a:ext>
                </a:extLst>
              </a:tr>
              <a:tr h="467346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B0F0"/>
                          </a:solidFill>
                          <a:effectLst/>
                        </a:rPr>
                        <a:t>FORMACIÓN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B0F0"/>
                          </a:solidFill>
                          <a:effectLst/>
                        </a:rPr>
                        <a:t> ESPECÍFICA</a:t>
                      </a:r>
                      <a:endParaRPr lang="es-MX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DERECHO CIVIL Y COMERCIAL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3173845926"/>
                  </a:ext>
                </a:extLst>
              </a:tr>
              <a:tr h="4316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ECONOMÍA SOCIAL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1217047295"/>
                  </a:ext>
                </a:extLst>
              </a:tr>
              <a:tr h="6164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LABORATORIO CONTABLE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4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741824607"/>
                  </a:ext>
                </a:extLst>
              </a:tr>
              <a:tr h="6300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EDJ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ADMINISTRACIÓN Y EMPRENDEDURISMO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0" marR="60600" marT="0" marB="0"/>
                </a:tc>
                <a:extLst>
                  <a:ext uri="{0D108BD9-81ED-4DB2-BD59-A6C34878D82A}">
                    <a16:rowId xmlns:a16="http://schemas.microsoft.com/office/drawing/2014/main" val="97690830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0B062D8-4341-4378-8375-F9A8B46CA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54039"/>
              </p:ext>
            </p:extLst>
          </p:nvPr>
        </p:nvGraphicFramePr>
        <p:xfrm>
          <a:off x="4216438" y="471559"/>
          <a:ext cx="3578086" cy="631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33">
                  <a:extLst>
                    <a:ext uri="{9D8B030D-6E8A-4147-A177-3AD203B41FA5}">
                      <a16:colId xmlns:a16="http://schemas.microsoft.com/office/drawing/2014/main" val="1464116943"/>
                    </a:ext>
                  </a:extLst>
                </a:gridCol>
                <a:gridCol w="1600233">
                  <a:extLst>
                    <a:ext uri="{9D8B030D-6E8A-4147-A177-3AD203B41FA5}">
                      <a16:colId xmlns:a16="http://schemas.microsoft.com/office/drawing/2014/main" val="2622421132"/>
                    </a:ext>
                  </a:extLst>
                </a:gridCol>
                <a:gridCol w="377620">
                  <a:extLst>
                    <a:ext uri="{9D8B030D-6E8A-4147-A177-3AD203B41FA5}">
                      <a16:colId xmlns:a16="http://schemas.microsoft.com/office/drawing/2014/main" val="1453243544"/>
                    </a:ext>
                  </a:extLst>
                </a:gridCol>
              </a:tblGrid>
              <a:tr h="22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CIENCIAS NATURALES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9001"/>
                  </a:ext>
                </a:extLst>
              </a:tr>
              <a:tr h="2207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5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5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008A3E"/>
                          </a:solidFill>
                          <a:effectLst/>
                        </a:rPr>
                        <a:t>SEXTO AÑO</a:t>
                      </a:r>
                      <a:endParaRPr lang="es-MX" sz="14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56044"/>
                  </a:ext>
                </a:extLst>
              </a:tr>
              <a:tr h="4415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HCS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2972950326"/>
                  </a:ext>
                </a:extLst>
              </a:tr>
              <a:tr h="331186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1915245480"/>
                  </a:ext>
                </a:extLst>
              </a:tr>
              <a:tr h="331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691689889"/>
                  </a:ext>
                </a:extLst>
              </a:tr>
              <a:tr h="331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 APLICADA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2905791527"/>
                  </a:ext>
                </a:extLst>
              </a:tr>
              <a:tr h="331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2531402189"/>
                  </a:ext>
                </a:extLst>
              </a:tr>
              <a:tr h="331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FILOSOFÍA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788356368"/>
                  </a:ext>
                </a:extLst>
              </a:tr>
              <a:tr h="4731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CONSTRUCCIÓN ÉTICA Y CIUDADANA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724056874"/>
                  </a:ext>
                </a:extLst>
              </a:tr>
              <a:tr h="331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LENGUAJE ARTÍSTICO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047683989"/>
                  </a:ext>
                </a:extLst>
              </a:tr>
              <a:tr h="4895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PROYECTO TECNOLÓGICO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2049702613"/>
                  </a:ext>
                </a:extLst>
              </a:tr>
              <a:tr h="49116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FORMACIÓN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8A3E"/>
                          </a:solidFill>
                          <a:effectLst/>
                        </a:rPr>
                        <a:t>ESPECÍFICA</a:t>
                      </a:r>
                      <a:endParaRPr lang="es-MX" sz="1400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GENÉTICA Y EVOLUCIÓN 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4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521075795"/>
                  </a:ext>
                </a:extLst>
              </a:tr>
              <a:tr h="491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QUÍMICA BIOLÓGICA 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971749566"/>
                  </a:ext>
                </a:extLst>
              </a:tr>
              <a:tr h="491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FÍSICA Y ASTRONOMÍA 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624183603"/>
                  </a:ext>
                </a:extLst>
              </a:tr>
              <a:tr h="70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EDJ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INVESTIGACIÓN EN CIENCIAS NATURALES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8A3E"/>
                          </a:solidFill>
                          <a:effectLst/>
                        </a:rPr>
                        <a:t> 3</a:t>
                      </a:r>
                      <a:endParaRPr lang="es-MX" sz="1100" b="1" dirty="0">
                        <a:solidFill>
                          <a:srgbClr val="008A3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2" marR="41272" marT="0" marB="0"/>
                </a:tc>
                <a:extLst>
                  <a:ext uri="{0D108BD9-81ED-4DB2-BD59-A6C34878D82A}">
                    <a16:rowId xmlns:a16="http://schemas.microsoft.com/office/drawing/2014/main" val="340065416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5E4FE1F-2B86-4059-9E15-73FF2096D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29948"/>
              </p:ext>
            </p:extLst>
          </p:nvPr>
        </p:nvGraphicFramePr>
        <p:xfrm>
          <a:off x="7975563" y="485811"/>
          <a:ext cx="3574298" cy="6220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626">
                  <a:extLst>
                    <a:ext uri="{9D8B030D-6E8A-4147-A177-3AD203B41FA5}">
                      <a16:colId xmlns:a16="http://schemas.microsoft.com/office/drawing/2014/main" val="2858520032"/>
                    </a:ext>
                  </a:extLst>
                </a:gridCol>
                <a:gridCol w="1606626">
                  <a:extLst>
                    <a:ext uri="{9D8B030D-6E8A-4147-A177-3AD203B41FA5}">
                      <a16:colId xmlns:a16="http://schemas.microsoft.com/office/drawing/2014/main" val="13518079"/>
                    </a:ext>
                  </a:extLst>
                </a:gridCol>
                <a:gridCol w="361046">
                  <a:extLst>
                    <a:ext uri="{9D8B030D-6E8A-4147-A177-3AD203B41FA5}">
                      <a16:colId xmlns:a16="http://schemas.microsoft.com/office/drawing/2014/main" val="2065940754"/>
                    </a:ext>
                  </a:extLst>
                </a:gridCol>
              </a:tblGrid>
              <a:tr h="2250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CIENCIAS SOCIALES Y HUMANIDADES</a:t>
                      </a:r>
                      <a:endParaRPr lang="es-MX" sz="14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56778"/>
                  </a:ext>
                </a:extLst>
              </a:tr>
              <a:tr h="222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5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CAMPO DE FORMACIÓN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SEXTO AÑO</a:t>
                      </a:r>
                      <a:endParaRPr lang="es-MX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8299"/>
                  </a:ext>
                </a:extLst>
              </a:tr>
              <a:tr h="4833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ESPACIOS CURRICULARES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HCS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3914674817"/>
                  </a:ext>
                </a:extLst>
              </a:tr>
              <a:tr h="337563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FORMACIÓN GENERAL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Y LITERATURA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959817339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 EXTRANJERA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338643296"/>
                  </a:ext>
                </a:extLst>
              </a:tr>
              <a:tr h="3697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MATEMÁTICA APLICADA </a:t>
                      </a:r>
                      <a:r>
                        <a:rPr lang="es-AR" sz="1100" b="0" dirty="0">
                          <a:effectLst/>
                        </a:rPr>
                        <a:t>(ESTADÍSTICA)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353683936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EDUCACIÓN FÍSICA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312471745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FILOSOFÍA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804586875"/>
                  </a:ext>
                </a:extLst>
              </a:tr>
              <a:tr h="3857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CONSTRUCCIÓN ÉTICA Y CIUDADANA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3556821636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LENGUAJE ARTÍSTICO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545197911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PROYECTO TECNOLÓGICO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567052845"/>
                  </a:ext>
                </a:extLst>
              </a:tr>
              <a:tr h="72335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FORMACIÓN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ESPECÍFICA</a:t>
                      </a:r>
                      <a:endParaRPr lang="es-MX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HISTORIA DE SAN JUAN DESDE EL SIGLO XX A LA ACTUALIDAD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3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380139285"/>
                  </a:ext>
                </a:extLst>
              </a:tr>
              <a:tr h="543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GEOGRAFÍA DE LA PCIA. DE SAN JUAN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3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017939206"/>
                  </a:ext>
                </a:extLst>
              </a:tr>
              <a:tr h="7233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INVESTIGACIÓN E INTERVENCIÓN SOCIO-COMUNITARIA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4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1810718906"/>
                  </a:ext>
                </a:extLst>
              </a:tr>
              <a:tr h="3375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EDJ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ÉTICA Y SOCIEDAD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98681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743</TotalTime>
  <Words>868</Words>
  <Application>Microsoft Office PowerPoint</Application>
  <PresentationFormat>Panorámica</PresentationFormat>
  <Paragraphs>409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Damask</vt:lpstr>
      <vt:lpstr>ORIENTACIÓN Y TUTORÍA</vt:lpstr>
      <vt:lpstr>Presentación de PowerPoint</vt:lpstr>
      <vt:lpstr> </vt:lpstr>
      <vt:lpstr>Presentación de PowerPoint</vt:lpstr>
      <vt:lpstr>Ejes temáticos</vt:lpstr>
      <vt:lpstr>Presentación de PowerPoint</vt:lpstr>
      <vt:lpstr>Cajas Curriculares de 4 Año</vt:lpstr>
      <vt:lpstr>Cajas Curriculares de 5 Año</vt:lpstr>
      <vt:lpstr>Cajas Curriculares de 6 Año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Y TUTORÍA</dc:title>
  <dc:creator>Maria Florencia Rojas</dc:creator>
  <cp:lastModifiedBy>Franco Cúnsulo</cp:lastModifiedBy>
  <cp:revision>15</cp:revision>
  <dcterms:created xsi:type="dcterms:W3CDTF">2021-11-08T22:52:42Z</dcterms:created>
  <dcterms:modified xsi:type="dcterms:W3CDTF">2022-09-15T14:51:52Z</dcterms:modified>
</cp:coreProperties>
</file>