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  <p:sldId id="257" r:id="rId3"/>
    <p:sldId id="258" r:id="rId4"/>
    <p:sldId id="261" r:id="rId5"/>
    <p:sldId id="259" r:id="rId6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80" d="100"/>
          <a:sy n="80" d="100"/>
        </p:scale>
        <p:origin x="3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395C-C8E3-4446-8347-B037BD40E4C1}" type="datetimeFigureOut">
              <a:rPr lang="es-AR" smtClean="0"/>
              <a:t>19/10/2022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D98AF-B999-4BC9-B140-E6B233F72F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83019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395C-C8E3-4446-8347-B037BD40E4C1}" type="datetimeFigureOut">
              <a:rPr lang="es-AR" smtClean="0"/>
              <a:t>19/10/2022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D98AF-B999-4BC9-B140-E6B233F72F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09641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395C-C8E3-4446-8347-B037BD40E4C1}" type="datetimeFigureOut">
              <a:rPr lang="es-AR" smtClean="0"/>
              <a:t>19/10/2022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D98AF-B999-4BC9-B140-E6B233F72FA5}" type="slidenum">
              <a:rPr lang="es-AR" smtClean="0"/>
              <a:t>‹Nº›</a:t>
            </a:fld>
            <a:endParaRPr lang="es-A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048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395C-C8E3-4446-8347-B037BD40E4C1}" type="datetimeFigureOut">
              <a:rPr lang="es-AR" smtClean="0"/>
              <a:t>19/10/2022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D98AF-B999-4BC9-B140-E6B233F72F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741520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395C-C8E3-4446-8347-B037BD40E4C1}" type="datetimeFigureOut">
              <a:rPr lang="es-AR" smtClean="0"/>
              <a:t>19/10/2022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D98AF-B999-4BC9-B140-E6B233F72FA5}" type="slidenum">
              <a:rPr lang="es-AR" smtClean="0"/>
              <a:t>‹Nº›</a:t>
            </a:fld>
            <a:endParaRPr lang="es-A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28820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395C-C8E3-4446-8347-B037BD40E4C1}" type="datetimeFigureOut">
              <a:rPr lang="es-AR" smtClean="0"/>
              <a:t>19/10/2022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D98AF-B999-4BC9-B140-E6B233F72F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05393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395C-C8E3-4446-8347-B037BD40E4C1}" type="datetimeFigureOut">
              <a:rPr lang="es-AR" smtClean="0"/>
              <a:t>19/10/2022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D98AF-B999-4BC9-B140-E6B233F72F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195068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395C-C8E3-4446-8347-B037BD40E4C1}" type="datetimeFigureOut">
              <a:rPr lang="es-AR" smtClean="0"/>
              <a:t>19/10/2022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D98AF-B999-4BC9-B140-E6B233F72F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29578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395C-C8E3-4446-8347-B037BD40E4C1}" type="datetimeFigureOut">
              <a:rPr lang="es-AR" smtClean="0"/>
              <a:t>19/10/2022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D98AF-B999-4BC9-B140-E6B233F72F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72029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395C-C8E3-4446-8347-B037BD40E4C1}" type="datetimeFigureOut">
              <a:rPr lang="es-AR" smtClean="0"/>
              <a:t>19/10/2022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D98AF-B999-4BC9-B140-E6B233F72F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03686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395C-C8E3-4446-8347-B037BD40E4C1}" type="datetimeFigureOut">
              <a:rPr lang="es-AR" smtClean="0"/>
              <a:t>19/10/2022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D98AF-B999-4BC9-B140-E6B233F72F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27334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395C-C8E3-4446-8347-B037BD40E4C1}" type="datetimeFigureOut">
              <a:rPr lang="es-AR" smtClean="0"/>
              <a:t>19/10/2022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D98AF-B999-4BC9-B140-E6B233F72F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80878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395C-C8E3-4446-8347-B037BD40E4C1}" type="datetimeFigureOut">
              <a:rPr lang="es-AR" smtClean="0"/>
              <a:t>19/10/2022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D98AF-B999-4BC9-B140-E6B233F72F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96876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395C-C8E3-4446-8347-B037BD40E4C1}" type="datetimeFigureOut">
              <a:rPr lang="es-AR" smtClean="0"/>
              <a:t>19/10/2022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D98AF-B999-4BC9-B140-E6B233F72F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04384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395C-C8E3-4446-8347-B037BD40E4C1}" type="datetimeFigureOut">
              <a:rPr lang="es-AR" smtClean="0"/>
              <a:t>19/10/2022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D98AF-B999-4BC9-B140-E6B233F72F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47222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395C-C8E3-4446-8347-B037BD40E4C1}" type="datetimeFigureOut">
              <a:rPr lang="es-AR" smtClean="0"/>
              <a:t>19/10/2022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D98AF-B999-4BC9-B140-E6B233F72F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2987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5395C-C8E3-4446-8347-B037BD40E4C1}" type="datetimeFigureOut">
              <a:rPr lang="es-AR" smtClean="0"/>
              <a:t>19/10/2022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11D98AF-B999-4BC9-B140-E6B233F72F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550158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Proyecto de Junior </a:t>
            </a:r>
            <a:r>
              <a:rPr lang="es-ES" dirty="0" err="1" smtClean="0"/>
              <a:t>Achievement</a:t>
            </a:r>
            <a:r>
              <a:rPr lang="es-ES" dirty="0" smtClean="0"/>
              <a:t>:</a:t>
            </a:r>
            <a:br>
              <a:rPr lang="es-ES" dirty="0" smtClean="0"/>
            </a:br>
            <a:r>
              <a:rPr lang="es-ES" sz="4000" dirty="0" smtClean="0">
                <a:solidFill>
                  <a:schemeClr val="accent2">
                    <a:lumMod val="75000"/>
                  </a:schemeClr>
                </a:solidFill>
              </a:rPr>
              <a:t>LA SUPERCUCHA</a:t>
            </a:r>
            <a:endParaRPr lang="es-A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 Reciclar el caucho </a:t>
            </a:r>
            <a:endParaRPr lang="es-AR" dirty="0"/>
          </a:p>
        </p:txBody>
      </p:sp>
      <p:sp>
        <p:nvSpPr>
          <p:cNvPr id="4" name="AutoShape 2" descr="blob:https://web.whatsapp.com/f47e2ca2-c23b-4cd3-a97b-5dace940918f"/>
          <p:cNvSpPr>
            <a:spLocks noChangeAspect="1" noChangeArrowheads="1"/>
          </p:cNvSpPr>
          <p:nvPr/>
        </p:nvSpPr>
        <p:spPr bwMode="auto">
          <a:xfrm>
            <a:off x="969712" y="78252"/>
            <a:ext cx="1444625" cy="3717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5" name="AutoShape 4" descr="blob:https://web.whatsapp.com/f47e2ca2-c23b-4cd3-a97b-5dace940918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6" name="AutoShape 6" descr="blob:https://web.whatsapp.com/f47e2ca2-c23b-4cd3-a97b-5dace940918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7" name="AutoShape 8" descr="blob:https://web.whatsapp.com/f47e2ca2-c23b-4cd3-a97b-5dace940918f"/>
          <p:cNvSpPr>
            <a:spLocks noChangeAspect="1" noChangeArrowheads="1"/>
          </p:cNvSpPr>
          <p:nvPr/>
        </p:nvSpPr>
        <p:spPr bwMode="auto">
          <a:xfrm>
            <a:off x="1596189" y="2149781"/>
            <a:ext cx="986590" cy="7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833" y="2919806"/>
            <a:ext cx="3926263" cy="3616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268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Nosotros vamos a realizar cuchas para perros </a:t>
            </a:r>
            <a:endParaRPr lang="es-AR" dirty="0"/>
          </a:p>
        </p:txBody>
      </p:sp>
      <p:pic>
        <p:nvPicPr>
          <p:cNvPr id="1026" name="Picture 2" descr="Camas para perros hechas con neumáticos reciclados | Construccion y  Manualidades : Hazlo tu mismo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32414" y="2160588"/>
            <a:ext cx="4487210" cy="388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0022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Como Realizarla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s-ES" sz="2400" dirty="0" smtClean="0"/>
              <a:t>Lavar bien el neumático para eliminar cualquier suciedad y cortarlo con el diseño que más se prefiera.</a:t>
            </a:r>
          </a:p>
          <a:p>
            <a:pPr marL="514350" indent="-514350">
              <a:buAutoNum type="arabicPeriod"/>
            </a:pPr>
            <a:r>
              <a:rPr lang="es-ES" sz="2400" dirty="0" smtClean="0"/>
              <a:t> Pintar la llanta con la brocha. Dejarla secar.</a:t>
            </a:r>
          </a:p>
          <a:p>
            <a:pPr marL="514350" indent="-514350">
              <a:buAutoNum type="arabicPeriod"/>
            </a:pPr>
            <a:r>
              <a:rPr lang="es-ES" sz="2400" dirty="0" smtClean="0"/>
              <a:t> Para el colchón, marcar en la tela la circunferencia exterior de la llanta. Recortar dos círculos marcados anteriormente y coserlos de las orillas.</a:t>
            </a:r>
          </a:p>
          <a:p>
            <a:pPr marL="514350" indent="-514350">
              <a:buAutoNum type="arabicPeriod"/>
            </a:pPr>
            <a:r>
              <a:rPr lang="es-ES" sz="2400" dirty="0" smtClean="0"/>
              <a:t> Rellenar bien el colchón.</a:t>
            </a:r>
          </a:p>
          <a:p>
            <a:pPr marL="514350" indent="-514350">
              <a:buAutoNum type="arabicPeriod"/>
            </a:pPr>
            <a:r>
              <a:rPr lang="es-ES" sz="2400" dirty="0" smtClean="0"/>
              <a:t> Cuando la llanta esté seca, introducir el colchón en el hueco central. </a:t>
            </a:r>
          </a:p>
          <a:p>
            <a:pPr marL="0" indent="0"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Ahora solo queda esperar que la mascota disfrute de un lindo descanso.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409248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75855" y="609600"/>
            <a:ext cx="1464287" cy="737937"/>
          </a:xfrm>
        </p:spPr>
        <p:txBody>
          <a:bodyPr>
            <a:normAutofit/>
          </a:bodyPr>
          <a:lstStyle/>
          <a:p>
            <a:r>
              <a:rPr lang="es-ES" sz="1400" dirty="0" smtClean="0">
                <a:solidFill>
                  <a:schemeClr val="accent2">
                    <a:lumMod val="75000"/>
                  </a:schemeClr>
                </a:solidFill>
              </a:rPr>
              <a:t>Socios calve</a:t>
            </a:r>
            <a:r>
              <a:rPr lang="es-ES" sz="1400" dirty="0" smtClean="0"/>
              <a:t/>
            </a:r>
            <a:br>
              <a:rPr lang="es-ES" sz="1400" dirty="0" smtClean="0"/>
            </a:br>
            <a:r>
              <a:rPr lang="es-ES" sz="1400" dirty="0" smtClean="0">
                <a:solidFill>
                  <a:schemeClr val="tx2"/>
                </a:solidFill>
              </a:rPr>
              <a:t>-Mecánicos</a:t>
            </a:r>
            <a:br>
              <a:rPr lang="es-ES" sz="1400" dirty="0" smtClean="0">
                <a:solidFill>
                  <a:schemeClr val="tx2"/>
                </a:solidFill>
              </a:rPr>
            </a:br>
            <a:r>
              <a:rPr lang="es-ES" sz="1400" dirty="0" smtClean="0">
                <a:solidFill>
                  <a:schemeClr val="tx2"/>
                </a:solidFill>
              </a:rPr>
              <a:t>-Mercería</a:t>
            </a:r>
            <a:endParaRPr lang="es-AR" sz="1400" dirty="0">
              <a:solidFill>
                <a:schemeClr val="tx2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77335" y="2160589"/>
            <a:ext cx="1861328" cy="1340600"/>
          </a:xfrm>
        </p:spPr>
        <p:txBody>
          <a:bodyPr>
            <a:normAutofit fontScale="85000" lnSpcReduction="20000"/>
          </a:bodyPr>
          <a:lstStyle/>
          <a:p>
            <a:r>
              <a:rPr lang="es-ES" sz="1900" dirty="0" smtClean="0">
                <a:solidFill>
                  <a:schemeClr val="accent2">
                    <a:lumMod val="75000"/>
                  </a:schemeClr>
                </a:solidFill>
              </a:rPr>
              <a:t>Recursos clave </a:t>
            </a:r>
          </a:p>
          <a:p>
            <a:r>
              <a:rPr lang="es-ES" dirty="0" err="1" smtClean="0"/>
              <a:t>Neumaticos</a:t>
            </a:r>
            <a:endParaRPr lang="es-ES" dirty="0" smtClean="0"/>
          </a:p>
          <a:p>
            <a:r>
              <a:rPr lang="es-ES" dirty="0" smtClean="0"/>
              <a:t>Relleno</a:t>
            </a:r>
          </a:p>
          <a:p>
            <a:r>
              <a:rPr lang="es-ES" dirty="0" smtClean="0"/>
              <a:t>Tela</a:t>
            </a:r>
            <a:endParaRPr lang="es-AR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767264" y="609600"/>
            <a:ext cx="2490535" cy="4479758"/>
          </a:xfrm>
        </p:spPr>
        <p:txBody>
          <a:bodyPr>
            <a:normAutofit fontScale="85000" lnSpcReduction="20000"/>
          </a:bodyPr>
          <a:lstStyle/>
          <a:p>
            <a:r>
              <a:rPr lang="es-ES" sz="1600" dirty="0" smtClean="0">
                <a:solidFill>
                  <a:schemeClr val="accent2">
                    <a:lumMod val="75000"/>
                  </a:schemeClr>
                </a:solidFill>
              </a:rPr>
              <a:t>Actividades clave</a:t>
            </a:r>
          </a:p>
          <a:p>
            <a:pPr marL="514350" indent="-514350">
              <a:buAutoNum type="arabicPeriod"/>
            </a:pPr>
            <a:r>
              <a:rPr lang="es-ES" sz="1400" dirty="0"/>
              <a:t>Lavar bien el neumático para eliminar cualquier suciedad y cortarlo con el diseño que más se prefiera.</a:t>
            </a:r>
          </a:p>
          <a:p>
            <a:pPr marL="514350" indent="-514350">
              <a:buAutoNum type="arabicPeriod"/>
            </a:pPr>
            <a:r>
              <a:rPr lang="es-ES" sz="1400" dirty="0"/>
              <a:t> Pintar la llanta con la brocha. Dejarla secar.</a:t>
            </a:r>
          </a:p>
          <a:p>
            <a:pPr marL="514350" indent="-514350">
              <a:buAutoNum type="arabicPeriod"/>
            </a:pPr>
            <a:r>
              <a:rPr lang="es-ES" sz="1400" dirty="0"/>
              <a:t> Para el colchón, marcar en la tela la circunferencia exterior de la llanta. Recortar dos círculos marcados anteriormente y coserlos de las orillas.</a:t>
            </a:r>
          </a:p>
          <a:p>
            <a:pPr marL="514350" indent="-514350">
              <a:buAutoNum type="arabicPeriod"/>
            </a:pPr>
            <a:r>
              <a:rPr lang="es-ES" sz="1400" dirty="0"/>
              <a:t> Rellenar bien el colchón.</a:t>
            </a:r>
          </a:p>
          <a:p>
            <a:pPr marL="514350" indent="-514350">
              <a:buAutoNum type="arabicPeriod"/>
            </a:pPr>
            <a:r>
              <a:rPr lang="es-ES" sz="1400" dirty="0"/>
              <a:t> Cuando la llanta esté seca, introducir el colchón en el hueco central. </a:t>
            </a:r>
            <a:endParaRPr lang="es-ES" sz="1400" dirty="0" smtClean="0"/>
          </a:p>
          <a:p>
            <a:pPr marL="0" indent="0">
              <a:buNone/>
            </a:pPr>
            <a:r>
              <a:rPr lang="es-ES" sz="1400" dirty="0" smtClean="0"/>
              <a:t> </a:t>
            </a:r>
            <a:r>
              <a:rPr lang="es-ES" sz="1400" dirty="0"/>
              <a:t>Ahora solo queda esperar que </a:t>
            </a:r>
            <a:r>
              <a:rPr lang="es-ES" sz="1400" dirty="0" smtClean="0"/>
              <a:t>    la </a:t>
            </a:r>
            <a:r>
              <a:rPr lang="es-ES" sz="1400" dirty="0"/>
              <a:t>mascota disfrute de un lindo descanso.</a:t>
            </a:r>
            <a:endParaRPr lang="es-AR" sz="1400" dirty="0"/>
          </a:p>
          <a:p>
            <a:endParaRPr lang="es-AR" sz="1400" dirty="0"/>
          </a:p>
        </p:txBody>
      </p:sp>
      <p:sp>
        <p:nvSpPr>
          <p:cNvPr id="5" name="Rectángulo redondeado 4"/>
          <p:cNvSpPr/>
          <p:nvPr/>
        </p:nvSpPr>
        <p:spPr>
          <a:xfrm>
            <a:off x="677335" y="433137"/>
            <a:ext cx="1861328" cy="1058779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Rectángulo redondeado 5"/>
          <p:cNvSpPr/>
          <p:nvPr/>
        </p:nvSpPr>
        <p:spPr>
          <a:xfrm>
            <a:off x="677335" y="1840832"/>
            <a:ext cx="1861328" cy="18408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Rectángulo redondeado 6"/>
          <p:cNvSpPr/>
          <p:nvPr/>
        </p:nvSpPr>
        <p:spPr>
          <a:xfrm>
            <a:off x="2737184" y="433137"/>
            <a:ext cx="2520616" cy="4535905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CuadroTexto 8"/>
          <p:cNvSpPr txBox="1"/>
          <p:nvPr/>
        </p:nvSpPr>
        <p:spPr>
          <a:xfrm>
            <a:off x="776596" y="3889029"/>
            <a:ext cx="186132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Propuesta de valor</a:t>
            </a:r>
          </a:p>
          <a:p>
            <a:r>
              <a:rPr lang="es-ES" sz="1600" dirty="0" smtClean="0">
                <a:solidFill>
                  <a:schemeClr val="tx2"/>
                </a:solidFill>
              </a:rPr>
              <a:t>-Cucha reciclada</a:t>
            </a:r>
            <a:endParaRPr lang="es-AR" sz="1600" dirty="0">
              <a:solidFill>
                <a:schemeClr val="tx2"/>
              </a:solidFill>
            </a:endParaRPr>
          </a:p>
        </p:txBody>
      </p:sp>
      <p:sp>
        <p:nvSpPr>
          <p:cNvPr id="10" name="Rectángulo redondeado 9"/>
          <p:cNvSpPr/>
          <p:nvPr/>
        </p:nvSpPr>
        <p:spPr>
          <a:xfrm>
            <a:off x="677335" y="3889029"/>
            <a:ext cx="1861328" cy="892552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CuadroTexto 10"/>
          <p:cNvSpPr txBox="1"/>
          <p:nvPr/>
        </p:nvSpPr>
        <p:spPr>
          <a:xfrm>
            <a:off x="5606716" y="818147"/>
            <a:ext cx="17927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solidFill>
                  <a:schemeClr val="accent2">
                    <a:lumMod val="50000"/>
                  </a:schemeClr>
                </a:solidFill>
              </a:rPr>
              <a:t>Fuentes de ingresos</a:t>
            </a:r>
          </a:p>
          <a:p>
            <a:r>
              <a:rPr lang="es-ES" sz="1600" dirty="0" smtClean="0"/>
              <a:t>-Taller </a:t>
            </a:r>
          </a:p>
          <a:p>
            <a:r>
              <a:rPr lang="es-ES" sz="1600" dirty="0" smtClean="0"/>
              <a:t>-Mercería</a:t>
            </a:r>
            <a:endParaRPr lang="es-ES" sz="1600" dirty="0"/>
          </a:p>
        </p:txBody>
      </p:sp>
      <p:sp>
        <p:nvSpPr>
          <p:cNvPr id="12" name="Rectángulo redondeado 11"/>
          <p:cNvSpPr/>
          <p:nvPr/>
        </p:nvSpPr>
        <p:spPr>
          <a:xfrm>
            <a:off x="5522495" y="806116"/>
            <a:ext cx="1961147" cy="1251284"/>
          </a:xfrm>
          <a:prstGeom prst="roundRect">
            <a:avLst/>
          </a:prstGeom>
          <a:noFill/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CuadroTexto 12"/>
          <p:cNvSpPr txBox="1"/>
          <p:nvPr/>
        </p:nvSpPr>
        <p:spPr>
          <a:xfrm>
            <a:off x="5642811" y="2387814"/>
            <a:ext cx="17566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accent3"/>
                </a:solidFill>
              </a:rPr>
              <a:t>Relación con el cliente</a:t>
            </a:r>
          </a:p>
          <a:p>
            <a:r>
              <a:rPr lang="es-ES" dirty="0" smtClean="0"/>
              <a:t>- Cercana</a:t>
            </a:r>
            <a:endParaRPr lang="es-AR" dirty="0"/>
          </a:p>
        </p:txBody>
      </p:sp>
      <p:sp>
        <p:nvSpPr>
          <p:cNvPr id="14" name="Rectángulo redondeado 13"/>
          <p:cNvSpPr/>
          <p:nvPr/>
        </p:nvSpPr>
        <p:spPr>
          <a:xfrm>
            <a:off x="5522495" y="2261937"/>
            <a:ext cx="1961147" cy="1239252"/>
          </a:xfrm>
          <a:prstGeom prst="roundRect">
            <a:avLst/>
          </a:prstGeom>
          <a:noFill/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CuadroTexto 14"/>
          <p:cNvSpPr txBox="1"/>
          <p:nvPr/>
        </p:nvSpPr>
        <p:spPr>
          <a:xfrm>
            <a:off x="5642811" y="3889029"/>
            <a:ext cx="17566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accent3"/>
                </a:solidFill>
              </a:rPr>
              <a:t>Canales</a:t>
            </a:r>
          </a:p>
          <a:p>
            <a:r>
              <a:rPr lang="es-ES" dirty="0" smtClean="0"/>
              <a:t>-Instagram </a:t>
            </a:r>
          </a:p>
          <a:p>
            <a:r>
              <a:rPr lang="es-ES" dirty="0" smtClean="0"/>
              <a:t>-</a:t>
            </a:r>
            <a:r>
              <a:rPr lang="es-ES" dirty="0" err="1" smtClean="0"/>
              <a:t>Whatsapp</a:t>
            </a:r>
            <a:endParaRPr lang="es-AR" dirty="0"/>
          </a:p>
        </p:txBody>
      </p:sp>
      <p:sp>
        <p:nvSpPr>
          <p:cNvPr id="16" name="Rectángulo redondeado 15"/>
          <p:cNvSpPr/>
          <p:nvPr/>
        </p:nvSpPr>
        <p:spPr>
          <a:xfrm>
            <a:off x="5606716" y="3801979"/>
            <a:ext cx="1876926" cy="1167063"/>
          </a:xfrm>
          <a:prstGeom prst="roundRect">
            <a:avLst/>
          </a:prstGeom>
          <a:noFill/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" name="CuadroTexto 16"/>
          <p:cNvSpPr txBox="1"/>
          <p:nvPr/>
        </p:nvSpPr>
        <p:spPr>
          <a:xfrm>
            <a:off x="7628021" y="978568"/>
            <a:ext cx="1913021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solidFill>
                  <a:schemeClr val="accent3"/>
                </a:solidFill>
              </a:rPr>
              <a:t>Segmento de clientes</a:t>
            </a:r>
          </a:p>
          <a:p>
            <a:r>
              <a:rPr lang="es-ES" dirty="0" smtClean="0"/>
              <a:t>-Personas que quieren acceder a una cucha para mejorar la vida de las mascotas </a:t>
            </a:r>
            <a:endParaRPr lang="es-AR" dirty="0"/>
          </a:p>
        </p:txBody>
      </p:sp>
      <p:sp>
        <p:nvSpPr>
          <p:cNvPr id="18" name="Rectángulo redondeado 17"/>
          <p:cNvSpPr/>
          <p:nvPr/>
        </p:nvSpPr>
        <p:spPr>
          <a:xfrm>
            <a:off x="7628021" y="978568"/>
            <a:ext cx="1816768" cy="2522621"/>
          </a:xfrm>
          <a:prstGeom prst="roundRect">
            <a:avLst/>
          </a:prstGeom>
          <a:noFill/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23455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Integrantes (grupo 7)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 Alejo De Francesco</a:t>
            </a:r>
          </a:p>
          <a:p>
            <a:r>
              <a:rPr lang="es-ES" dirty="0" smtClean="0"/>
              <a:t>Luca Riveros </a:t>
            </a:r>
          </a:p>
          <a:p>
            <a:r>
              <a:rPr lang="es-ES" dirty="0" smtClean="0"/>
              <a:t>Delfina </a:t>
            </a:r>
            <a:r>
              <a:rPr lang="es-ES" dirty="0" err="1" smtClean="0"/>
              <a:t>Yornet</a:t>
            </a:r>
            <a:endParaRPr lang="es-ES" dirty="0" smtClean="0"/>
          </a:p>
          <a:p>
            <a:r>
              <a:rPr lang="es-ES" dirty="0" smtClean="0"/>
              <a:t>Constanza </a:t>
            </a:r>
            <a:r>
              <a:rPr lang="es-ES" dirty="0" err="1" smtClean="0"/>
              <a:t>Ortis</a:t>
            </a:r>
            <a:endParaRPr lang="es-ES" dirty="0" smtClean="0"/>
          </a:p>
          <a:p>
            <a:r>
              <a:rPr lang="es-ES" dirty="0" smtClean="0"/>
              <a:t>Martina </a:t>
            </a:r>
            <a:r>
              <a:rPr lang="es-ES" dirty="0" err="1" smtClean="0"/>
              <a:t>Gelvez</a:t>
            </a:r>
            <a:r>
              <a:rPr lang="es-ES" dirty="0" smtClean="0"/>
              <a:t> </a:t>
            </a:r>
          </a:p>
          <a:p>
            <a:r>
              <a:rPr lang="es-ES" dirty="0" smtClean="0"/>
              <a:t>Milagros Echevarría</a:t>
            </a:r>
          </a:p>
          <a:p>
            <a:r>
              <a:rPr lang="es-ES" dirty="0" err="1" smtClean="0"/>
              <a:t>Sohar</a:t>
            </a:r>
            <a:r>
              <a:rPr lang="es-ES" dirty="0" smtClean="0"/>
              <a:t> </a:t>
            </a:r>
            <a:r>
              <a:rPr lang="es-ES" dirty="0" err="1" smtClean="0"/>
              <a:t>Nuñez</a:t>
            </a:r>
            <a:r>
              <a:rPr lang="es-ES" dirty="0" smtClean="0"/>
              <a:t>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2898143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Escala de grise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70</TotalTime>
  <Words>272</Words>
  <Application>Microsoft Office PowerPoint</Application>
  <PresentationFormat>Panorámica</PresentationFormat>
  <Paragraphs>42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Faceta</vt:lpstr>
      <vt:lpstr>Proyecto de Junior Achievement: LA SUPERCUCHA</vt:lpstr>
      <vt:lpstr>Nosotros vamos a realizar cuchas para perros </vt:lpstr>
      <vt:lpstr>Como Realizarla</vt:lpstr>
      <vt:lpstr>Socios calve -Mecánicos -Mercería</vt:lpstr>
      <vt:lpstr>Integrantes (grupo 7)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Proyecto de Junior Achievement</dc:title>
  <dc:creator>Usuario</dc:creator>
  <cp:lastModifiedBy>Usuario</cp:lastModifiedBy>
  <cp:revision>8</cp:revision>
  <dcterms:created xsi:type="dcterms:W3CDTF">2022-10-19T13:44:19Z</dcterms:created>
  <dcterms:modified xsi:type="dcterms:W3CDTF">2022-10-19T14:55:02Z</dcterms:modified>
</cp:coreProperties>
</file>