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Fira Sans Extra Condensed Medium"/>
      <p:regular r:id="rId10"/>
      <p:bold r:id="rId11"/>
      <p:italic r:id="rId12"/>
      <p:boldItalic r:id="rId13"/>
    </p:embeddedFont>
    <p:embeddedFont>
      <p:font typeface="Dela Gothic One"/>
      <p:regular r:id="rId14"/>
    </p:embeddedFont>
    <p:embeddedFont>
      <p:font typeface="Chiv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FiraSansExtraCondensedMedium-bold.fntdata"/><Relationship Id="rId10" Type="http://schemas.openxmlformats.org/officeDocument/2006/relationships/font" Target="fonts/FiraSansExtraCondensedMedium-regular.fntdata"/><Relationship Id="rId13" Type="http://schemas.openxmlformats.org/officeDocument/2006/relationships/font" Target="fonts/FiraSansExtraCondensedMedium-boldItalic.fntdata"/><Relationship Id="rId12" Type="http://schemas.openxmlformats.org/officeDocument/2006/relationships/font" Target="fonts/FiraSansExtraCondensedMedium-italic.fntdata"/><Relationship Id="rId15" Type="http://schemas.openxmlformats.org/officeDocument/2006/relationships/font" Target="fonts/Chivo-regular.fntdata"/><Relationship Id="rId14" Type="http://schemas.openxmlformats.org/officeDocument/2006/relationships/font" Target="fonts/DelaGothicOne-regular.fntdata"/><Relationship Id="rId17" Type="http://schemas.openxmlformats.org/officeDocument/2006/relationships/font" Target="fonts/Chivo-italic.fntdata"/><Relationship Id="rId16" Type="http://schemas.openxmlformats.org/officeDocument/2006/relationships/font" Target="fonts/Chivo-bold.fntdata"/><Relationship Id="rId18" Type="http://schemas.openxmlformats.org/officeDocument/2006/relationships/font" Target="fonts/Chi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49a2a9976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149a2a9976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49bc86ff46_0_1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49bc86ff46_0_1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4c2207ec5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4c2207ec5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4c2207ec5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4c2207ec5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hyperlink" Target="http://bit.ly/2Tynxth" TargetMode="External"/><Relationship Id="rId5" Type="http://schemas.openxmlformats.org/officeDocument/2006/relationships/hyperlink" Target="http://bit.ly/2TyoMsr" TargetMode="External"/><Relationship Id="rId6" Type="http://schemas.openxmlformats.org/officeDocument/2006/relationships/hyperlink" Target="http://bit.ly/2TtBDfr" TargetMode="External"/><Relationship Id="rId7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713225" y="1142975"/>
            <a:ext cx="5239200" cy="19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9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13225" y="3137400"/>
            <a:ext cx="2450400" cy="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5644322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" name="Google Shape;14;p2"/>
          <p:cNvGrpSpPr/>
          <p:nvPr/>
        </p:nvGrpSpPr>
        <p:grpSpPr>
          <a:xfrm>
            <a:off x="713224" y="272093"/>
            <a:ext cx="862182" cy="607955"/>
            <a:chOff x="951500" y="172125"/>
            <a:chExt cx="648599" cy="457350"/>
          </a:xfrm>
        </p:grpSpPr>
        <p:sp>
          <p:nvSpPr>
            <p:cNvPr id="15" name="Google Shape;15;p2"/>
            <p:cNvSpPr/>
            <p:nvPr/>
          </p:nvSpPr>
          <p:spPr>
            <a:xfrm>
              <a:off x="951500" y="17212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02548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53611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464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5569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6863125" y="310550"/>
            <a:ext cx="785700" cy="132000"/>
            <a:chOff x="2561975" y="171900"/>
            <a:chExt cx="785700" cy="132000"/>
          </a:xfrm>
        </p:grpSpPr>
        <p:sp>
          <p:nvSpPr>
            <p:cNvPr id="36" name="Google Shape;36;p2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1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 txBox="1"/>
          <p:nvPr>
            <p:ph hasCustomPrompt="1" type="title"/>
          </p:nvPr>
        </p:nvSpPr>
        <p:spPr>
          <a:xfrm>
            <a:off x="713225" y="1480500"/>
            <a:ext cx="4350300" cy="12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1"/>
          <p:cNvSpPr txBox="1"/>
          <p:nvPr>
            <p:ph idx="1" type="subTitle"/>
          </p:nvPr>
        </p:nvSpPr>
        <p:spPr>
          <a:xfrm flipH="1">
            <a:off x="713250" y="2691600"/>
            <a:ext cx="36276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7" name="Google Shape;217;p11"/>
          <p:cNvSpPr/>
          <p:nvPr>
            <p:ph idx="2" type="pic"/>
          </p:nvPr>
        </p:nvSpPr>
        <p:spPr>
          <a:xfrm>
            <a:off x="5644322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18" name="Google Shape;218;p11"/>
          <p:cNvGrpSpPr/>
          <p:nvPr/>
        </p:nvGrpSpPr>
        <p:grpSpPr>
          <a:xfrm>
            <a:off x="853200" y="526025"/>
            <a:ext cx="1105950" cy="368700"/>
            <a:chOff x="1123925" y="4067450"/>
            <a:chExt cx="1105950" cy="368700"/>
          </a:xfrm>
        </p:grpSpPr>
        <p:sp>
          <p:nvSpPr>
            <p:cNvPr id="219" name="Google Shape;219;p11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3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3"/>
          <p:cNvSpPr txBox="1"/>
          <p:nvPr>
            <p:ph type="title"/>
          </p:nvPr>
        </p:nvSpPr>
        <p:spPr>
          <a:xfrm>
            <a:off x="725550" y="401925"/>
            <a:ext cx="7692900" cy="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27" name="Google Shape;227;p13"/>
          <p:cNvSpPr txBox="1"/>
          <p:nvPr>
            <p:ph idx="1" type="subTitle"/>
          </p:nvPr>
        </p:nvSpPr>
        <p:spPr>
          <a:xfrm>
            <a:off x="1493625" y="1761545"/>
            <a:ext cx="30576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8" name="Google Shape;228;p13"/>
          <p:cNvSpPr txBox="1"/>
          <p:nvPr>
            <p:ph hasCustomPrompt="1" idx="2" type="title"/>
          </p:nvPr>
        </p:nvSpPr>
        <p:spPr>
          <a:xfrm>
            <a:off x="713350" y="1605674"/>
            <a:ext cx="859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/>
          <p:nvPr>
            <p:ph idx="3" type="subTitle"/>
          </p:nvPr>
        </p:nvSpPr>
        <p:spPr>
          <a:xfrm>
            <a:off x="1493625" y="2785985"/>
            <a:ext cx="30576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0" name="Google Shape;230;p13"/>
          <p:cNvSpPr txBox="1"/>
          <p:nvPr>
            <p:ph hasCustomPrompt="1" idx="4" type="title"/>
          </p:nvPr>
        </p:nvSpPr>
        <p:spPr>
          <a:xfrm>
            <a:off x="713350" y="2678318"/>
            <a:ext cx="859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/>
          <p:nvPr>
            <p:ph idx="5" type="subTitle"/>
          </p:nvPr>
        </p:nvSpPr>
        <p:spPr>
          <a:xfrm>
            <a:off x="1493625" y="3810425"/>
            <a:ext cx="30576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2" name="Google Shape;232;p13"/>
          <p:cNvSpPr txBox="1"/>
          <p:nvPr>
            <p:ph hasCustomPrompt="1" idx="6" type="title"/>
          </p:nvPr>
        </p:nvSpPr>
        <p:spPr>
          <a:xfrm>
            <a:off x="713350" y="3741593"/>
            <a:ext cx="859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/>
          <p:nvPr>
            <p:ph idx="7" type="subTitle"/>
          </p:nvPr>
        </p:nvSpPr>
        <p:spPr>
          <a:xfrm>
            <a:off x="5353938" y="1761350"/>
            <a:ext cx="30576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4" name="Google Shape;234;p13"/>
          <p:cNvSpPr txBox="1"/>
          <p:nvPr>
            <p:ph hasCustomPrompt="1" idx="8" type="title"/>
          </p:nvPr>
        </p:nvSpPr>
        <p:spPr>
          <a:xfrm>
            <a:off x="4572011" y="1605674"/>
            <a:ext cx="863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/>
          <p:nvPr>
            <p:ph idx="9" type="subTitle"/>
          </p:nvPr>
        </p:nvSpPr>
        <p:spPr>
          <a:xfrm>
            <a:off x="5353938" y="2785400"/>
            <a:ext cx="3064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6" name="Google Shape;236;p13"/>
          <p:cNvSpPr txBox="1"/>
          <p:nvPr>
            <p:ph hasCustomPrompt="1" idx="13" type="title"/>
          </p:nvPr>
        </p:nvSpPr>
        <p:spPr>
          <a:xfrm>
            <a:off x="4572011" y="2678318"/>
            <a:ext cx="863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/>
          <p:nvPr>
            <p:ph idx="14" type="subTitle"/>
          </p:nvPr>
        </p:nvSpPr>
        <p:spPr>
          <a:xfrm>
            <a:off x="5353938" y="3809450"/>
            <a:ext cx="3064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8" name="Google Shape;238;p13"/>
          <p:cNvSpPr txBox="1"/>
          <p:nvPr>
            <p:ph hasCustomPrompt="1" idx="15" type="title"/>
          </p:nvPr>
        </p:nvSpPr>
        <p:spPr>
          <a:xfrm>
            <a:off x="4572011" y="3741593"/>
            <a:ext cx="863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/>
          <p:nvPr>
            <p:ph idx="16" type="subTitle"/>
          </p:nvPr>
        </p:nvSpPr>
        <p:spPr>
          <a:xfrm>
            <a:off x="1493625" y="1322825"/>
            <a:ext cx="305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0" name="Google Shape;240;p13"/>
          <p:cNvSpPr txBox="1"/>
          <p:nvPr>
            <p:ph idx="17" type="subTitle"/>
          </p:nvPr>
        </p:nvSpPr>
        <p:spPr>
          <a:xfrm>
            <a:off x="5353938" y="1322825"/>
            <a:ext cx="305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1" name="Google Shape;241;p13"/>
          <p:cNvSpPr txBox="1"/>
          <p:nvPr>
            <p:ph idx="18" type="subTitle"/>
          </p:nvPr>
        </p:nvSpPr>
        <p:spPr>
          <a:xfrm>
            <a:off x="1493625" y="2347265"/>
            <a:ext cx="305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2" name="Google Shape;242;p13"/>
          <p:cNvSpPr txBox="1"/>
          <p:nvPr>
            <p:ph idx="19" type="subTitle"/>
          </p:nvPr>
        </p:nvSpPr>
        <p:spPr>
          <a:xfrm>
            <a:off x="5353938" y="2346875"/>
            <a:ext cx="305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3" name="Google Shape;243;p13"/>
          <p:cNvSpPr txBox="1"/>
          <p:nvPr>
            <p:ph idx="20" type="subTitle"/>
          </p:nvPr>
        </p:nvSpPr>
        <p:spPr>
          <a:xfrm>
            <a:off x="1493625" y="3371705"/>
            <a:ext cx="305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4" name="Google Shape;244;p13"/>
          <p:cNvSpPr txBox="1"/>
          <p:nvPr>
            <p:ph idx="21" type="subTitle"/>
          </p:nvPr>
        </p:nvSpPr>
        <p:spPr>
          <a:xfrm>
            <a:off x="5353938" y="3370925"/>
            <a:ext cx="305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45" name="Google Shape;245;p13"/>
          <p:cNvGrpSpPr/>
          <p:nvPr/>
        </p:nvGrpSpPr>
        <p:grpSpPr>
          <a:xfrm>
            <a:off x="713350" y="4483700"/>
            <a:ext cx="1105950" cy="368700"/>
            <a:chOff x="1123925" y="4067450"/>
            <a:chExt cx="1105950" cy="368700"/>
          </a:xfrm>
        </p:grpSpPr>
        <p:sp>
          <p:nvSpPr>
            <p:cNvPr id="246" name="Google Shape;246;p13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9" name="Google Shape;249;p13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8267275" y="2154025"/>
            <a:ext cx="1324310" cy="131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5">
            <a:alphaModFix/>
          </a:blip>
          <a:srcRect b="33368" l="31413" r="36887" t="10802"/>
          <a:stretch/>
        </p:blipFill>
        <p:spPr>
          <a:xfrm>
            <a:off x="-27975" y="332473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6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4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>
            <p:ph type="title"/>
          </p:nvPr>
        </p:nvSpPr>
        <p:spPr>
          <a:xfrm flipH="1">
            <a:off x="3605275" y="3255738"/>
            <a:ext cx="48255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5" name="Google Shape;255;p14"/>
          <p:cNvSpPr txBox="1"/>
          <p:nvPr>
            <p:ph idx="1" type="subTitle"/>
          </p:nvPr>
        </p:nvSpPr>
        <p:spPr>
          <a:xfrm flipH="1">
            <a:off x="3605275" y="1428113"/>
            <a:ext cx="4825500" cy="16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" name="Google Shape;256;p14"/>
          <p:cNvSpPr/>
          <p:nvPr>
            <p:ph idx="2" type="pic"/>
          </p:nvPr>
        </p:nvSpPr>
        <p:spPr>
          <a:xfrm>
            <a:off x="276297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7" name="Google Shape;257;p14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8754000" y="1911900"/>
            <a:ext cx="1324310" cy="131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 rotWithShape="1">
          <a:blip r:embed="rId5">
            <a:alphaModFix/>
          </a:blip>
          <a:srcRect b="33368" l="31413" r="36887" t="10802"/>
          <a:stretch/>
        </p:blipFill>
        <p:spPr>
          <a:xfrm>
            <a:off x="5222225" y="-2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2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5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5"/>
          <p:cNvSpPr txBox="1"/>
          <p:nvPr>
            <p:ph type="title"/>
          </p:nvPr>
        </p:nvSpPr>
        <p:spPr>
          <a:xfrm>
            <a:off x="725550" y="401925"/>
            <a:ext cx="76929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63" name="Google Shape;263;p15"/>
          <p:cNvSpPr txBox="1"/>
          <p:nvPr>
            <p:ph idx="1" type="subTitle"/>
          </p:nvPr>
        </p:nvSpPr>
        <p:spPr>
          <a:xfrm>
            <a:off x="703525" y="3397791"/>
            <a:ext cx="23532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4" name="Google Shape;264;p15"/>
          <p:cNvSpPr txBox="1"/>
          <p:nvPr>
            <p:ph idx="2" type="subTitle"/>
          </p:nvPr>
        </p:nvSpPr>
        <p:spPr>
          <a:xfrm>
            <a:off x="3394025" y="3397791"/>
            <a:ext cx="23532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5" name="Google Shape;265;p15"/>
          <p:cNvSpPr txBox="1"/>
          <p:nvPr>
            <p:ph idx="3" type="subTitle"/>
          </p:nvPr>
        </p:nvSpPr>
        <p:spPr>
          <a:xfrm>
            <a:off x="703525" y="3722794"/>
            <a:ext cx="2353200" cy="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p15"/>
          <p:cNvSpPr txBox="1"/>
          <p:nvPr>
            <p:ph idx="4" type="subTitle"/>
          </p:nvPr>
        </p:nvSpPr>
        <p:spPr>
          <a:xfrm>
            <a:off x="3394025" y="3722794"/>
            <a:ext cx="2353200" cy="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7" name="Google Shape;267;p15"/>
          <p:cNvSpPr txBox="1"/>
          <p:nvPr>
            <p:ph hasCustomPrompt="1" idx="5" type="title"/>
          </p:nvPr>
        </p:nvSpPr>
        <p:spPr>
          <a:xfrm>
            <a:off x="703525" y="1615125"/>
            <a:ext cx="2353200" cy="5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68" name="Google Shape;268;p15"/>
          <p:cNvSpPr txBox="1"/>
          <p:nvPr>
            <p:ph hasCustomPrompt="1" idx="6" type="title"/>
          </p:nvPr>
        </p:nvSpPr>
        <p:spPr>
          <a:xfrm>
            <a:off x="3395475" y="1615125"/>
            <a:ext cx="2353200" cy="5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69" name="Google Shape;269;p15"/>
          <p:cNvSpPr txBox="1"/>
          <p:nvPr>
            <p:ph idx="7" type="subTitle"/>
          </p:nvPr>
        </p:nvSpPr>
        <p:spPr>
          <a:xfrm>
            <a:off x="6084525" y="3397791"/>
            <a:ext cx="23532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0" name="Google Shape;270;p15"/>
          <p:cNvSpPr txBox="1"/>
          <p:nvPr>
            <p:ph idx="8" type="subTitle"/>
          </p:nvPr>
        </p:nvSpPr>
        <p:spPr>
          <a:xfrm>
            <a:off x="6084525" y="3722794"/>
            <a:ext cx="2353200" cy="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1" name="Google Shape;271;p15"/>
          <p:cNvSpPr txBox="1"/>
          <p:nvPr>
            <p:ph hasCustomPrompt="1" idx="9" type="title"/>
          </p:nvPr>
        </p:nvSpPr>
        <p:spPr>
          <a:xfrm>
            <a:off x="6084500" y="1615125"/>
            <a:ext cx="2353200" cy="5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pic>
        <p:nvPicPr>
          <p:cNvPr id="272" name="Google Shape;272;p15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-598750" y="2100800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5"/>
          <p:cNvGrpSpPr/>
          <p:nvPr/>
        </p:nvGrpSpPr>
        <p:grpSpPr>
          <a:xfrm>
            <a:off x="4022450" y="4569963"/>
            <a:ext cx="1105950" cy="368700"/>
            <a:chOff x="1123925" y="4067450"/>
            <a:chExt cx="1105950" cy="368700"/>
          </a:xfrm>
        </p:grpSpPr>
        <p:sp>
          <p:nvSpPr>
            <p:cNvPr id="274" name="Google Shape;274;p15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7" name="Google Shape;277;p15"/>
          <p:cNvPicPr preferRelativeResize="0"/>
          <p:nvPr/>
        </p:nvPicPr>
        <p:blipFill rotWithShape="1">
          <a:blip r:embed="rId5">
            <a:alphaModFix/>
          </a:blip>
          <a:srcRect b="33368" l="31413" r="36887" t="10802"/>
          <a:stretch/>
        </p:blipFill>
        <p:spPr>
          <a:xfrm>
            <a:off x="8380700" y="2371473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5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6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6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6"/>
          <p:cNvSpPr txBox="1"/>
          <p:nvPr>
            <p:ph idx="1" type="subTitle"/>
          </p:nvPr>
        </p:nvSpPr>
        <p:spPr>
          <a:xfrm>
            <a:off x="2124300" y="1453211"/>
            <a:ext cx="48954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82" name="Google Shape;282;p16"/>
          <p:cNvSpPr txBox="1"/>
          <p:nvPr>
            <p:ph hasCustomPrompt="1" type="title"/>
          </p:nvPr>
        </p:nvSpPr>
        <p:spPr>
          <a:xfrm>
            <a:off x="2124300" y="815425"/>
            <a:ext cx="48954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1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3" name="Google Shape;283;p16"/>
          <p:cNvSpPr txBox="1"/>
          <p:nvPr>
            <p:ph idx="2" type="subTitle"/>
          </p:nvPr>
        </p:nvSpPr>
        <p:spPr>
          <a:xfrm>
            <a:off x="2124300" y="2662931"/>
            <a:ext cx="48954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84" name="Google Shape;284;p16"/>
          <p:cNvSpPr txBox="1"/>
          <p:nvPr>
            <p:ph hasCustomPrompt="1" idx="3" type="title"/>
          </p:nvPr>
        </p:nvSpPr>
        <p:spPr>
          <a:xfrm>
            <a:off x="2124300" y="2025122"/>
            <a:ext cx="48954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1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5" name="Google Shape;285;p16"/>
          <p:cNvSpPr txBox="1"/>
          <p:nvPr>
            <p:ph idx="4" type="subTitle"/>
          </p:nvPr>
        </p:nvSpPr>
        <p:spPr>
          <a:xfrm>
            <a:off x="2124300" y="3872652"/>
            <a:ext cx="48954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86" name="Google Shape;286;p16"/>
          <p:cNvSpPr txBox="1"/>
          <p:nvPr>
            <p:ph hasCustomPrompt="1" idx="5" type="title"/>
          </p:nvPr>
        </p:nvSpPr>
        <p:spPr>
          <a:xfrm>
            <a:off x="2124300" y="3234816"/>
            <a:ext cx="48954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1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287" name="Google Shape;287;p16"/>
          <p:cNvGrpSpPr/>
          <p:nvPr/>
        </p:nvGrpSpPr>
        <p:grpSpPr>
          <a:xfrm>
            <a:off x="6918875" y="4424213"/>
            <a:ext cx="1105950" cy="368700"/>
            <a:chOff x="1123925" y="4067450"/>
            <a:chExt cx="1105950" cy="368700"/>
          </a:xfrm>
        </p:grpSpPr>
        <p:sp>
          <p:nvSpPr>
            <p:cNvPr id="288" name="Google Shape;288;p16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6"/>
          <p:cNvGrpSpPr/>
          <p:nvPr/>
        </p:nvGrpSpPr>
        <p:grpSpPr>
          <a:xfrm>
            <a:off x="4179150" y="510063"/>
            <a:ext cx="785700" cy="132000"/>
            <a:chOff x="2561975" y="171900"/>
            <a:chExt cx="785700" cy="132000"/>
          </a:xfrm>
        </p:grpSpPr>
        <p:sp>
          <p:nvSpPr>
            <p:cNvPr id="292" name="Google Shape;292;p16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6" name="Google Shape;296;p16"/>
          <p:cNvPicPr preferRelativeResize="0"/>
          <p:nvPr/>
        </p:nvPicPr>
        <p:blipFill rotWithShape="1">
          <a:blip r:embed="rId4">
            <a:alphaModFix/>
          </a:blip>
          <a:srcRect b="33368" l="31413" r="36887" t="10802"/>
          <a:stretch/>
        </p:blipFill>
        <p:spPr>
          <a:xfrm>
            <a:off x="1544300" y="4388948"/>
            <a:ext cx="785698" cy="77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16"/>
          <p:cNvGrpSpPr/>
          <p:nvPr/>
        </p:nvGrpSpPr>
        <p:grpSpPr>
          <a:xfrm>
            <a:off x="7543649" y="372938"/>
            <a:ext cx="862182" cy="425110"/>
            <a:chOff x="951500" y="309675"/>
            <a:chExt cx="648599" cy="319800"/>
          </a:xfrm>
        </p:grpSpPr>
        <p:sp>
          <p:nvSpPr>
            <p:cNvPr id="298" name="Google Shape;298;p16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 txBox="1"/>
          <p:nvPr>
            <p:ph type="title"/>
          </p:nvPr>
        </p:nvSpPr>
        <p:spPr>
          <a:xfrm>
            <a:off x="725550" y="401925"/>
            <a:ext cx="76929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pic>
        <p:nvPicPr>
          <p:cNvPr id="317" name="Google Shape;317;p17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-758200" y="1885300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17"/>
          <p:cNvGrpSpPr/>
          <p:nvPr/>
        </p:nvGrpSpPr>
        <p:grpSpPr>
          <a:xfrm>
            <a:off x="731150" y="4542575"/>
            <a:ext cx="785700" cy="132000"/>
            <a:chOff x="2561975" y="171900"/>
            <a:chExt cx="785700" cy="132000"/>
          </a:xfrm>
        </p:grpSpPr>
        <p:sp>
          <p:nvSpPr>
            <p:cNvPr id="319" name="Google Shape;319;p17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3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8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>
            <p:ph type="title"/>
          </p:nvPr>
        </p:nvSpPr>
        <p:spPr>
          <a:xfrm>
            <a:off x="725550" y="401925"/>
            <a:ext cx="76929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27" name="Google Shape;327;p18"/>
          <p:cNvGrpSpPr/>
          <p:nvPr/>
        </p:nvGrpSpPr>
        <p:grpSpPr>
          <a:xfrm>
            <a:off x="7483800" y="4424225"/>
            <a:ext cx="1105950" cy="368700"/>
            <a:chOff x="1123925" y="4067450"/>
            <a:chExt cx="1105950" cy="368700"/>
          </a:xfrm>
        </p:grpSpPr>
        <p:sp>
          <p:nvSpPr>
            <p:cNvPr id="328" name="Google Shape;328;p18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1" name="Google Shape;331;p18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3909850" y="4392675"/>
            <a:ext cx="1324310" cy="13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3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9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9"/>
          <p:cNvSpPr txBox="1"/>
          <p:nvPr>
            <p:ph type="title"/>
          </p:nvPr>
        </p:nvSpPr>
        <p:spPr>
          <a:xfrm>
            <a:off x="5024775" y="1475563"/>
            <a:ext cx="3405900" cy="11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6" name="Google Shape;336;p19"/>
          <p:cNvSpPr txBox="1"/>
          <p:nvPr>
            <p:ph idx="1" type="subTitle"/>
          </p:nvPr>
        </p:nvSpPr>
        <p:spPr>
          <a:xfrm>
            <a:off x="4080600" y="2709438"/>
            <a:ext cx="43503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7" name="Google Shape;337;p19"/>
          <p:cNvSpPr/>
          <p:nvPr>
            <p:ph idx="2" type="pic"/>
          </p:nvPr>
        </p:nvSpPr>
        <p:spPr>
          <a:xfrm>
            <a:off x="276297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38" name="Google Shape;338;p19"/>
          <p:cNvGrpSpPr/>
          <p:nvPr/>
        </p:nvGrpSpPr>
        <p:grpSpPr>
          <a:xfrm>
            <a:off x="7568599" y="364543"/>
            <a:ext cx="862182" cy="607955"/>
            <a:chOff x="951500" y="172125"/>
            <a:chExt cx="648599" cy="457350"/>
          </a:xfrm>
        </p:grpSpPr>
        <p:sp>
          <p:nvSpPr>
            <p:cNvPr id="339" name="Google Shape;339;p19"/>
            <p:cNvSpPr/>
            <p:nvPr/>
          </p:nvSpPr>
          <p:spPr>
            <a:xfrm>
              <a:off x="951500" y="17212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1102548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253611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140464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55569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0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0"/>
          <p:cNvSpPr txBox="1"/>
          <p:nvPr>
            <p:ph type="title"/>
          </p:nvPr>
        </p:nvSpPr>
        <p:spPr>
          <a:xfrm flipH="1">
            <a:off x="703625" y="1542825"/>
            <a:ext cx="20919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3" name="Google Shape;363;p20"/>
          <p:cNvSpPr txBox="1"/>
          <p:nvPr>
            <p:ph idx="1" type="subTitle"/>
          </p:nvPr>
        </p:nvSpPr>
        <p:spPr>
          <a:xfrm flipH="1">
            <a:off x="703350" y="2296125"/>
            <a:ext cx="4350300" cy="13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4" name="Google Shape;364;p20"/>
          <p:cNvSpPr/>
          <p:nvPr>
            <p:ph idx="2" type="pic"/>
          </p:nvPr>
        </p:nvSpPr>
        <p:spPr>
          <a:xfrm>
            <a:off x="5644322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65" name="Google Shape;365;p20"/>
          <p:cNvGrpSpPr/>
          <p:nvPr/>
        </p:nvGrpSpPr>
        <p:grpSpPr>
          <a:xfrm>
            <a:off x="2627150" y="4424225"/>
            <a:ext cx="1105950" cy="368700"/>
            <a:chOff x="1123925" y="4067450"/>
            <a:chExt cx="1105950" cy="368700"/>
          </a:xfrm>
        </p:grpSpPr>
        <p:sp>
          <p:nvSpPr>
            <p:cNvPr id="366" name="Google Shape;366;p20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20"/>
          <p:cNvGrpSpPr/>
          <p:nvPr/>
        </p:nvGrpSpPr>
        <p:grpSpPr>
          <a:xfrm>
            <a:off x="529699" y="4304593"/>
            <a:ext cx="862182" cy="607955"/>
            <a:chOff x="951500" y="172125"/>
            <a:chExt cx="648599" cy="457350"/>
          </a:xfrm>
        </p:grpSpPr>
        <p:sp>
          <p:nvSpPr>
            <p:cNvPr id="370" name="Google Shape;370;p20"/>
            <p:cNvSpPr/>
            <p:nvPr/>
          </p:nvSpPr>
          <p:spPr>
            <a:xfrm>
              <a:off x="951500" y="17212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1102548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253611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140464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155569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3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"/>
          <p:cNvSpPr txBox="1"/>
          <p:nvPr>
            <p:ph type="title"/>
          </p:nvPr>
        </p:nvSpPr>
        <p:spPr>
          <a:xfrm>
            <a:off x="3941075" y="1882838"/>
            <a:ext cx="4489800" cy="15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4784575" y="3572650"/>
            <a:ext cx="36462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hasCustomPrompt="1" idx="2" type="title"/>
          </p:nvPr>
        </p:nvSpPr>
        <p:spPr>
          <a:xfrm>
            <a:off x="6634675" y="830000"/>
            <a:ext cx="1796100" cy="10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b="1"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/>
          <p:nvPr>
            <p:ph idx="3" type="pic"/>
          </p:nvPr>
        </p:nvSpPr>
        <p:spPr>
          <a:xfrm>
            <a:off x="276297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7" name="Google Shape;47;p3"/>
          <p:cNvGrpSpPr/>
          <p:nvPr/>
        </p:nvGrpSpPr>
        <p:grpSpPr>
          <a:xfrm>
            <a:off x="5097424" y="233493"/>
            <a:ext cx="862182" cy="607955"/>
            <a:chOff x="951500" y="172125"/>
            <a:chExt cx="648599" cy="457350"/>
          </a:xfrm>
        </p:grpSpPr>
        <p:sp>
          <p:nvSpPr>
            <p:cNvPr id="48" name="Google Shape;48;p3"/>
            <p:cNvSpPr/>
            <p:nvPr/>
          </p:nvSpPr>
          <p:spPr>
            <a:xfrm>
              <a:off x="951500" y="17212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02548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253611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40464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55569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" name="Google Shape;68;p3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3909850" y="4298650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3"/>
          <p:cNvGrpSpPr/>
          <p:nvPr/>
        </p:nvGrpSpPr>
        <p:grpSpPr>
          <a:xfrm>
            <a:off x="7139875" y="4767350"/>
            <a:ext cx="785700" cy="132000"/>
            <a:chOff x="2561975" y="171900"/>
            <a:chExt cx="785700" cy="132000"/>
          </a:xfrm>
        </p:grpSpPr>
        <p:sp>
          <p:nvSpPr>
            <p:cNvPr id="70" name="Google Shape;70;p3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5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1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1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1"/>
          <p:cNvSpPr txBox="1"/>
          <p:nvPr>
            <p:ph type="title"/>
          </p:nvPr>
        </p:nvSpPr>
        <p:spPr>
          <a:xfrm>
            <a:off x="6338600" y="1542825"/>
            <a:ext cx="20919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4" name="Google Shape;394;p21"/>
          <p:cNvSpPr txBox="1"/>
          <p:nvPr>
            <p:ph idx="1" type="subTitle"/>
          </p:nvPr>
        </p:nvSpPr>
        <p:spPr>
          <a:xfrm>
            <a:off x="3796675" y="2296125"/>
            <a:ext cx="4634100" cy="13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5" name="Google Shape;395;p21"/>
          <p:cNvSpPr/>
          <p:nvPr>
            <p:ph idx="2" type="pic"/>
          </p:nvPr>
        </p:nvSpPr>
        <p:spPr>
          <a:xfrm>
            <a:off x="276297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96" name="Google Shape;396;p21"/>
          <p:cNvGrpSpPr/>
          <p:nvPr/>
        </p:nvGrpSpPr>
        <p:grpSpPr>
          <a:xfrm>
            <a:off x="4572000" y="526025"/>
            <a:ext cx="1105950" cy="368700"/>
            <a:chOff x="1123925" y="4067450"/>
            <a:chExt cx="1105950" cy="368700"/>
          </a:xfrm>
        </p:grpSpPr>
        <p:sp>
          <p:nvSpPr>
            <p:cNvPr id="397" name="Google Shape;397;p21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21"/>
          <p:cNvGrpSpPr/>
          <p:nvPr/>
        </p:nvGrpSpPr>
        <p:grpSpPr>
          <a:xfrm>
            <a:off x="7742474" y="395793"/>
            <a:ext cx="862182" cy="607955"/>
            <a:chOff x="951500" y="172125"/>
            <a:chExt cx="648599" cy="457350"/>
          </a:xfrm>
        </p:grpSpPr>
        <p:sp>
          <p:nvSpPr>
            <p:cNvPr id="401" name="Google Shape;401;p21"/>
            <p:cNvSpPr/>
            <p:nvPr/>
          </p:nvSpPr>
          <p:spPr>
            <a:xfrm>
              <a:off x="951500" y="17212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1102548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1253611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140464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155569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22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2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2"/>
          <p:cNvSpPr txBox="1"/>
          <p:nvPr>
            <p:ph type="title"/>
          </p:nvPr>
        </p:nvSpPr>
        <p:spPr>
          <a:xfrm flipH="1">
            <a:off x="703625" y="1393100"/>
            <a:ext cx="20919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5" name="Google Shape;425;p22"/>
          <p:cNvSpPr txBox="1"/>
          <p:nvPr>
            <p:ph idx="1" type="subTitle"/>
          </p:nvPr>
        </p:nvSpPr>
        <p:spPr>
          <a:xfrm flipH="1">
            <a:off x="703225" y="2625950"/>
            <a:ext cx="34434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6" name="Google Shape;426;p22"/>
          <p:cNvSpPr/>
          <p:nvPr>
            <p:ph idx="2" type="pic"/>
          </p:nvPr>
        </p:nvSpPr>
        <p:spPr>
          <a:xfrm>
            <a:off x="5644322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27" name="Google Shape;427;p22"/>
          <p:cNvGrpSpPr/>
          <p:nvPr/>
        </p:nvGrpSpPr>
        <p:grpSpPr>
          <a:xfrm>
            <a:off x="1452724" y="344743"/>
            <a:ext cx="862182" cy="607955"/>
            <a:chOff x="951500" y="172125"/>
            <a:chExt cx="648599" cy="457350"/>
          </a:xfrm>
        </p:grpSpPr>
        <p:sp>
          <p:nvSpPr>
            <p:cNvPr id="428" name="Google Shape;428;p22"/>
            <p:cNvSpPr/>
            <p:nvPr/>
          </p:nvSpPr>
          <p:spPr>
            <a:xfrm>
              <a:off x="951500" y="17212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102548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1253611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140464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155569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22"/>
          <p:cNvGrpSpPr/>
          <p:nvPr/>
        </p:nvGrpSpPr>
        <p:grpSpPr>
          <a:xfrm>
            <a:off x="541200" y="4424225"/>
            <a:ext cx="1105950" cy="368700"/>
            <a:chOff x="1123925" y="4067450"/>
            <a:chExt cx="1105950" cy="368700"/>
          </a:xfrm>
        </p:grpSpPr>
        <p:sp>
          <p:nvSpPr>
            <p:cNvPr id="449" name="Google Shape;449;p22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3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3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3"/>
          <p:cNvSpPr txBox="1"/>
          <p:nvPr>
            <p:ph type="title"/>
          </p:nvPr>
        </p:nvSpPr>
        <p:spPr>
          <a:xfrm>
            <a:off x="725550" y="401925"/>
            <a:ext cx="76929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56" name="Google Shape;456;p23"/>
          <p:cNvSpPr txBox="1"/>
          <p:nvPr>
            <p:ph idx="1" type="subTitle"/>
          </p:nvPr>
        </p:nvSpPr>
        <p:spPr>
          <a:xfrm flipH="1">
            <a:off x="1801050" y="4025075"/>
            <a:ext cx="55419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457" name="Google Shape;457;p23"/>
          <p:cNvGrpSpPr/>
          <p:nvPr/>
        </p:nvGrpSpPr>
        <p:grpSpPr>
          <a:xfrm>
            <a:off x="4179150" y="4799800"/>
            <a:ext cx="785700" cy="132000"/>
            <a:chOff x="2561975" y="171900"/>
            <a:chExt cx="785700" cy="132000"/>
          </a:xfrm>
        </p:grpSpPr>
        <p:sp>
          <p:nvSpPr>
            <p:cNvPr id="458" name="Google Shape;458;p23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2" name="Google Shape;462;p23"/>
          <p:cNvPicPr preferRelativeResize="0"/>
          <p:nvPr/>
        </p:nvPicPr>
        <p:blipFill rotWithShape="1">
          <a:blip r:embed="rId4">
            <a:alphaModFix/>
          </a:blip>
          <a:srcRect b="33368" l="31413" r="36887" t="10802"/>
          <a:stretch/>
        </p:blipFill>
        <p:spPr>
          <a:xfrm>
            <a:off x="-35675" y="1747448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6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24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4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4"/>
          <p:cNvSpPr txBox="1"/>
          <p:nvPr>
            <p:ph type="title"/>
          </p:nvPr>
        </p:nvSpPr>
        <p:spPr>
          <a:xfrm>
            <a:off x="725550" y="401925"/>
            <a:ext cx="4787700" cy="10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67" name="Google Shape;467;p24"/>
          <p:cNvSpPr txBox="1"/>
          <p:nvPr>
            <p:ph idx="1" type="body"/>
          </p:nvPr>
        </p:nvSpPr>
        <p:spPr>
          <a:xfrm>
            <a:off x="725550" y="1771900"/>
            <a:ext cx="3846600" cy="25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Char char="●"/>
              <a:defRPr sz="15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9pPr>
          </a:lstStyle>
          <a:p/>
        </p:txBody>
      </p:sp>
      <p:sp>
        <p:nvSpPr>
          <p:cNvPr id="468" name="Google Shape;468;p24"/>
          <p:cNvSpPr/>
          <p:nvPr>
            <p:ph idx="2" type="pic"/>
          </p:nvPr>
        </p:nvSpPr>
        <p:spPr>
          <a:xfrm>
            <a:off x="5644322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69" name="Google Shape;469;p24"/>
          <p:cNvGrpSpPr/>
          <p:nvPr/>
        </p:nvGrpSpPr>
        <p:grpSpPr>
          <a:xfrm>
            <a:off x="1861750" y="4460325"/>
            <a:ext cx="1105950" cy="368700"/>
            <a:chOff x="1123925" y="4067450"/>
            <a:chExt cx="1105950" cy="368700"/>
          </a:xfrm>
        </p:grpSpPr>
        <p:sp>
          <p:nvSpPr>
            <p:cNvPr id="470" name="Google Shape;470;p24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3" name="Google Shape;473;p24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-783100" y="2606188"/>
            <a:ext cx="1324310" cy="13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5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5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5"/>
          <p:cNvSpPr txBox="1"/>
          <p:nvPr>
            <p:ph type="title"/>
          </p:nvPr>
        </p:nvSpPr>
        <p:spPr>
          <a:xfrm>
            <a:off x="725550" y="401925"/>
            <a:ext cx="76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78" name="Google Shape;478;p25"/>
          <p:cNvSpPr txBox="1"/>
          <p:nvPr>
            <p:ph idx="1" type="body"/>
          </p:nvPr>
        </p:nvSpPr>
        <p:spPr>
          <a:xfrm>
            <a:off x="725550" y="1086100"/>
            <a:ext cx="38466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■"/>
              <a:defRPr/>
            </a:lvl9pPr>
          </a:lstStyle>
          <a:p/>
        </p:txBody>
      </p:sp>
      <p:sp>
        <p:nvSpPr>
          <p:cNvPr id="479" name="Google Shape;479;p25"/>
          <p:cNvSpPr txBox="1"/>
          <p:nvPr>
            <p:ph idx="2" type="body"/>
          </p:nvPr>
        </p:nvSpPr>
        <p:spPr>
          <a:xfrm>
            <a:off x="4572000" y="1086100"/>
            <a:ext cx="38466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480" name="Google Shape;480;p25"/>
          <p:cNvGrpSpPr/>
          <p:nvPr/>
        </p:nvGrpSpPr>
        <p:grpSpPr>
          <a:xfrm>
            <a:off x="4019025" y="4661700"/>
            <a:ext cx="1105950" cy="368700"/>
            <a:chOff x="1123925" y="4067450"/>
            <a:chExt cx="1105950" cy="368700"/>
          </a:xfrm>
        </p:grpSpPr>
        <p:sp>
          <p:nvSpPr>
            <p:cNvPr id="481" name="Google Shape;481;p25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4" name="Google Shape;484;p25"/>
          <p:cNvPicPr preferRelativeResize="0"/>
          <p:nvPr/>
        </p:nvPicPr>
        <p:blipFill rotWithShape="1">
          <a:blip r:embed="rId4">
            <a:alphaModFix/>
          </a:blip>
          <a:srcRect b="33368" l="31413" r="36887" t="10802"/>
          <a:stretch/>
        </p:blipFill>
        <p:spPr>
          <a:xfrm>
            <a:off x="8358300" y="348723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9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6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6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6"/>
          <p:cNvSpPr txBox="1"/>
          <p:nvPr>
            <p:ph type="title"/>
          </p:nvPr>
        </p:nvSpPr>
        <p:spPr>
          <a:xfrm>
            <a:off x="725550" y="401925"/>
            <a:ext cx="76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89" name="Google Shape;489;p26"/>
          <p:cNvSpPr txBox="1"/>
          <p:nvPr>
            <p:ph idx="1" type="body"/>
          </p:nvPr>
        </p:nvSpPr>
        <p:spPr>
          <a:xfrm>
            <a:off x="725550" y="1086100"/>
            <a:ext cx="38466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■"/>
              <a:defRPr/>
            </a:lvl9pPr>
          </a:lstStyle>
          <a:p/>
        </p:txBody>
      </p:sp>
      <p:sp>
        <p:nvSpPr>
          <p:cNvPr id="490" name="Google Shape;490;p26"/>
          <p:cNvSpPr txBox="1"/>
          <p:nvPr>
            <p:ph idx="2" type="body"/>
          </p:nvPr>
        </p:nvSpPr>
        <p:spPr>
          <a:xfrm>
            <a:off x="4572000" y="1086100"/>
            <a:ext cx="38466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pic>
        <p:nvPicPr>
          <p:cNvPr id="491" name="Google Shape;491;p26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-794600" y="2822250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2" name="Google Shape;492;p26"/>
          <p:cNvGrpSpPr/>
          <p:nvPr/>
        </p:nvGrpSpPr>
        <p:grpSpPr>
          <a:xfrm>
            <a:off x="2256000" y="4792925"/>
            <a:ext cx="785700" cy="132000"/>
            <a:chOff x="2561975" y="171900"/>
            <a:chExt cx="785700" cy="132000"/>
          </a:xfrm>
        </p:grpSpPr>
        <p:sp>
          <p:nvSpPr>
            <p:cNvPr id="493" name="Google Shape;493;p26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7" name="Google Shape;497;p26"/>
          <p:cNvPicPr preferRelativeResize="0"/>
          <p:nvPr/>
        </p:nvPicPr>
        <p:blipFill rotWithShape="1">
          <a:blip r:embed="rId5">
            <a:alphaModFix/>
          </a:blip>
          <a:srcRect b="33368" l="31413" r="36887" t="10802"/>
          <a:stretch/>
        </p:blipFill>
        <p:spPr>
          <a:xfrm>
            <a:off x="4572150" y="4608573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27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7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7"/>
          <p:cNvSpPr txBox="1"/>
          <p:nvPr>
            <p:ph type="title"/>
          </p:nvPr>
        </p:nvSpPr>
        <p:spPr>
          <a:xfrm>
            <a:off x="725550" y="401925"/>
            <a:ext cx="76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02" name="Google Shape;502;p27"/>
          <p:cNvSpPr txBox="1"/>
          <p:nvPr>
            <p:ph idx="1" type="subTitle"/>
          </p:nvPr>
        </p:nvSpPr>
        <p:spPr>
          <a:xfrm>
            <a:off x="1240100" y="1627665"/>
            <a:ext cx="3682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03" name="Google Shape;503;p27"/>
          <p:cNvSpPr txBox="1"/>
          <p:nvPr>
            <p:ph idx="2" type="subTitle"/>
          </p:nvPr>
        </p:nvSpPr>
        <p:spPr>
          <a:xfrm>
            <a:off x="1240100" y="1191525"/>
            <a:ext cx="3682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4" name="Google Shape;504;p27"/>
          <p:cNvSpPr txBox="1"/>
          <p:nvPr>
            <p:ph idx="3" type="subTitle"/>
          </p:nvPr>
        </p:nvSpPr>
        <p:spPr>
          <a:xfrm>
            <a:off x="1240100" y="2723145"/>
            <a:ext cx="3682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05" name="Google Shape;505;p27"/>
          <p:cNvSpPr txBox="1"/>
          <p:nvPr>
            <p:ph idx="4" type="subTitle"/>
          </p:nvPr>
        </p:nvSpPr>
        <p:spPr>
          <a:xfrm>
            <a:off x="1240100" y="2287005"/>
            <a:ext cx="3682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6" name="Google Shape;506;p27"/>
          <p:cNvSpPr txBox="1"/>
          <p:nvPr>
            <p:ph idx="5" type="subTitle"/>
          </p:nvPr>
        </p:nvSpPr>
        <p:spPr>
          <a:xfrm>
            <a:off x="1240100" y="3818625"/>
            <a:ext cx="3682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07" name="Google Shape;507;p27"/>
          <p:cNvSpPr txBox="1"/>
          <p:nvPr>
            <p:ph idx="6" type="subTitle"/>
          </p:nvPr>
        </p:nvSpPr>
        <p:spPr>
          <a:xfrm>
            <a:off x="1240100" y="3382485"/>
            <a:ext cx="3682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8" name="Google Shape;508;p27"/>
          <p:cNvSpPr/>
          <p:nvPr>
            <p:ph idx="7" type="pic"/>
          </p:nvPr>
        </p:nvSpPr>
        <p:spPr>
          <a:xfrm>
            <a:off x="5644322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09" name="Google Shape;509;p27"/>
          <p:cNvGrpSpPr/>
          <p:nvPr/>
        </p:nvGrpSpPr>
        <p:grpSpPr>
          <a:xfrm>
            <a:off x="3934975" y="4668050"/>
            <a:ext cx="1105950" cy="368700"/>
            <a:chOff x="1123925" y="4067450"/>
            <a:chExt cx="1105950" cy="368700"/>
          </a:xfrm>
        </p:grpSpPr>
        <p:sp>
          <p:nvSpPr>
            <p:cNvPr id="510" name="Google Shape;510;p27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3" name="Google Shape;513;p27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-696925" y="1925675"/>
            <a:ext cx="1324310" cy="13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7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8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8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8"/>
          <p:cNvSpPr txBox="1"/>
          <p:nvPr>
            <p:ph type="title"/>
          </p:nvPr>
        </p:nvSpPr>
        <p:spPr>
          <a:xfrm>
            <a:off x="725550" y="401925"/>
            <a:ext cx="76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18" name="Google Shape;518;p28"/>
          <p:cNvSpPr txBox="1"/>
          <p:nvPr>
            <p:ph idx="1" type="subTitle"/>
          </p:nvPr>
        </p:nvSpPr>
        <p:spPr>
          <a:xfrm>
            <a:off x="713225" y="2615855"/>
            <a:ext cx="2426100" cy="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9" name="Google Shape;519;p28"/>
          <p:cNvSpPr txBox="1"/>
          <p:nvPr>
            <p:ph idx="2" type="subTitle"/>
          </p:nvPr>
        </p:nvSpPr>
        <p:spPr>
          <a:xfrm>
            <a:off x="713225" y="2288352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0" name="Google Shape;520;p28"/>
          <p:cNvSpPr txBox="1"/>
          <p:nvPr>
            <p:ph idx="3" type="subTitle"/>
          </p:nvPr>
        </p:nvSpPr>
        <p:spPr>
          <a:xfrm>
            <a:off x="3358950" y="2615862"/>
            <a:ext cx="2426100" cy="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1" name="Google Shape;521;p28"/>
          <p:cNvSpPr txBox="1"/>
          <p:nvPr>
            <p:ph idx="4" type="subTitle"/>
          </p:nvPr>
        </p:nvSpPr>
        <p:spPr>
          <a:xfrm>
            <a:off x="3358950" y="2288356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2" name="Google Shape;522;p28"/>
          <p:cNvSpPr txBox="1"/>
          <p:nvPr>
            <p:ph idx="5" type="subTitle"/>
          </p:nvPr>
        </p:nvSpPr>
        <p:spPr>
          <a:xfrm>
            <a:off x="6004675" y="2615870"/>
            <a:ext cx="2426100" cy="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3" name="Google Shape;523;p28"/>
          <p:cNvSpPr txBox="1"/>
          <p:nvPr>
            <p:ph idx="6" type="subTitle"/>
          </p:nvPr>
        </p:nvSpPr>
        <p:spPr>
          <a:xfrm>
            <a:off x="6004675" y="2288360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524" name="Google Shape;524;p28"/>
          <p:cNvGrpSpPr/>
          <p:nvPr/>
        </p:nvGrpSpPr>
        <p:grpSpPr>
          <a:xfrm>
            <a:off x="4019025" y="4424225"/>
            <a:ext cx="1105950" cy="368700"/>
            <a:chOff x="1123925" y="4067450"/>
            <a:chExt cx="1105950" cy="368700"/>
          </a:xfrm>
        </p:grpSpPr>
        <p:sp>
          <p:nvSpPr>
            <p:cNvPr id="525" name="Google Shape;525;p28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8" name="Google Shape;528;p28"/>
          <p:cNvPicPr preferRelativeResize="0"/>
          <p:nvPr/>
        </p:nvPicPr>
        <p:blipFill rotWithShape="1">
          <a:blip r:embed="rId4">
            <a:alphaModFix/>
          </a:blip>
          <a:srcRect b="33368" l="31413" r="36887" t="10802"/>
          <a:stretch/>
        </p:blipFill>
        <p:spPr>
          <a:xfrm>
            <a:off x="8388050" y="348723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9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29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9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9"/>
          <p:cNvSpPr txBox="1"/>
          <p:nvPr>
            <p:ph type="title"/>
          </p:nvPr>
        </p:nvSpPr>
        <p:spPr>
          <a:xfrm>
            <a:off x="725550" y="401925"/>
            <a:ext cx="76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33" name="Google Shape;533;p29"/>
          <p:cNvSpPr txBox="1"/>
          <p:nvPr>
            <p:ph idx="1" type="subTitle"/>
          </p:nvPr>
        </p:nvSpPr>
        <p:spPr>
          <a:xfrm>
            <a:off x="3802800" y="1922974"/>
            <a:ext cx="22053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34" name="Google Shape;534;p29"/>
          <p:cNvSpPr txBox="1"/>
          <p:nvPr>
            <p:ph idx="2" type="subTitle"/>
          </p:nvPr>
        </p:nvSpPr>
        <p:spPr>
          <a:xfrm>
            <a:off x="3802800" y="1595475"/>
            <a:ext cx="22053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5" name="Google Shape;535;p29"/>
          <p:cNvSpPr txBox="1"/>
          <p:nvPr>
            <p:ph idx="3" type="subTitle"/>
          </p:nvPr>
        </p:nvSpPr>
        <p:spPr>
          <a:xfrm>
            <a:off x="6213150" y="1922974"/>
            <a:ext cx="22053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36" name="Google Shape;536;p29"/>
          <p:cNvSpPr txBox="1"/>
          <p:nvPr>
            <p:ph idx="4" type="subTitle"/>
          </p:nvPr>
        </p:nvSpPr>
        <p:spPr>
          <a:xfrm>
            <a:off x="6213150" y="1595475"/>
            <a:ext cx="22053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7" name="Google Shape;537;p29"/>
          <p:cNvSpPr txBox="1"/>
          <p:nvPr>
            <p:ph idx="5" type="subTitle"/>
          </p:nvPr>
        </p:nvSpPr>
        <p:spPr>
          <a:xfrm>
            <a:off x="3802800" y="3207300"/>
            <a:ext cx="22053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38" name="Google Shape;538;p29"/>
          <p:cNvSpPr txBox="1"/>
          <p:nvPr>
            <p:ph idx="6" type="subTitle"/>
          </p:nvPr>
        </p:nvSpPr>
        <p:spPr>
          <a:xfrm>
            <a:off x="3802800" y="2879800"/>
            <a:ext cx="22053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9" name="Google Shape;539;p29"/>
          <p:cNvSpPr txBox="1"/>
          <p:nvPr>
            <p:ph idx="7" type="subTitle"/>
          </p:nvPr>
        </p:nvSpPr>
        <p:spPr>
          <a:xfrm>
            <a:off x="6213150" y="3207300"/>
            <a:ext cx="22053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40" name="Google Shape;540;p29"/>
          <p:cNvSpPr txBox="1"/>
          <p:nvPr>
            <p:ph idx="8" type="subTitle"/>
          </p:nvPr>
        </p:nvSpPr>
        <p:spPr>
          <a:xfrm>
            <a:off x="6213150" y="2879800"/>
            <a:ext cx="22053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1" name="Google Shape;541;p29"/>
          <p:cNvSpPr/>
          <p:nvPr>
            <p:ph idx="9" type="pic"/>
          </p:nvPr>
        </p:nvSpPr>
        <p:spPr>
          <a:xfrm>
            <a:off x="276297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42" name="Google Shape;542;p29"/>
          <p:cNvGrpSpPr/>
          <p:nvPr/>
        </p:nvGrpSpPr>
        <p:grpSpPr>
          <a:xfrm>
            <a:off x="7498700" y="4424213"/>
            <a:ext cx="1105950" cy="368700"/>
            <a:chOff x="1123925" y="4067450"/>
            <a:chExt cx="1105950" cy="368700"/>
          </a:xfrm>
        </p:grpSpPr>
        <p:sp>
          <p:nvSpPr>
            <p:cNvPr id="543" name="Google Shape;543;p29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4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30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0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30"/>
          <p:cNvSpPr txBox="1"/>
          <p:nvPr>
            <p:ph type="title"/>
          </p:nvPr>
        </p:nvSpPr>
        <p:spPr>
          <a:xfrm>
            <a:off x="725550" y="401925"/>
            <a:ext cx="76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50" name="Google Shape;550;p30"/>
          <p:cNvSpPr txBox="1"/>
          <p:nvPr>
            <p:ph idx="1" type="subTitle"/>
          </p:nvPr>
        </p:nvSpPr>
        <p:spPr>
          <a:xfrm>
            <a:off x="713225" y="2185576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51" name="Google Shape;551;p30"/>
          <p:cNvSpPr txBox="1"/>
          <p:nvPr>
            <p:ph idx="2" type="subTitle"/>
          </p:nvPr>
        </p:nvSpPr>
        <p:spPr>
          <a:xfrm>
            <a:off x="713225" y="1858077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2" name="Google Shape;552;p30"/>
          <p:cNvSpPr txBox="1"/>
          <p:nvPr>
            <p:ph idx="3" type="subTitle"/>
          </p:nvPr>
        </p:nvSpPr>
        <p:spPr>
          <a:xfrm>
            <a:off x="3358950" y="2185576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53" name="Google Shape;553;p30"/>
          <p:cNvSpPr txBox="1"/>
          <p:nvPr>
            <p:ph idx="4" type="subTitle"/>
          </p:nvPr>
        </p:nvSpPr>
        <p:spPr>
          <a:xfrm>
            <a:off x="3358950" y="1858077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4" name="Google Shape;554;p30"/>
          <p:cNvSpPr txBox="1"/>
          <p:nvPr>
            <p:ph idx="5" type="subTitle"/>
          </p:nvPr>
        </p:nvSpPr>
        <p:spPr>
          <a:xfrm>
            <a:off x="6004675" y="2185576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55" name="Google Shape;555;p30"/>
          <p:cNvSpPr txBox="1"/>
          <p:nvPr>
            <p:ph idx="6" type="subTitle"/>
          </p:nvPr>
        </p:nvSpPr>
        <p:spPr>
          <a:xfrm>
            <a:off x="6004675" y="1858077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6" name="Google Shape;556;p30"/>
          <p:cNvSpPr txBox="1"/>
          <p:nvPr>
            <p:ph idx="7" type="subTitle"/>
          </p:nvPr>
        </p:nvSpPr>
        <p:spPr>
          <a:xfrm>
            <a:off x="713225" y="3743826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57" name="Google Shape;557;p30"/>
          <p:cNvSpPr txBox="1"/>
          <p:nvPr>
            <p:ph idx="8" type="subTitle"/>
          </p:nvPr>
        </p:nvSpPr>
        <p:spPr>
          <a:xfrm>
            <a:off x="713225" y="3416327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8" name="Google Shape;558;p30"/>
          <p:cNvSpPr txBox="1"/>
          <p:nvPr>
            <p:ph idx="9" type="subTitle"/>
          </p:nvPr>
        </p:nvSpPr>
        <p:spPr>
          <a:xfrm>
            <a:off x="3358950" y="3743826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59" name="Google Shape;559;p30"/>
          <p:cNvSpPr txBox="1"/>
          <p:nvPr>
            <p:ph idx="13" type="subTitle"/>
          </p:nvPr>
        </p:nvSpPr>
        <p:spPr>
          <a:xfrm>
            <a:off x="3358950" y="3416327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0" name="Google Shape;560;p30"/>
          <p:cNvSpPr txBox="1"/>
          <p:nvPr>
            <p:ph idx="14" type="subTitle"/>
          </p:nvPr>
        </p:nvSpPr>
        <p:spPr>
          <a:xfrm>
            <a:off x="6004675" y="3743826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61" name="Google Shape;561;p30"/>
          <p:cNvSpPr txBox="1"/>
          <p:nvPr>
            <p:ph idx="15" type="subTitle"/>
          </p:nvPr>
        </p:nvSpPr>
        <p:spPr>
          <a:xfrm>
            <a:off x="6004675" y="3416327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62" name="Google Shape;562;p30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3909850" y="4506100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30"/>
          <p:cNvGrpSpPr/>
          <p:nvPr/>
        </p:nvGrpSpPr>
        <p:grpSpPr>
          <a:xfrm>
            <a:off x="725550" y="4539088"/>
            <a:ext cx="1105950" cy="368700"/>
            <a:chOff x="1123925" y="4067450"/>
            <a:chExt cx="1105950" cy="368700"/>
          </a:xfrm>
        </p:grpSpPr>
        <p:sp>
          <p:nvSpPr>
            <p:cNvPr id="564" name="Google Shape;564;p30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 txBox="1"/>
          <p:nvPr>
            <p:ph type="title"/>
          </p:nvPr>
        </p:nvSpPr>
        <p:spPr>
          <a:xfrm>
            <a:off x="725550" y="401925"/>
            <a:ext cx="76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2475750" y="1617975"/>
            <a:ext cx="4192500" cy="22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Actor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9pPr>
          </a:lstStyle>
          <a:p/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-794600" y="78050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4"/>
          <p:cNvGrpSpPr/>
          <p:nvPr/>
        </p:nvGrpSpPr>
        <p:grpSpPr>
          <a:xfrm>
            <a:off x="529700" y="4424213"/>
            <a:ext cx="1105950" cy="368700"/>
            <a:chOff x="1123925" y="4067450"/>
            <a:chExt cx="1105950" cy="368700"/>
          </a:xfrm>
        </p:grpSpPr>
        <p:sp>
          <p:nvSpPr>
            <p:cNvPr id="81" name="Google Shape;81;p4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7543925" y="4542563"/>
            <a:ext cx="785700" cy="132000"/>
            <a:chOff x="2561975" y="171900"/>
            <a:chExt cx="785700" cy="132000"/>
          </a:xfrm>
        </p:grpSpPr>
        <p:sp>
          <p:nvSpPr>
            <p:cNvPr id="85" name="Google Shape;85;p4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33368" l="31413" r="36887" t="10802"/>
          <a:stretch/>
        </p:blipFill>
        <p:spPr>
          <a:xfrm>
            <a:off x="4179150" y="4406048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7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1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1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1"/>
          <p:cNvSpPr txBox="1"/>
          <p:nvPr>
            <p:ph type="title"/>
          </p:nvPr>
        </p:nvSpPr>
        <p:spPr>
          <a:xfrm>
            <a:off x="4555375" y="691563"/>
            <a:ext cx="3875400" cy="10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71" name="Google Shape;571;p31"/>
          <p:cNvSpPr txBox="1"/>
          <p:nvPr>
            <p:ph idx="1" type="subTitle"/>
          </p:nvPr>
        </p:nvSpPr>
        <p:spPr>
          <a:xfrm>
            <a:off x="3923575" y="1666863"/>
            <a:ext cx="45072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72" name="Google Shape;572;p31"/>
          <p:cNvSpPr/>
          <p:nvPr>
            <p:ph idx="2" type="pic"/>
          </p:nvPr>
        </p:nvSpPr>
        <p:spPr>
          <a:xfrm>
            <a:off x="276297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31"/>
          <p:cNvSpPr txBox="1"/>
          <p:nvPr/>
        </p:nvSpPr>
        <p:spPr>
          <a:xfrm>
            <a:off x="4585975" y="3240688"/>
            <a:ext cx="3844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CREDITS: </a:t>
            </a:r>
            <a:r>
              <a:rPr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endParaRPr b="1" sz="12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574" name="Google Shape;574;p31"/>
          <p:cNvGrpSpPr/>
          <p:nvPr/>
        </p:nvGrpSpPr>
        <p:grpSpPr>
          <a:xfrm>
            <a:off x="7324825" y="4526350"/>
            <a:ext cx="1105950" cy="368700"/>
            <a:chOff x="1123925" y="4067450"/>
            <a:chExt cx="1105950" cy="368700"/>
          </a:xfrm>
        </p:grpSpPr>
        <p:sp>
          <p:nvSpPr>
            <p:cNvPr id="575" name="Google Shape;575;p31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8" name="Google Shape;578;p31"/>
          <p:cNvPicPr preferRelativeResize="0"/>
          <p:nvPr/>
        </p:nvPicPr>
        <p:blipFill rotWithShape="1">
          <a:blip r:embed="rId7">
            <a:alphaModFix/>
          </a:blip>
          <a:srcRect b="17683" l="29912" r="33280" t="17110"/>
          <a:stretch/>
        </p:blipFill>
        <p:spPr>
          <a:xfrm>
            <a:off x="3909850" y="4468163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9" name="Google Shape;579;p31"/>
          <p:cNvGrpSpPr/>
          <p:nvPr/>
        </p:nvGrpSpPr>
        <p:grpSpPr>
          <a:xfrm>
            <a:off x="7640400" y="375625"/>
            <a:ext cx="785700" cy="132000"/>
            <a:chOff x="2561975" y="171900"/>
            <a:chExt cx="785700" cy="132000"/>
          </a:xfrm>
        </p:grpSpPr>
        <p:sp>
          <p:nvSpPr>
            <p:cNvPr id="580" name="Google Shape;580;p31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8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32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2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2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7819700" y="1732825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8" name="Google Shape;588;p32"/>
          <p:cNvGrpSpPr/>
          <p:nvPr/>
        </p:nvGrpSpPr>
        <p:grpSpPr>
          <a:xfrm>
            <a:off x="4019025" y="4424213"/>
            <a:ext cx="1105950" cy="368700"/>
            <a:chOff x="1123925" y="4067450"/>
            <a:chExt cx="1105950" cy="368700"/>
          </a:xfrm>
        </p:grpSpPr>
        <p:sp>
          <p:nvSpPr>
            <p:cNvPr id="589" name="Google Shape;589;p32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2"/>
          <p:cNvGrpSpPr/>
          <p:nvPr/>
        </p:nvGrpSpPr>
        <p:grpSpPr>
          <a:xfrm>
            <a:off x="4179150" y="460663"/>
            <a:ext cx="785700" cy="132000"/>
            <a:chOff x="2561975" y="171900"/>
            <a:chExt cx="785700" cy="132000"/>
          </a:xfrm>
        </p:grpSpPr>
        <p:sp>
          <p:nvSpPr>
            <p:cNvPr id="593" name="Google Shape;593;p32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97" name="Google Shape;597;p32"/>
          <p:cNvPicPr preferRelativeResize="0"/>
          <p:nvPr/>
        </p:nvPicPr>
        <p:blipFill rotWithShape="1">
          <a:blip r:embed="rId5">
            <a:alphaModFix/>
          </a:blip>
          <a:srcRect b="33368" l="31413" r="36887" t="10802"/>
          <a:stretch/>
        </p:blipFill>
        <p:spPr>
          <a:xfrm>
            <a:off x="0" y="3080823"/>
            <a:ext cx="785698" cy="77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32"/>
          <p:cNvGrpSpPr/>
          <p:nvPr/>
        </p:nvGrpSpPr>
        <p:grpSpPr>
          <a:xfrm>
            <a:off x="7543649" y="372938"/>
            <a:ext cx="862182" cy="425110"/>
            <a:chOff x="951500" y="309675"/>
            <a:chExt cx="648599" cy="319800"/>
          </a:xfrm>
        </p:grpSpPr>
        <p:sp>
          <p:nvSpPr>
            <p:cNvPr id="599" name="Google Shape;599;p32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32"/>
          <p:cNvGrpSpPr/>
          <p:nvPr/>
        </p:nvGrpSpPr>
        <p:grpSpPr>
          <a:xfrm>
            <a:off x="332100" y="715440"/>
            <a:ext cx="1138095" cy="1151397"/>
            <a:chOff x="5559975" y="272090"/>
            <a:chExt cx="1138095" cy="1151397"/>
          </a:xfrm>
        </p:grpSpPr>
        <p:grpSp>
          <p:nvGrpSpPr>
            <p:cNvPr id="615" name="Google Shape;615;p32"/>
            <p:cNvGrpSpPr/>
            <p:nvPr/>
          </p:nvGrpSpPr>
          <p:grpSpPr>
            <a:xfrm>
              <a:off x="5559975" y="272090"/>
              <a:ext cx="1138095" cy="1151397"/>
              <a:chOff x="3272625" y="2076225"/>
              <a:chExt cx="635275" cy="642700"/>
            </a:xfrm>
          </p:grpSpPr>
          <p:sp>
            <p:nvSpPr>
              <p:cNvPr id="616" name="Google Shape;616;p32"/>
              <p:cNvSpPr/>
              <p:nvPr/>
            </p:nvSpPr>
            <p:spPr>
              <a:xfrm>
                <a:off x="3436350" y="2105700"/>
                <a:ext cx="47275" cy="48525"/>
              </a:xfrm>
              <a:custGeom>
                <a:rect b="b" l="l" r="r" t="t"/>
                <a:pathLst>
                  <a:path extrusionOk="0" h="1941" w="1891">
                    <a:moveTo>
                      <a:pt x="1264" y="464"/>
                    </a:moveTo>
                    <a:cubicBezTo>
                      <a:pt x="1280" y="464"/>
                      <a:pt x="1295" y="465"/>
                      <a:pt x="1309" y="468"/>
                    </a:cubicBezTo>
                    <a:cubicBezTo>
                      <a:pt x="1341" y="475"/>
                      <a:pt x="1368" y="507"/>
                      <a:pt x="1387" y="553"/>
                    </a:cubicBezTo>
                    <a:cubicBezTo>
                      <a:pt x="1407" y="599"/>
                      <a:pt x="1407" y="632"/>
                      <a:pt x="1400" y="664"/>
                    </a:cubicBezTo>
                    <a:cubicBezTo>
                      <a:pt x="1394" y="697"/>
                      <a:pt x="1361" y="730"/>
                      <a:pt x="1309" y="762"/>
                    </a:cubicBezTo>
                    <a:cubicBezTo>
                      <a:pt x="1263" y="795"/>
                      <a:pt x="1178" y="834"/>
                      <a:pt x="1073" y="887"/>
                    </a:cubicBezTo>
                    <a:lnTo>
                      <a:pt x="811" y="1011"/>
                    </a:lnTo>
                    <a:lnTo>
                      <a:pt x="674" y="704"/>
                    </a:lnTo>
                    <a:lnTo>
                      <a:pt x="936" y="579"/>
                    </a:lnTo>
                    <a:cubicBezTo>
                      <a:pt x="1040" y="527"/>
                      <a:pt x="1119" y="494"/>
                      <a:pt x="1178" y="475"/>
                    </a:cubicBezTo>
                    <a:cubicBezTo>
                      <a:pt x="1212" y="467"/>
                      <a:pt x="1240" y="464"/>
                      <a:pt x="1264" y="464"/>
                    </a:cubicBezTo>
                    <a:close/>
                    <a:moveTo>
                      <a:pt x="1357" y="1"/>
                    </a:moveTo>
                    <a:cubicBezTo>
                      <a:pt x="1231" y="1"/>
                      <a:pt x="1071" y="43"/>
                      <a:pt x="883" y="134"/>
                    </a:cubicBezTo>
                    <a:lnTo>
                      <a:pt x="478" y="324"/>
                    </a:lnTo>
                    <a:lnTo>
                      <a:pt x="0" y="540"/>
                    </a:lnTo>
                    <a:cubicBezTo>
                      <a:pt x="131" y="789"/>
                      <a:pt x="249" y="1018"/>
                      <a:pt x="347" y="1240"/>
                    </a:cubicBezTo>
                    <a:cubicBezTo>
                      <a:pt x="445" y="1449"/>
                      <a:pt x="550" y="1685"/>
                      <a:pt x="654" y="1940"/>
                    </a:cubicBezTo>
                    <a:lnTo>
                      <a:pt x="1132" y="1718"/>
                    </a:lnTo>
                    <a:lnTo>
                      <a:pt x="975" y="1384"/>
                    </a:lnTo>
                    <a:lnTo>
                      <a:pt x="1374" y="1194"/>
                    </a:lnTo>
                    <a:cubicBezTo>
                      <a:pt x="1557" y="1116"/>
                      <a:pt x="1675" y="1024"/>
                      <a:pt x="1760" y="933"/>
                    </a:cubicBezTo>
                    <a:cubicBezTo>
                      <a:pt x="1839" y="834"/>
                      <a:pt x="1884" y="749"/>
                      <a:pt x="1884" y="651"/>
                    </a:cubicBezTo>
                    <a:cubicBezTo>
                      <a:pt x="1891" y="553"/>
                      <a:pt x="1858" y="442"/>
                      <a:pt x="1806" y="331"/>
                    </a:cubicBezTo>
                    <a:cubicBezTo>
                      <a:pt x="1734" y="167"/>
                      <a:pt x="1623" y="62"/>
                      <a:pt x="1479" y="17"/>
                    </a:cubicBezTo>
                    <a:cubicBezTo>
                      <a:pt x="1443" y="6"/>
                      <a:pt x="1402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2"/>
              <p:cNvSpPr/>
              <p:nvPr/>
            </p:nvSpPr>
            <p:spPr>
              <a:xfrm>
                <a:off x="3481975" y="2092050"/>
                <a:ext cx="25050" cy="43525"/>
              </a:xfrm>
              <a:custGeom>
                <a:rect b="b" l="l" r="r" t="t"/>
                <a:pathLst>
                  <a:path extrusionOk="0" h="1741" w="1002">
                    <a:moveTo>
                      <a:pt x="478" y="0"/>
                    </a:moveTo>
                    <a:lnTo>
                      <a:pt x="1" y="164"/>
                    </a:lnTo>
                    <a:lnTo>
                      <a:pt x="72" y="386"/>
                    </a:lnTo>
                    <a:cubicBezTo>
                      <a:pt x="158" y="622"/>
                      <a:pt x="223" y="798"/>
                      <a:pt x="262" y="936"/>
                    </a:cubicBezTo>
                    <a:cubicBezTo>
                      <a:pt x="301" y="1073"/>
                      <a:pt x="367" y="1263"/>
                      <a:pt x="452" y="1511"/>
                    </a:cubicBezTo>
                    <a:lnTo>
                      <a:pt x="524" y="1740"/>
                    </a:lnTo>
                    <a:lnTo>
                      <a:pt x="1001" y="1577"/>
                    </a:lnTo>
                    <a:cubicBezTo>
                      <a:pt x="969" y="1492"/>
                      <a:pt x="916" y="1341"/>
                      <a:pt x="851" y="1145"/>
                    </a:cubicBezTo>
                    <a:cubicBezTo>
                      <a:pt x="792" y="981"/>
                      <a:pt x="753" y="857"/>
                      <a:pt x="740" y="759"/>
                    </a:cubicBezTo>
                    <a:cubicBezTo>
                      <a:pt x="714" y="700"/>
                      <a:pt x="681" y="595"/>
                      <a:pt x="629" y="465"/>
                    </a:cubicBezTo>
                    <a:cubicBezTo>
                      <a:pt x="589" y="353"/>
                      <a:pt x="544" y="19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2"/>
              <p:cNvSpPr/>
              <p:nvPr/>
            </p:nvSpPr>
            <p:spPr>
              <a:xfrm>
                <a:off x="3505850" y="2096725"/>
                <a:ext cx="39125" cy="32025"/>
              </a:xfrm>
              <a:custGeom>
                <a:rect b="b" l="l" r="r" t="t"/>
                <a:pathLst>
                  <a:path extrusionOk="0" h="1281" w="1565">
                    <a:moveTo>
                      <a:pt x="781" y="371"/>
                    </a:moveTo>
                    <a:cubicBezTo>
                      <a:pt x="796" y="371"/>
                      <a:pt x="809" y="372"/>
                      <a:pt x="818" y="376"/>
                    </a:cubicBezTo>
                    <a:cubicBezTo>
                      <a:pt x="845" y="389"/>
                      <a:pt x="864" y="395"/>
                      <a:pt x="864" y="408"/>
                    </a:cubicBezTo>
                    <a:cubicBezTo>
                      <a:pt x="871" y="435"/>
                      <a:pt x="864" y="454"/>
                      <a:pt x="845" y="467"/>
                    </a:cubicBezTo>
                    <a:cubicBezTo>
                      <a:pt x="818" y="487"/>
                      <a:pt x="786" y="500"/>
                      <a:pt x="740" y="507"/>
                    </a:cubicBezTo>
                    <a:cubicBezTo>
                      <a:pt x="609" y="539"/>
                      <a:pt x="511" y="565"/>
                      <a:pt x="426" y="598"/>
                    </a:cubicBezTo>
                    <a:cubicBezTo>
                      <a:pt x="459" y="539"/>
                      <a:pt x="504" y="493"/>
                      <a:pt x="550" y="461"/>
                    </a:cubicBezTo>
                    <a:cubicBezTo>
                      <a:pt x="603" y="421"/>
                      <a:pt x="668" y="395"/>
                      <a:pt x="733" y="376"/>
                    </a:cubicBezTo>
                    <a:cubicBezTo>
                      <a:pt x="750" y="372"/>
                      <a:pt x="766" y="371"/>
                      <a:pt x="781" y="371"/>
                    </a:cubicBezTo>
                    <a:close/>
                    <a:moveTo>
                      <a:pt x="904" y="592"/>
                    </a:moveTo>
                    <a:lnTo>
                      <a:pt x="917" y="650"/>
                    </a:lnTo>
                    <a:cubicBezTo>
                      <a:pt x="910" y="703"/>
                      <a:pt x="877" y="755"/>
                      <a:pt x="818" y="794"/>
                    </a:cubicBezTo>
                    <a:cubicBezTo>
                      <a:pt x="766" y="834"/>
                      <a:pt x="701" y="866"/>
                      <a:pt x="616" y="886"/>
                    </a:cubicBezTo>
                    <a:cubicBezTo>
                      <a:pt x="594" y="890"/>
                      <a:pt x="574" y="892"/>
                      <a:pt x="558" y="892"/>
                    </a:cubicBezTo>
                    <a:cubicBezTo>
                      <a:pt x="520" y="892"/>
                      <a:pt x="496" y="881"/>
                      <a:pt x="491" y="853"/>
                    </a:cubicBezTo>
                    <a:cubicBezTo>
                      <a:pt x="485" y="807"/>
                      <a:pt x="518" y="775"/>
                      <a:pt x="589" y="749"/>
                    </a:cubicBezTo>
                    <a:lnTo>
                      <a:pt x="661" y="716"/>
                    </a:lnTo>
                    <a:cubicBezTo>
                      <a:pt x="720" y="696"/>
                      <a:pt x="766" y="670"/>
                      <a:pt x="805" y="657"/>
                    </a:cubicBezTo>
                    <a:cubicBezTo>
                      <a:pt x="838" y="637"/>
                      <a:pt x="871" y="611"/>
                      <a:pt x="904" y="592"/>
                    </a:cubicBezTo>
                    <a:close/>
                    <a:moveTo>
                      <a:pt x="858" y="1"/>
                    </a:moveTo>
                    <a:cubicBezTo>
                      <a:pt x="781" y="1"/>
                      <a:pt x="696" y="12"/>
                      <a:pt x="603" y="35"/>
                    </a:cubicBezTo>
                    <a:cubicBezTo>
                      <a:pt x="446" y="68"/>
                      <a:pt x="321" y="121"/>
                      <a:pt x="230" y="206"/>
                    </a:cubicBezTo>
                    <a:cubicBezTo>
                      <a:pt x="132" y="278"/>
                      <a:pt x="60" y="389"/>
                      <a:pt x="1" y="507"/>
                    </a:cubicBezTo>
                    <a:cubicBezTo>
                      <a:pt x="118" y="539"/>
                      <a:pt x="243" y="585"/>
                      <a:pt x="361" y="631"/>
                    </a:cubicBezTo>
                    <a:cubicBezTo>
                      <a:pt x="243" y="683"/>
                      <a:pt x="158" y="735"/>
                      <a:pt x="105" y="801"/>
                    </a:cubicBezTo>
                    <a:cubicBezTo>
                      <a:pt x="60" y="866"/>
                      <a:pt x="46" y="938"/>
                      <a:pt x="66" y="1030"/>
                    </a:cubicBezTo>
                    <a:cubicBezTo>
                      <a:pt x="92" y="1141"/>
                      <a:pt x="151" y="1213"/>
                      <a:pt x="230" y="1252"/>
                    </a:cubicBezTo>
                    <a:cubicBezTo>
                      <a:pt x="276" y="1270"/>
                      <a:pt x="329" y="1280"/>
                      <a:pt x="390" y="1280"/>
                    </a:cubicBezTo>
                    <a:cubicBezTo>
                      <a:pt x="440" y="1280"/>
                      <a:pt x="495" y="1274"/>
                      <a:pt x="557" y="1259"/>
                    </a:cubicBezTo>
                    <a:cubicBezTo>
                      <a:pt x="681" y="1239"/>
                      <a:pt x="773" y="1187"/>
                      <a:pt x="838" y="1115"/>
                    </a:cubicBezTo>
                    <a:cubicBezTo>
                      <a:pt x="904" y="1043"/>
                      <a:pt x="936" y="945"/>
                      <a:pt x="949" y="821"/>
                    </a:cubicBezTo>
                    <a:lnTo>
                      <a:pt x="962" y="866"/>
                    </a:lnTo>
                    <a:cubicBezTo>
                      <a:pt x="975" y="951"/>
                      <a:pt x="1015" y="1017"/>
                      <a:pt x="1067" y="1056"/>
                    </a:cubicBezTo>
                    <a:cubicBezTo>
                      <a:pt x="1096" y="1081"/>
                      <a:pt x="1142" y="1093"/>
                      <a:pt x="1202" y="1093"/>
                    </a:cubicBezTo>
                    <a:cubicBezTo>
                      <a:pt x="1235" y="1093"/>
                      <a:pt x="1273" y="1089"/>
                      <a:pt x="1316" y="1082"/>
                    </a:cubicBezTo>
                    <a:cubicBezTo>
                      <a:pt x="1375" y="1076"/>
                      <a:pt x="1420" y="1056"/>
                      <a:pt x="1453" y="1050"/>
                    </a:cubicBezTo>
                    <a:cubicBezTo>
                      <a:pt x="1479" y="1043"/>
                      <a:pt x="1525" y="1023"/>
                      <a:pt x="1564" y="1010"/>
                    </a:cubicBezTo>
                    <a:lnTo>
                      <a:pt x="1532" y="814"/>
                    </a:lnTo>
                    <a:cubicBezTo>
                      <a:pt x="1499" y="814"/>
                      <a:pt x="1473" y="801"/>
                      <a:pt x="1460" y="788"/>
                    </a:cubicBezTo>
                    <a:cubicBezTo>
                      <a:pt x="1440" y="768"/>
                      <a:pt x="1427" y="735"/>
                      <a:pt x="1420" y="690"/>
                    </a:cubicBezTo>
                    <a:lnTo>
                      <a:pt x="1361" y="441"/>
                    </a:lnTo>
                    <a:cubicBezTo>
                      <a:pt x="1309" y="251"/>
                      <a:pt x="1231" y="121"/>
                      <a:pt x="1106" y="55"/>
                    </a:cubicBezTo>
                    <a:cubicBezTo>
                      <a:pt x="1037" y="19"/>
                      <a:pt x="954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2"/>
              <p:cNvSpPr/>
              <p:nvPr/>
            </p:nvSpPr>
            <p:spPr>
              <a:xfrm>
                <a:off x="3545425" y="2090475"/>
                <a:ext cx="34875" cy="30425"/>
              </a:xfrm>
              <a:custGeom>
                <a:rect b="b" l="l" r="r" t="t"/>
                <a:pathLst>
                  <a:path extrusionOk="0" h="1217" w="1395">
                    <a:moveTo>
                      <a:pt x="775" y="1"/>
                    </a:moveTo>
                    <a:cubicBezTo>
                      <a:pt x="737" y="1"/>
                      <a:pt x="699" y="2"/>
                      <a:pt x="662" y="4"/>
                    </a:cubicBezTo>
                    <a:cubicBezTo>
                      <a:pt x="433" y="24"/>
                      <a:pt x="269" y="70"/>
                      <a:pt x="151" y="155"/>
                    </a:cubicBezTo>
                    <a:cubicBezTo>
                      <a:pt x="47" y="227"/>
                      <a:pt x="1" y="331"/>
                      <a:pt x="7" y="456"/>
                    </a:cubicBezTo>
                    <a:cubicBezTo>
                      <a:pt x="14" y="560"/>
                      <a:pt x="66" y="639"/>
                      <a:pt x="145" y="678"/>
                    </a:cubicBezTo>
                    <a:cubicBezTo>
                      <a:pt x="212" y="709"/>
                      <a:pt x="290" y="719"/>
                      <a:pt x="381" y="719"/>
                    </a:cubicBezTo>
                    <a:cubicBezTo>
                      <a:pt x="406" y="719"/>
                      <a:pt x="432" y="719"/>
                      <a:pt x="459" y="717"/>
                    </a:cubicBezTo>
                    <a:cubicBezTo>
                      <a:pt x="537" y="711"/>
                      <a:pt x="609" y="704"/>
                      <a:pt x="688" y="685"/>
                    </a:cubicBezTo>
                    <a:cubicBezTo>
                      <a:pt x="701" y="685"/>
                      <a:pt x="721" y="678"/>
                      <a:pt x="740" y="678"/>
                    </a:cubicBezTo>
                    <a:cubicBezTo>
                      <a:pt x="766" y="678"/>
                      <a:pt x="793" y="671"/>
                      <a:pt x="806" y="671"/>
                    </a:cubicBezTo>
                    <a:cubicBezTo>
                      <a:pt x="838" y="671"/>
                      <a:pt x="864" y="678"/>
                      <a:pt x="884" y="685"/>
                    </a:cubicBezTo>
                    <a:cubicBezTo>
                      <a:pt x="904" y="691"/>
                      <a:pt x="917" y="711"/>
                      <a:pt x="917" y="737"/>
                    </a:cubicBezTo>
                    <a:cubicBezTo>
                      <a:pt x="917" y="757"/>
                      <a:pt x="897" y="783"/>
                      <a:pt x="864" y="809"/>
                    </a:cubicBezTo>
                    <a:cubicBezTo>
                      <a:pt x="832" y="835"/>
                      <a:pt x="786" y="842"/>
                      <a:pt x="721" y="848"/>
                    </a:cubicBezTo>
                    <a:cubicBezTo>
                      <a:pt x="703" y="850"/>
                      <a:pt x="685" y="851"/>
                      <a:pt x="665" y="851"/>
                    </a:cubicBezTo>
                    <a:cubicBezTo>
                      <a:pt x="612" y="851"/>
                      <a:pt x="550" y="845"/>
                      <a:pt x="478" y="835"/>
                    </a:cubicBezTo>
                    <a:cubicBezTo>
                      <a:pt x="380" y="815"/>
                      <a:pt x="302" y="783"/>
                      <a:pt x="236" y="743"/>
                    </a:cubicBezTo>
                    <a:lnTo>
                      <a:pt x="40" y="1071"/>
                    </a:lnTo>
                    <a:cubicBezTo>
                      <a:pt x="151" y="1129"/>
                      <a:pt x="276" y="1169"/>
                      <a:pt x="400" y="1195"/>
                    </a:cubicBezTo>
                    <a:cubicBezTo>
                      <a:pt x="475" y="1207"/>
                      <a:pt x="547" y="1216"/>
                      <a:pt x="617" y="1216"/>
                    </a:cubicBezTo>
                    <a:cubicBezTo>
                      <a:pt x="663" y="1216"/>
                      <a:pt x="709" y="1212"/>
                      <a:pt x="753" y="1201"/>
                    </a:cubicBezTo>
                    <a:cubicBezTo>
                      <a:pt x="963" y="1182"/>
                      <a:pt x="1120" y="1136"/>
                      <a:pt x="1231" y="1051"/>
                    </a:cubicBezTo>
                    <a:cubicBezTo>
                      <a:pt x="1349" y="972"/>
                      <a:pt x="1394" y="855"/>
                      <a:pt x="1381" y="704"/>
                    </a:cubicBezTo>
                    <a:cubicBezTo>
                      <a:pt x="1375" y="606"/>
                      <a:pt x="1322" y="528"/>
                      <a:pt x="1244" y="488"/>
                    </a:cubicBezTo>
                    <a:cubicBezTo>
                      <a:pt x="1177" y="460"/>
                      <a:pt x="1096" y="441"/>
                      <a:pt x="1001" y="441"/>
                    </a:cubicBezTo>
                    <a:cubicBezTo>
                      <a:pt x="966" y="441"/>
                      <a:pt x="929" y="444"/>
                      <a:pt x="891" y="449"/>
                    </a:cubicBezTo>
                    <a:cubicBezTo>
                      <a:pt x="838" y="456"/>
                      <a:pt x="766" y="462"/>
                      <a:pt x="662" y="482"/>
                    </a:cubicBezTo>
                    <a:cubicBezTo>
                      <a:pt x="622" y="488"/>
                      <a:pt x="590" y="488"/>
                      <a:pt x="564" y="495"/>
                    </a:cubicBezTo>
                    <a:cubicBezTo>
                      <a:pt x="555" y="499"/>
                      <a:pt x="549" y="500"/>
                      <a:pt x="542" y="500"/>
                    </a:cubicBezTo>
                    <a:cubicBezTo>
                      <a:pt x="529" y="500"/>
                      <a:pt x="518" y="493"/>
                      <a:pt x="505" y="488"/>
                    </a:cubicBezTo>
                    <a:cubicBezTo>
                      <a:pt x="492" y="482"/>
                      <a:pt x="478" y="462"/>
                      <a:pt x="478" y="449"/>
                    </a:cubicBezTo>
                    <a:cubicBezTo>
                      <a:pt x="478" y="423"/>
                      <a:pt x="498" y="397"/>
                      <a:pt x="531" y="377"/>
                    </a:cubicBezTo>
                    <a:cubicBezTo>
                      <a:pt x="564" y="351"/>
                      <a:pt x="603" y="344"/>
                      <a:pt x="655" y="331"/>
                    </a:cubicBezTo>
                    <a:cubicBezTo>
                      <a:pt x="674" y="330"/>
                      <a:pt x="693" y="329"/>
                      <a:pt x="712" y="329"/>
                    </a:cubicBezTo>
                    <a:cubicBezTo>
                      <a:pt x="763" y="329"/>
                      <a:pt x="812" y="335"/>
                      <a:pt x="864" y="344"/>
                    </a:cubicBezTo>
                    <a:cubicBezTo>
                      <a:pt x="936" y="351"/>
                      <a:pt x="1021" y="377"/>
                      <a:pt x="1100" y="410"/>
                    </a:cubicBezTo>
                    <a:lnTo>
                      <a:pt x="1322" y="135"/>
                    </a:lnTo>
                    <a:cubicBezTo>
                      <a:pt x="1224" y="83"/>
                      <a:pt x="1120" y="50"/>
                      <a:pt x="1002" y="24"/>
                    </a:cubicBezTo>
                    <a:cubicBezTo>
                      <a:pt x="928" y="6"/>
                      <a:pt x="851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2"/>
              <p:cNvSpPr/>
              <p:nvPr/>
            </p:nvSpPr>
            <p:spPr>
              <a:xfrm>
                <a:off x="3581575" y="2084025"/>
                <a:ext cx="26025" cy="35525"/>
              </a:xfrm>
              <a:custGeom>
                <a:rect b="b" l="l" r="r" t="t"/>
                <a:pathLst>
                  <a:path extrusionOk="0" h="1421" w="1041">
                    <a:moveTo>
                      <a:pt x="295" y="0"/>
                    </a:moveTo>
                    <a:cubicBezTo>
                      <a:pt x="276" y="66"/>
                      <a:pt x="243" y="118"/>
                      <a:pt x="197" y="164"/>
                    </a:cubicBezTo>
                    <a:cubicBezTo>
                      <a:pt x="145" y="210"/>
                      <a:pt x="79" y="229"/>
                      <a:pt x="7" y="229"/>
                    </a:cubicBezTo>
                    <a:lnTo>
                      <a:pt x="1" y="609"/>
                    </a:lnTo>
                    <a:cubicBezTo>
                      <a:pt x="73" y="609"/>
                      <a:pt x="145" y="602"/>
                      <a:pt x="210" y="602"/>
                    </a:cubicBezTo>
                    <a:lnTo>
                      <a:pt x="204" y="962"/>
                    </a:lnTo>
                    <a:cubicBezTo>
                      <a:pt x="204" y="1100"/>
                      <a:pt x="236" y="1211"/>
                      <a:pt x="302" y="1296"/>
                    </a:cubicBezTo>
                    <a:cubicBezTo>
                      <a:pt x="367" y="1374"/>
                      <a:pt x="491" y="1420"/>
                      <a:pt x="655" y="1420"/>
                    </a:cubicBezTo>
                    <a:lnTo>
                      <a:pt x="819" y="1420"/>
                    </a:lnTo>
                    <a:cubicBezTo>
                      <a:pt x="858" y="1420"/>
                      <a:pt x="910" y="1407"/>
                      <a:pt x="976" y="1401"/>
                    </a:cubicBezTo>
                    <a:lnTo>
                      <a:pt x="976" y="1230"/>
                    </a:lnTo>
                    <a:cubicBezTo>
                      <a:pt x="976" y="1178"/>
                      <a:pt x="976" y="1126"/>
                      <a:pt x="982" y="1073"/>
                    </a:cubicBezTo>
                    <a:lnTo>
                      <a:pt x="982" y="1073"/>
                    </a:lnTo>
                    <a:cubicBezTo>
                      <a:pt x="956" y="1080"/>
                      <a:pt x="923" y="1080"/>
                      <a:pt x="890" y="1080"/>
                    </a:cubicBezTo>
                    <a:cubicBezTo>
                      <a:pt x="799" y="1080"/>
                      <a:pt x="747" y="1060"/>
                      <a:pt x="714" y="1015"/>
                    </a:cubicBezTo>
                    <a:cubicBezTo>
                      <a:pt x="681" y="975"/>
                      <a:pt x="662" y="910"/>
                      <a:pt x="662" y="838"/>
                    </a:cubicBezTo>
                    <a:lnTo>
                      <a:pt x="668" y="609"/>
                    </a:lnTo>
                    <a:cubicBezTo>
                      <a:pt x="786" y="615"/>
                      <a:pt x="897" y="622"/>
                      <a:pt x="1028" y="635"/>
                    </a:cubicBezTo>
                    <a:lnTo>
                      <a:pt x="1041" y="256"/>
                    </a:lnTo>
                    <a:lnTo>
                      <a:pt x="629" y="249"/>
                    </a:lnTo>
                    <a:cubicBezTo>
                      <a:pt x="720" y="190"/>
                      <a:pt x="799" y="112"/>
                      <a:pt x="877" y="14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2"/>
              <p:cNvSpPr/>
              <p:nvPr/>
            </p:nvSpPr>
            <p:spPr>
              <a:xfrm>
                <a:off x="3610375" y="2076225"/>
                <a:ext cx="16375" cy="44450"/>
              </a:xfrm>
              <a:custGeom>
                <a:rect b="b" l="l" r="r" t="t"/>
                <a:pathLst>
                  <a:path extrusionOk="0" h="1778" w="655">
                    <a:moveTo>
                      <a:pt x="358" y="1"/>
                    </a:moveTo>
                    <a:cubicBezTo>
                      <a:pt x="294" y="1"/>
                      <a:pt x="244" y="20"/>
                      <a:pt x="203" y="51"/>
                    </a:cubicBezTo>
                    <a:cubicBezTo>
                      <a:pt x="157" y="97"/>
                      <a:pt x="131" y="149"/>
                      <a:pt x="124" y="214"/>
                    </a:cubicBezTo>
                    <a:cubicBezTo>
                      <a:pt x="118" y="293"/>
                      <a:pt x="131" y="345"/>
                      <a:pt x="170" y="397"/>
                    </a:cubicBezTo>
                    <a:cubicBezTo>
                      <a:pt x="216" y="443"/>
                      <a:pt x="281" y="469"/>
                      <a:pt x="360" y="489"/>
                    </a:cubicBezTo>
                    <a:cubicBezTo>
                      <a:pt x="372" y="490"/>
                      <a:pt x="383" y="490"/>
                      <a:pt x="394" y="490"/>
                    </a:cubicBezTo>
                    <a:cubicBezTo>
                      <a:pt x="468" y="490"/>
                      <a:pt x="523" y="471"/>
                      <a:pt x="563" y="437"/>
                    </a:cubicBezTo>
                    <a:cubicBezTo>
                      <a:pt x="615" y="397"/>
                      <a:pt x="641" y="345"/>
                      <a:pt x="648" y="273"/>
                    </a:cubicBezTo>
                    <a:cubicBezTo>
                      <a:pt x="654" y="201"/>
                      <a:pt x="641" y="142"/>
                      <a:pt x="596" y="97"/>
                    </a:cubicBezTo>
                    <a:cubicBezTo>
                      <a:pt x="556" y="44"/>
                      <a:pt x="491" y="12"/>
                      <a:pt x="412" y="5"/>
                    </a:cubicBezTo>
                    <a:cubicBezTo>
                      <a:pt x="393" y="2"/>
                      <a:pt x="375" y="1"/>
                      <a:pt x="358" y="1"/>
                    </a:cubicBezTo>
                    <a:close/>
                    <a:moveTo>
                      <a:pt x="105" y="574"/>
                    </a:moveTo>
                    <a:cubicBezTo>
                      <a:pt x="98" y="797"/>
                      <a:pt x="85" y="993"/>
                      <a:pt x="66" y="1176"/>
                    </a:cubicBezTo>
                    <a:cubicBezTo>
                      <a:pt x="59" y="1320"/>
                      <a:pt x="33" y="1510"/>
                      <a:pt x="0" y="1739"/>
                    </a:cubicBezTo>
                    <a:lnTo>
                      <a:pt x="497" y="1778"/>
                    </a:lnTo>
                    <a:cubicBezTo>
                      <a:pt x="517" y="1555"/>
                      <a:pt x="524" y="1372"/>
                      <a:pt x="543" y="1215"/>
                    </a:cubicBezTo>
                    <a:cubicBezTo>
                      <a:pt x="556" y="1032"/>
                      <a:pt x="582" y="836"/>
                      <a:pt x="615" y="626"/>
                    </a:cubicBezTo>
                    <a:lnTo>
                      <a:pt x="105" y="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2"/>
              <p:cNvSpPr/>
              <p:nvPr/>
            </p:nvSpPr>
            <p:spPr>
              <a:xfrm>
                <a:off x="3628850" y="2094625"/>
                <a:ext cx="35675" cy="30575"/>
              </a:xfrm>
              <a:custGeom>
                <a:rect b="b" l="l" r="r" t="t"/>
                <a:pathLst>
                  <a:path extrusionOk="0" h="1223" w="1427">
                    <a:moveTo>
                      <a:pt x="606" y="0"/>
                    </a:moveTo>
                    <a:cubicBezTo>
                      <a:pt x="476" y="0"/>
                      <a:pt x="367" y="27"/>
                      <a:pt x="282" y="87"/>
                    </a:cubicBezTo>
                    <a:cubicBezTo>
                      <a:pt x="144" y="165"/>
                      <a:pt x="66" y="296"/>
                      <a:pt x="33" y="479"/>
                    </a:cubicBezTo>
                    <a:cubicBezTo>
                      <a:pt x="0" y="649"/>
                      <a:pt x="20" y="806"/>
                      <a:pt x="112" y="937"/>
                    </a:cubicBezTo>
                    <a:cubicBezTo>
                      <a:pt x="203" y="1068"/>
                      <a:pt x="367" y="1160"/>
                      <a:pt x="596" y="1199"/>
                    </a:cubicBezTo>
                    <a:cubicBezTo>
                      <a:pt x="677" y="1215"/>
                      <a:pt x="754" y="1223"/>
                      <a:pt x="824" y="1223"/>
                    </a:cubicBezTo>
                    <a:cubicBezTo>
                      <a:pt x="902" y="1223"/>
                      <a:pt x="973" y="1213"/>
                      <a:pt x="1034" y="1192"/>
                    </a:cubicBezTo>
                    <a:cubicBezTo>
                      <a:pt x="1152" y="1147"/>
                      <a:pt x="1250" y="1081"/>
                      <a:pt x="1315" y="983"/>
                    </a:cubicBezTo>
                    <a:cubicBezTo>
                      <a:pt x="1158" y="931"/>
                      <a:pt x="1028" y="852"/>
                      <a:pt x="923" y="787"/>
                    </a:cubicBezTo>
                    <a:cubicBezTo>
                      <a:pt x="890" y="813"/>
                      <a:pt x="851" y="839"/>
                      <a:pt x="805" y="846"/>
                    </a:cubicBezTo>
                    <a:cubicBezTo>
                      <a:pt x="786" y="849"/>
                      <a:pt x="766" y="851"/>
                      <a:pt x="745" y="851"/>
                    </a:cubicBezTo>
                    <a:cubicBezTo>
                      <a:pt x="723" y="851"/>
                      <a:pt x="700" y="849"/>
                      <a:pt x="674" y="846"/>
                    </a:cubicBezTo>
                    <a:cubicBezTo>
                      <a:pt x="589" y="833"/>
                      <a:pt x="530" y="800"/>
                      <a:pt x="498" y="748"/>
                    </a:cubicBezTo>
                    <a:cubicBezTo>
                      <a:pt x="465" y="702"/>
                      <a:pt x="445" y="636"/>
                      <a:pt x="491" y="558"/>
                    </a:cubicBezTo>
                    <a:cubicBezTo>
                      <a:pt x="504" y="492"/>
                      <a:pt x="537" y="440"/>
                      <a:pt x="589" y="407"/>
                    </a:cubicBezTo>
                    <a:cubicBezTo>
                      <a:pt x="625" y="385"/>
                      <a:pt x="666" y="372"/>
                      <a:pt x="716" y="372"/>
                    </a:cubicBezTo>
                    <a:cubicBezTo>
                      <a:pt x="740" y="372"/>
                      <a:pt x="765" y="375"/>
                      <a:pt x="792" y="381"/>
                    </a:cubicBezTo>
                    <a:cubicBezTo>
                      <a:pt x="831" y="388"/>
                      <a:pt x="871" y="407"/>
                      <a:pt x="903" y="427"/>
                    </a:cubicBezTo>
                    <a:cubicBezTo>
                      <a:pt x="936" y="453"/>
                      <a:pt x="962" y="486"/>
                      <a:pt x="988" y="525"/>
                    </a:cubicBezTo>
                    <a:cubicBezTo>
                      <a:pt x="1152" y="505"/>
                      <a:pt x="1296" y="486"/>
                      <a:pt x="1427" y="486"/>
                    </a:cubicBezTo>
                    <a:cubicBezTo>
                      <a:pt x="1394" y="375"/>
                      <a:pt x="1342" y="276"/>
                      <a:pt x="1243" y="191"/>
                    </a:cubicBezTo>
                    <a:cubicBezTo>
                      <a:pt x="1145" y="113"/>
                      <a:pt x="1001" y="54"/>
                      <a:pt x="831" y="21"/>
                    </a:cubicBezTo>
                    <a:cubicBezTo>
                      <a:pt x="750" y="8"/>
                      <a:pt x="675" y="0"/>
                      <a:pt x="6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2"/>
              <p:cNvSpPr/>
              <p:nvPr/>
            </p:nvSpPr>
            <p:spPr>
              <a:xfrm>
                <a:off x="3672675" y="2094500"/>
                <a:ext cx="51050" cy="51525"/>
              </a:xfrm>
              <a:custGeom>
                <a:rect b="b" l="l" r="r" t="t"/>
                <a:pathLst>
                  <a:path extrusionOk="0" h="2061" w="2042">
                    <a:moveTo>
                      <a:pt x="877" y="576"/>
                    </a:moveTo>
                    <a:lnTo>
                      <a:pt x="1139" y="681"/>
                    </a:lnTo>
                    <a:cubicBezTo>
                      <a:pt x="1257" y="726"/>
                      <a:pt x="1335" y="759"/>
                      <a:pt x="1394" y="792"/>
                    </a:cubicBezTo>
                    <a:cubicBezTo>
                      <a:pt x="1453" y="824"/>
                      <a:pt x="1486" y="851"/>
                      <a:pt x="1499" y="877"/>
                    </a:cubicBezTo>
                    <a:cubicBezTo>
                      <a:pt x="1519" y="896"/>
                      <a:pt x="1519" y="923"/>
                      <a:pt x="1506" y="955"/>
                    </a:cubicBezTo>
                    <a:cubicBezTo>
                      <a:pt x="1499" y="988"/>
                      <a:pt x="1473" y="1014"/>
                      <a:pt x="1453" y="1014"/>
                    </a:cubicBezTo>
                    <a:cubicBezTo>
                      <a:pt x="1427" y="1014"/>
                      <a:pt x="1375" y="1014"/>
                      <a:pt x="1322" y="1001"/>
                    </a:cubicBezTo>
                    <a:cubicBezTo>
                      <a:pt x="1250" y="982"/>
                      <a:pt x="1172" y="949"/>
                      <a:pt x="1054" y="910"/>
                    </a:cubicBezTo>
                    <a:lnTo>
                      <a:pt x="786" y="805"/>
                    </a:lnTo>
                    <a:lnTo>
                      <a:pt x="877" y="576"/>
                    </a:lnTo>
                    <a:close/>
                    <a:moveTo>
                      <a:pt x="576" y="0"/>
                    </a:moveTo>
                    <a:cubicBezTo>
                      <a:pt x="485" y="262"/>
                      <a:pt x="393" y="510"/>
                      <a:pt x="308" y="726"/>
                    </a:cubicBezTo>
                    <a:cubicBezTo>
                      <a:pt x="217" y="949"/>
                      <a:pt x="119" y="1184"/>
                      <a:pt x="1" y="1439"/>
                    </a:cubicBezTo>
                    <a:lnTo>
                      <a:pt x="472" y="1629"/>
                    </a:lnTo>
                    <a:lnTo>
                      <a:pt x="648" y="1171"/>
                    </a:lnTo>
                    <a:lnTo>
                      <a:pt x="943" y="1282"/>
                    </a:lnTo>
                    <a:cubicBezTo>
                      <a:pt x="982" y="1531"/>
                      <a:pt x="1015" y="1721"/>
                      <a:pt x="1034" y="1852"/>
                    </a:cubicBezTo>
                    <a:lnTo>
                      <a:pt x="1571" y="2061"/>
                    </a:lnTo>
                    <a:lnTo>
                      <a:pt x="1427" y="1492"/>
                    </a:lnTo>
                    <a:cubicBezTo>
                      <a:pt x="1420" y="1472"/>
                      <a:pt x="1420" y="1446"/>
                      <a:pt x="1407" y="1426"/>
                    </a:cubicBezTo>
                    <a:lnTo>
                      <a:pt x="1407" y="1426"/>
                    </a:lnTo>
                    <a:cubicBezTo>
                      <a:pt x="1442" y="1429"/>
                      <a:pt x="1475" y="1431"/>
                      <a:pt x="1505" y="1431"/>
                    </a:cubicBezTo>
                    <a:cubicBezTo>
                      <a:pt x="1608" y="1431"/>
                      <a:pt x="1690" y="1413"/>
                      <a:pt x="1761" y="1367"/>
                    </a:cubicBezTo>
                    <a:cubicBezTo>
                      <a:pt x="1852" y="1309"/>
                      <a:pt x="1918" y="1230"/>
                      <a:pt x="1983" y="1112"/>
                    </a:cubicBezTo>
                    <a:cubicBezTo>
                      <a:pt x="2042" y="968"/>
                      <a:pt x="2029" y="838"/>
                      <a:pt x="1957" y="707"/>
                    </a:cubicBezTo>
                    <a:cubicBezTo>
                      <a:pt x="1885" y="576"/>
                      <a:pt x="1721" y="458"/>
                      <a:pt x="1453" y="353"/>
                    </a:cubicBezTo>
                    <a:lnTo>
                      <a:pt x="1041" y="190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2"/>
              <p:cNvSpPr/>
              <p:nvPr/>
            </p:nvSpPr>
            <p:spPr>
              <a:xfrm>
                <a:off x="3716350" y="2125850"/>
                <a:ext cx="36000" cy="33300"/>
              </a:xfrm>
              <a:custGeom>
                <a:rect b="b" l="l" r="r" t="t"/>
                <a:pathLst>
                  <a:path extrusionOk="0" h="1332" w="1440">
                    <a:moveTo>
                      <a:pt x="720" y="382"/>
                    </a:moveTo>
                    <a:cubicBezTo>
                      <a:pt x="773" y="382"/>
                      <a:pt x="831" y="401"/>
                      <a:pt x="890" y="434"/>
                    </a:cubicBezTo>
                    <a:cubicBezTo>
                      <a:pt x="936" y="454"/>
                      <a:pt x="975" y="499"/>
                      <a:pt x="995" y="539"/>
                    </a:cubicBezTo>
                    <a:cubicBezTo>
                      <a:pt x="1015" y="585"/>
                      <a:pt x="1021" y="630"/>
                      <a:pt x="1015" y="676"/>
                    </a:cubicBezTo>
                    <a:lnTo>
                      <a:pt x="576" y="434"/>
                    </a:lnTo>
                    <a:cubicBezTo>
                      <a:pt x="622" y="401"/>
                      <a:pt x="668" y="382"/>
                      <a:pt x="720" y="382"/>
                    </a:cubicBezTo>
                    <a:close/>
                    <a:moveTo>
                      <a:pt x="592" y="1"/>
                    </a:moveTo>
                    <a:cubicBezTo>
                      <a:pt x="551" y="1"/>
                      <a:pt x="510" y="6"/>
                      <a:pt x="472" y="15"/>
                    </a:cubicBezTo>
                    <a:cubicBezTo>
                      <a:pt x="315" y="55"/>
                      <a:pt x="203" y="153"/>
                      <a:pt x="112" y="310"/>
                    </a:cubicBezTo>
                    <a:cubicBezTo>
                      <a:pt x="20" y="467"/>
                      <a:pt x="1" y="617"/>
                      <a:pt x="46" y="774"/>
                    </a:cubicBezTo>
                    <a:cubicBezTo>
                      <a:pt x="99" y="931"/>
                      <a:pt x="216" y="1062"/>
                      <a:pt x="432" y="1186"/>
                    </a:cubicBezTo>
                    <a:cubicBezTo>
                      <a:pt x="589" y="1271"/>
                      <a:pt x="733" y="1324"/>
                      <a:pt x="864" y="1330"/>
                    </a:cubicBezTo>
                    <a:cubicBezTo>
                      <a:pt x="875" y="1331"/>
                      <a:pt x="886" y="1331"/>
                      <a:pt x="897" y="1331"/>
                    </a:cubicBezTo>
                    <a:cubicBezTo>
                      <a:pt x="1012" y="1331"/>
                      <a:pt x="1107" y="1299"/>
                      <a:pt x="1191" y="1239"/>
                    </a:cubicBezTo>
                    <a:cubicBezTo>
                      <a:pt x="1087" y="1121"/>
                      <a:pt x="995" y="1010"/>
                      <a:pt x="936" y="925"/>
                    </a:cubicBezTo>
                    <a:cubicBezTo>
                      <a:pt x="903" y="939"/>
                      <a:pt x="867" y="950"/>
                      <a:pt x="829" y="950"/>
                    </a:cubicBezTo>
                    <a:cubicBezTo>
                      <a:pt x="815" y="950"/>
                      <a:pt x="800" y="948"/>
                      <a:pt x="786" y="944"/>
                    </a:cubicBezTo>
                    <a:cubicBezTo>
                      <a:pt x="727" y="944"/>
                      <a:pt x="668" y="931"/>
                      <a:pt x="622" y="899"/>
                    </a:cubicBezTo>
                    <a:cubicBezTo>
                      <a:pt x="544" y="859"/>
                      <a:pt x="498" y="807"/>
                      <a:pt x="478" y="748"/>
                    </a:cubicBezTo>
                    <a:cubicBezTo>
                      <a:pt x="459" y="696"/>
                      <a:pt x="459" y="637"/>
                      <a:pt x="478" y="578"/>
                    </a:cubicBezTo>
                    <a:lnTo>
                      <a:pt x="1087" y="925"/>
                    </a:lnTo>
                    <a:lnTo>
                      <a:pt x="1316" y="1043"/>
                    </a:lnTo>
                    <a:cubicBezTo>
                      <a:pt x="1322" y="1029"/>
                      <a:pt x="1342" y="1003"/>
                      <a:pt x="1355" y="971"/>
                    </a:cubicBezTo>
                    <a:cubicBezTo>
                      <a:pt x="1414" y="879"/>
                      <a:pt x="1440" y="781"/>
                      <a:pt x="1427" y="676"/>
                    </a:cubicBezTo>
                    <a:cubicBezTo>
                      <a:pt x="1420" y="578"/>
                      <a:pt x="1381" y="480"/>
                      <a:pt x="1316" y="382"/>
                    </a:cubicBezTo>
                    <a:cubicBezTo>
                      <a:pt x="1244" y="290"/>
                      <a:pt x="1145" y="212"/>
                      <a:pt x="1021" y="140"/>
                    </a:cubicBezTo>
                    <a:cubicBezTo>
                      <a:pt x="859" y="46"/>
                      <a:pt x="718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2"/>
              <p:cNvSpPr/>
              <p:nvPr/>
            </p:nvSpPr>
            <p:spPr>
              <a:xfrm>
                <a:off x="3749225" y="2147225"/>
                <a:ext cx="35525" cy="33575"/>
              </a:xfrm>
              <a:custGeom>
                <a:rect b="b" l="l" r="r" t="t"/>
                <a:pathLst>
                  <a:path extrusionOk="0" h="1343" w="1421">
                    <a:moveTo>
                      <a:pt x="616" y="1"/>
                    </a:moveTo>
                    <a:cubicBezTo>
                      <a:pt x="596" y="1"/>
                      <a:pt x="576" y="2"/>
                      <a:pt x="557" y="4"/>
                    </a:cubicBezTo>
                    <a:cubicBezTo>
                      <a:pt x="400" y="17"/>
                      <a:pt x="269" y="109"/>
                      <a:pt x="158" y="246"/>
                    </a:cubicBezTo>
                    <a:cubicBezTo>
                      <a:pt x="40" y="384"/>
                      <a:pt x="1" y="541"/>
                      <a:pt x="27" y="698"/>
                    </a:cubicBezTo>
                    <a:cubicBezTo>
                      <a:pt x="46" y="855"/>
                      <a:pt x="158" y="1005"/>
                      <a:pt x="341" y="1149"/>
                    </a:cubicBezTo>
                    <a:cubicBezTo>
                      <a:pt x="485" y="1254"/>
                      <a:pt x="622" y="1319"/>
                      <a:pt x="746" y="1332"/>
                    </a:cubicBezTo>
                    <a:cubicBezTo>
                      <a:pt x="778" y="1339"/>
                      <a:pt x="809" y="1343"/>
                      <a:pt x="841" y="1343"/>
                    </a:cubicBezTo>
                    <a:cubicBezTo>
                      <a:pt x="926" y="1343"/>
                      <a:pt x="1010" y="1318"/>
                      <a:pt x="1087" y="1280"/>
                    </a:cubicBezTo>
                    <a:cubicBezTo>
                      <a:pt x="982" y="1156"/>
                      <a:pt x="890" y="1031"/>
                      <a:pt x="825" y="927"/>
                    </a:cubicBezTo>
                    <a:cubicBezTo>
                      <a:pt x="802" y="930"/>
                      <a:pt x="779" y="932"/>
                      <a:pt x="757" y="932"/>
                    </a:cubicBezTo>
                    <a:cubicBezTo>
                      <a:pt x="735" y="932"/>
                      <a:pt x="714" y="930"/>
                      <a:pt x="694" y="927"/>
                    </a:cubicBezTo>
                    <a:cubicBezTo>
                      <a:pt x="655" y="920"/>
                      <a:pt x="622" y="894"/>
                      <a:pt x="583" y="868"/>
                    </a:cubicBezTo>
                    <a:cubicBezTo>
                      <a:pt x="517" y="809"/>
                      <a:pt x="472" y="757"/>
                      <a:pt x="465" y="698"/>
                    </a:cubicBezTo>
                    <a:cubicBezTo>
                      <a:pt x="459" y="639"/>
                      <a:pt x="472" y="574"/>
                      <a:pt x="504" y="528"/>
                    </a:cubicBezTo>
                    <a:cubicBezTo>
                      <a:pt x="557" y="469"/>
                      <a:pt x="616" y="436"/>
                      <a:pt x="668" y="430"/>
                    </a:cubicBezTo>
                    <a:cubicBezTo>
                      <a:pt x="679" y="427"/>
                      <a:pt x="690" y="426"/>
                      <a:pt x="702" y="426"/>
                    </a:cubicBezTo>
                    <a:cubicBezTo>
                      <a:pt x="756" y="426"/>
                      <a:pt x="810" y="452"/>
                      <a:pt x="864" y="495"/>
                    </a:cubicBezTo>
                    <a:cubicBezTo>
                      <a:pt x="897" y="528"/>
                      <a:pt x="930" y="560"/>
                      <a:pt x="949" y="593"/>
                    </a:cubicBezTo>
                    <a:cubicBezTo>
                      <a:pt x="962" y="626"/>
                      <a:pt x="982" y="665"/>
                      <a:pt x="982" y="711"/>
                    </a:cubicBezTo>
                    <a:cubicBezTo>
                      <a:pt x="1139" y="763"/>
                      <a:pt x="1276" y="809"/>
                      <a:pt x="1388" y="868"/>
                    </a:cubicBezTo>
                    <a:cubicBezTo>
                      <a:pt x="1420" y="757"/>
                      <a:pt x="1407" y="639"/>
                      <a:pt x="1355" y="528"/>
                    </a:cubicBezTo>
                    <a:cubicBezTo>
                      <a:pt x="1309" y="410"/>
                      <a:pt x="1211" y="299"/>
                      <a:pt x="1073" y="188"/>
                    </a:cubicBezTo>
                    <a:cubicBezTo>
                      <a:pt x="907" y="61"/>
                      <a:pt x="756" y="1"/>
                      <a:pt x="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2"/>
              <p:cNvSpPr/>
              <p:nvPr/>
            </p:nvSpPr>
            <p:spPr>
              <a:xfrm>
                <a:off x="3762475" y="2163175"/>
                <a:ext cx="54150" cy="40225"/>
              </a:xfrm>
              <a:custGeom>
                <a:rect b="b" l="l" r="r" t="t"/>
                <a:pathLst>
                  <a:path extrusionOk="0" h="1609" w="2166">
                    <a:moveTo>
                      <a:pt x="1086" y="1"/>
                    </a:moveTo>
                    <a:cubicBezTo>
                      <a:pt x="975" y="302"/>
                      <a:pt x="877" y="550"/>
                      <a:pt x="812" y="721"/>
                    </a:cubicBezTo>
                    <a:cubicBezTo>
                      <a:pt x="746" y="891"/>
                      <a:pt x="674" y="1048"/>
                      <a:pt x="609" y="1198"/>
                    </a:cubicBezTo>
                    <a:cubicBezTo>
                      <a:pt x="524" y="1185"/>
                      <a:pt x="452" y="1139"/>
                      <a:pt x="367" y="1067"/>
                    </a:cubicBezTo>
                    <a:cubicBezTo>
                      <a:pt x="321" y="1015"/>
                      <a:pt x="269" y="956"/>
                      <a:pt x="229" y="891"/>
                    </a:cubicBezTo>
                    <a:cubicBezTo>
                      <a:pt x="203" y="956"/>
                      <a:pt x="171" y="1022"/>
                      <a:pt x="138" y="1080"/>
                    </a:cubicBezTo>
                    <a:cubicBezTo>
                      <a:pt x="105" y="1139"/>
                      <a:pt x="66" y="1218"/>
                      <a:pt x="0" y="1329"/>
                    </a:cubicBezTo>
                    <a:cubicBezTo>
                      <a:pt x="157" y="1479"/>
                      <a:pt x="321" y="1571"/>
                      <a:pt x="498" y="1597"/>
                    </a:cubicBezTo>
                    <a:cubicBezTo>
                      <a:pt x="549" y="1605"/>
                      <a:pt x="599" y="1608"/>
                      <a:pt x="649" y="1608"/>
                    </a:cubicBezTo>
                    <a:cubicBezTo>
                      <a:pt x="776" y="1608"/>
                      <a:pt x="899" y="1584"/>
                      <a:pt x="1021" y="1532"/>
                    </a:cubicBezTo>
                    <a:cubicBezTo>
                      <a:pt x="1361" y="1394"/>
                      <a:pt x="1701" y="1237"/>
                      <a:pt x="2048" y="1074"/>
                    </a:cubicBezTo>
                    <a:lnTo>
                      <a:pt x="2166" y="1015"/>
                    </a:lnTo>
                    <a:lnTo>
                      <a:pt x="1793" y="688"/>
                    </a:lnTo>
                    <a:cubicBezTo>
                      <a:pt x="1708" y="747"/>
                      <a:pt x="1525" y="851"/>
                      <a:pt x="1237" y="1002"/>
                    </a:cubicBezTo>
                    <a:lnTo>
                      <a:pt x="1080" y="1080"/>
                    </a:lnTo>
                    <a:cubicBezTo>
                      <a:pt x="1106" y="1048"/>
                      <a:pt x="1119" y="1002"/>
                      <a:pt x="1145" y="950"/>
                    </a:cubicBezTo>
                    <a:cubicBezTo>
                      <a:pt x="1172" y="904"/>
                      <a:pt x="1185" y="858"/>
                      <a:pt x="1204" y="838"/>
                    </a:cubicBezTo>
                    <a:cubicBezTo>
                      <a:pt x="1244" y="753"/>
                      <a:pt x="1283" y="675"/>
                      <a:pt x="1329" y="583"/>
                    </a:cubicBezTo>
                    <a:cubicBezTo>
                      <a:pt x="1374" y="492"/>
                      <a:pt x="1407" y="420"/>
                      <a:pt x="1446" y="354"/>
                    </a:cubicBezTo>
                    <a:lnTo>
                      <a:pt x="10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2"/>
              <p:cNvSpPr/>
              <p:nvPr/>
            </p:nvSpPr>
            <p:spPr>
              <a:xfrm>
                <a:off x="3800100" y="2194650"/>
                <a:ext cx="34375" cy="34825"/>
              </a:xfrm>
              <a:custGeom>
                <a:rect b="b" l="l" r="r" t="t"/>
                <a:pathLst>
                  <a:path extrusionOk="0" h="1393" w="1375">
                    <a:moveTo>
                      <a:pt x="623" y="1"/>
                    </a:moveTo>
                    <a:cubicBezTo>
                      <a:pt x="490" y="1"/>
                      <a:pt x="366" y="53"/>
                      <a:pt x="242" y="149"/>
                    </a:cubicBezTo>
                    <a:cubicBezTo>
                      <a:pt x="105" y="266"/>
                      <a:pt x="33" y="404"/>
                      <a:pt x="13" y="561"/>
                    </a:cubicBezTo>
                    <a:cubicBezTo>
                      <a:pt x="0" y="724"/>
                      <a:pt x="72" y="894"/>
                      <a:pt x="223" y="1071"/>
                    </a:cubicBezTo>
                    <a:cubicBezTo>
                      <a:pt x="334" y="1208"/>
                      <a:pt x="452" y="1300"/>
                      <a:pt x="563" y="1352"/>
                    </a:cubicBezTo>
                    <a:cubicBezTo>
                      <a:pt x="632" y="1379"/>
                      <a:pt x="698" y="1392"/>
                      <a:pt x="765" y="1392"/>
                    </a:cubicBezTo>
                    <a:cubicBezTo>
                      <a:pt x="813" y="1392"/>
                      <a:pt x="861" y="1386"/>
                      <a:pt x="910" y="1372"/>
                    </a:cubicBezTo>
                    <a:cubicBezTo>
                      <a:pt x="838" y="1228"/>
                      <a:pt x="779" y="1097"/>
                      <a:pt x="739" y="973"/>
                    </a:cubicBezTo>
                    <a:cubicBezTo>
                      <a:pt x="694" y="973"/>
                      <a:pt x="654" y="966"/>
                      <a:pt x="615" y="947"/>
                    </a:cubicBezTo>
                    <a:cubicBezTo>
                      <a:pt x="582" y="934"/>
                      <a:pt x="550" y="901"/>
                      <a:pt x="517" y="868"/>
                    </a:cubicBezTo>
                    <a:cubicBezTo>
                      <a:pt x="458" y="803"/>
                      <a:pt x="432" y="737"/>
                      <a:pt x="445" y="678"/>
                    </a:cubicBezTo>
                    <a:cubicBezTo>
                      <a:pt x="452" y="626"/>
                      <a:pt x="484" y="567"/>
                      <a:pt x="530" y="495"/>
                    </a:cubicBezTo>
                    <a:cubicBezTo>
                      <a:pt x="582" y="455"/>
                      <a:pt x="638" y="435"/>
                      <a:pt x="691" y="435"/>
                    </a:cubicBezTo>
                    <a:cubicBezTo>
                      <a:pt x="698" y="435"/>
                      <a:pt x="706" y="436"/>
                      <a:pt x="713" y="436"/>
                    </a:cubicBezTo>
                    <a:cubicBezTo>
                      <a:pt x="766" y="443"/>
                      <a:pt x="825" y="476"/>
                      <a:pt x="883" y="541"/>
                    </a:cubicBezTo>
                    <a:cubicBezTo>
                      <a:pt x="910" y="574"/>
                      <a:pt x="929" y="613"/>
                      <a:pt x="942" y="659"/>
                    </a:cubicBezTo>
                    <a:cubicBezTo>
                      <a:pt x="949" y="698"/>
                      <a:pt x="949" y="737"/>
                      <a:pt x="942" y="790"/>
                    </a:cubicBezTo>
                    <a:cubicBezTo>
                      <a:pt x="1080" y="875"/>
                      <a:pt x="1204" y="960"/>
                      <a:pt x="1302" y="1038"/>
                    </a:cubicBezTo>
                    <a:cubicBezTo>
                      <a:pt x="1354" y="934"/>
                      <a:pt x="1374" y="822"/>
                      <a:pt x="1348" y="698"/>
                    </a:cubicBezTo>
                    <a:cubicBezTo>
                      <a:pt x="1322" y="574"/>
                      <a:pt x="1256" y="443"/>
                      <a:pt x="1145" y="306"/>
                    </a:cubicBezTo>
                    <a:cubicBezTo>
                      <a:pt x="995" y="116"/>
                      <a:pt x="844" y="18"/>
                      <a:pt x="687" y="5"/>
                    </a:cubicBezTo>
                    <a:cubicBezTo>
                      <a:pt x="665" y="2"/>
                      <a:pt x="644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2"/>
              <p:cNvSpPr/>
              <p:nvPr/>
            </p:nvSpPr>
            <p:spPr>
              <a:xfrm>
                <a:off x="3818250" y="2214050"/>
                <a:ext cx="41400" cy="33550"/>
              </a:xfrm>
              <a:custGeom>
                <a:rect b="b" l="l" r="r" t="t"/>
                <a:pathLst>
                  <a:path extrusionOk="0" h="1342" w="1656">
                    <a:moveTo>
                      <a:pt x="1374" y="1"/>
                    </a:moveTo>
                    <a:lnTo>
                      <a:pt x="1191" y="131"/>
                    </a:lnTo>
                    <a:cubicBezTo>
                      <a:pt x="982" y="275"/>
                      <a:pt x="831" y="387"/>
                      <a:pt x="713" y="459"/>
                    </a:cubicBezTo>
                    <a:cubicBezTo>
                      <a:pt x="596" y="544"/>
                      <a:pt x="426" y="648"/>
                      <a:pt x="210" y="799"/>
                    </a:cubicBezTo>
                    <a:lnTo>
                      <a:pt x="0" y="930"/>
                    </a:lnTo>
                    <a:lnTo>
                      <a:pt x="282" y="1342"/>
                    </a:lnTo>
                    <a:cubicBezTo>
                      <a:pt x="354" y="1289"/>
                      <a:pt x="485" y="1198"/>
                      <a:pt x="655" y="1080"/>
                    </a:cubicBezTo>
                    <a:cubicBezTo>
                      <a:pt x="805" y="982"/>
                      <a:pt x="910" y="917"/>
                      <a:pt x="982" y="871"/>
                    </a:cubicBezTo>
                    <a:cubicBezTo>
                      <a:pt x="1041" y="831"/>
                      <a:pt x="1132" y="773"/>
                      <a:pt x="1243" y="688"/>
                    </a:cubicBezTo>
                    <a:cubicBezTo>
                      <a:pt x="1348" y="622"/>
                      <a:pt x="1479" y="524"/>
                      <a:pt x="1656" y="419"/>
                    </a:cubicBezTo>
                    <a:lnTo>
                      <a:pt x="1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2"/>
              <p:cNvSpPr/>
              <p:nvPr/>
            </p:nvSpPr>
            <p:spPr>
              <a:xfrm>
                <a:off x="3827575" y="2231100"/>
                <a:ext cx="42550" cy="31550"/>
              </a:xfrm>
              <a:custGeom>
                <a:rect b="b" l="l" r="r" t="t"/>
                <a:pathLst>
                  <a:path extrusionOk="0" h="1262" w="1702">
                    <a:moveTo>
                      <a:pt x="1439" y="1"/>
                    </a:moveTo>
                    <a:cubicBezTo>
                      <a:pt x="1394" y="1"/>
                      <a:pt x="1348" y="14"/>
                      <a:pt x="1309" y="38"/>
                    </a:cubicBezTo>
                    <a:cubicBezTo>
                      <a:pt x="1250" y="71"/>
                      <a:pt x="1211" y="123"/>
                      <a:pt x="1191" y="182"/>
                    </a:cubicBezTo>
                    <a:cubicBezTo>
                      <a:pt x="1178" y="235"/>
                      <a:pt x="1191" y="300"/>
                      <a:pt x="1230" y="392"/>
                    </a:cubicBezTo>
                    <a:cubicBezTo>
                      <a:pt x="1276" y="463"/>
                      <a:pt x="1328" y="516"/>
                      <a:pt x="1387" y="529"/>
                    </a:cubicBezTo>
                    <a:cubicBezTo>
                      <a:pt x="1403" y="534"/>
                      <a:pt x="1420" y="537"/>
                      <a:pt x="1437" y="537"/>
                    </a:cubicBezTo>
                    <a:cubicBezTo>
                      <a:pt x="1482" y="537"/>
                      <a:pt x="1528" y="520"/>
                      <a:pt x="1570" y="496"/>
                    </a:cubicBezTo>
                    <a:cubicBezTo>
                      <a:pt x="1623" y="463"/>
                      <a:pt x="1669" y="418"/>
                      <a:pt x="1682" y="352"/>
                    </a:cubicBezTo>
                    <a:cubicBezTo>
                      <a:pt x="1701" y="287"/>
                      <a:pt x="1682" y="221"/>
                      <a:pt x="1642" y="149"/>
                    </a:cubicBezTo>
                    <a:cubicBezTo>
                      <a:pt x="1603" y="64"/>
                      <a:pt x="1544" y="25"/>
                      <a:pt x="1485" y="6"/>
                    </a:cubicBezTo>
                    <a:cubicBezTo>
                      <a:pt x="1470" y="2"/>
                      <a:pt x="1455" y="1"/>
                      <a:pt x="1439" y="1"/>
                    </a:cubicBezTo>
                    <a:close/>
                    <a:moveTo>
                      <a:pt x="1001" y="228"/>
                    </a:moveTo>
                    <a:cubicBezTo>
                      <a:pt x="818" y="352"/>
                      <a:pt x="655" y="457"/>
                      <a:pt x="498" y="549"/>
                    </a:cubicBezTo>
                    <a:cubicBezTo>
                      <a:pt x="367" y="620"/>
                      <a:pt x="203" y="712"/>
                      <a:pt x="0" y="817"/>
                    </a:cubicBezTo>
                    <a:lnTo>
                      <a:pt x="262" y="1262"/>
                    </a:lnTo>
                    <a:cubicBezTo>
                      <a:pt x="445" y="1137"/>
                      <a:pt x="609" y="1039"/>
                      <a:pt x="740" y="954"/>
                    </a:cubicBezTo>
                    <a:cubicBezTo>
                      <a:pt x="903" y="869"/>
                      <a:pt x="1080" y="771"/>
                      <a:pt x="1263" y="673"/>
                    </a:cubicBezTo>
                    <a:lnTo>
                      <a:pt x="1001" y="2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2"/>
              <p:cNvSpPr/>
              <p:nvPr/>
            </p:nvSpPr>
            <p:spPr>
              <a:xfrm>
                <a:off x="3836075" y="2253300"/>
                <a:ext cx="37475" cy="42075"/>
              </a:xfrm>
              <a:custGeom>
                <a:rect b="b" l="l" r="r" t="t"/>
                <a:pathLst>
                  <a:path extrusionOk="0" h="1683" w="1499">
                    <a:moveTo>
                      <a:pt x="1054" y="1"/>
                    </a:moveTo>
                    <a:cubicBezTo>
                      <a:pt x="864" y="99"/>
                      <a:pt x="694" y="190"/>
                      <a:pt x="530" y="262"/>
                    </a:cubicBezTo>
                    <a:cubicBezTo>
                      <a:pt x="367" y="341"/>
                      <a:pt x="190" y="419"/>
                      <a:pt x="0" y="491"/>
                    </a:cubicBezTo>
                    <a:lnTo>
                      <a:pt x="210" y="949"/>
                    </a:lnTo>
                    <a:cubicBezTo>
                      <a:pt x="321" y="904"/>
                      <a:pt x="406" y="851"/>
                      <a:pt x="498" y="812"/>
                    </a:cubicBezTo>
                    <a:cubicBezTo>
                      <a:pt x="537" y="799"/>
                      <a:pt x="615" y="766"/>
                      <a:pt x="714" y="720"/>
                    </a:cubicBezTo>
                    <a:cubicBezTo>
                      <a:pt x="755" y="708"/>
                      <a:pt x="797" y="703"/>
                      <a:pt x="833" y="703"/>
                    </a:cubicBezTo>
                    <a:cubicBezTo>
                      <a:pt x="854" y="703"/>
                      <a:pt x="873" y="705"/>
                      <a:pt x="890" y="707"/>
                    </a:cubicBezTo>
                    <a:cubicBezTo>
                      <a:pt x="943" y="714"/>
                      <a:pt x="982" y="747"/>
                      <a:pt x="1001" y="786"/>
                    </a:cubicBezTo>
                    <a:cubicBezTo>
                      <a:pt x="1021" y="832"/>
                      <a:pt x="1021" y="877"/>
                      <a:pt x="1001" y="917"/>
                    </a:cubicBezTo>
                    <a:cubicBezTo>
                      <a:pt x="982" y="969"/>
                      <a:pt x="943" y="1002"/>
                      <a:pt x="884" y="1028"/>
                    </a:cubicBezTo>
                    <a:cubicBezTo>
                      <a:pt x="720" y="1100"/>
                      <a:pt x="550" y="1172"/>
                      <a:pt x="354" y="1257"/>
                    </a:cubicBezTo>
                    <a:lnTo>
                      <a:pt x="550" y="1682"/>
                    </a:lnTo>
                    <a:cubicBezTo>
                      <a:pt x="655" y="1630"/>
                      <a:pt x="786" y="1564"/>
                      <a:pt x="956" y="1486"/>
                    </a:cubicBezTo>
                    <a:lnTo>
                      <a:pt x="1237" y="1355"/>
                    </a:lnTo>
                    <a:cubicBezTo>
                      <a:pt x="1302" y="1322"/>
                      <a:pt x="1355" y="1276"/>
                      <a:pt x="1407" y="1224"/>
                    </a:cubicBezTo>
                    <a:cubicBezTo>
                      <a:pt x="1459" y="1165"/>
                      <a:pt x="1479" y="1100"/>
                      <a:pt x="1492" y="1028"/>
                    </a:cubicBezTo>
                    <a:cubicBezTo>
                      <a:pt x="1499" y="962"/>
                      <a:pt x="1479" y="877"/>
                      <a:pt x="1446" y="805"/>
                    </a:cubicBezTo>
                    <a:cubicBezTo>
                      <a:pt x="1407" y="714"/>
                      <a:pt x="1348" y="655"/>
                      <a:pt x="1270" y="616"/>
                    </a:cubicBezTo>
                    <a:cubicBezTo>
                      <a:pt x="1210" y="588"/>
                      <a:pt x="1145" y="577"/>
                      <a:pt x="1073" y="577"/>
                    </a:cubicBezTo>
                    <a:cubicBezTo>
                      <a:pt x="1041" y="577"/>
                      <a:pt x="1009" y="579"/>
                      <a:pt x="975" y="583"/>
                    </a:cubicBezTo>
                    <a:lnTo>
                      <a:pt x="1237" y="393"/>
                    </a:lnTo>
                    <a:lnTo>
                      <a:pt x="1139" y="197"/>
                    </a:lnTo>
                    <a:cubicBezTo>
                      <a:pt x="1119" y="158"/>
                      <a:pt x="1087" y="92"/>
                      <a:pt x="10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2"/>
              <p:cNvSpPr/>
              <p:nvPr/>
            </p:nvSpPr>
            <p:spPr>
              <a:xfrm>
                <a:off x="3841625" y="2293000"/>
                <a:ext cx="47800" cy="38800"/>
              </a:xfrm>
              <a:custGeom>
                <a:rect b="b" l="l" r="r" t="t"/>
                <a:pathLst>
                  <a:path extrusionOk="0" h="1552" w="1912">
                    <a:moveTo>
                      <a:pt x="1171" y="491"/>
                    </a:moveTo>
                    <a:cubicBezTo>
                      <a:pt x="1205" y="491"/>
                      <a:pt x="1238" y="495"/>
                      <a:pt x="1270" y="506"/>
                    </a:cubicBezTo>
                    <a:cubicBezTo>
                      <a:pt x="1322" y="532"/>
                      <a:pt x="1368" y="572"/>
                      <a:pt x="1381" y="637"/>
                    </a:cubicBezTo>
                    <a:cubicBezTo>
                      <a:pt x="1408" y="716"/>
                      <a:pt x="1408" y="775"/>
                      <a:pt x="1381" y="827"/>
                    </a:cubicBezTo>
                    <a:cubicBezTo>
                      <a:pt x="1355" y="879"/>
                      <a:pt x="1303" y="918"/>
                      <a:pt x="1218" y="938"/>
                    </a:cubicBezTo>
                    <a:cubicBezTo>
                      <a:pt x="1195" y="948"/>
                      <a:pt x="1172" y="953"/>
                      <a:pt x="1150" y="953"/>
                    </a:cubicBezTo>
                    <a:cubicBezTo>
                      <a:pt x="1128" y="953"/>
                      <a:pt x="1107" y="948"/>
                      <a:pt x="1087" y="938"/>
                    </a:cubicBezTo>
                    <a:cubicBezTo>
                      <a:pt x="1048" y="925"/>
                      <a:pt x="1015" y="912"/>
                      <a:pt x="989" y="879"/>
                    </a:cubicBezTo>
                    <a:cubicBezTo>
                      <a:pt x="963" y="846"/>
                      <a:pt x="950" y="814"/>
                      <a:pt x="943" y="775"/>
                    </a:cubicBezTo>
                    <a:cubicBezTo>
                      <a:pt x="917" y="709"/>
                      <a:pt x="923" y="663"/>
                      <a:pt x="950" y="604"/>
                    </a:cubicBezTo>
                    <a:cubicBezTo>
                      <a:pt x="976" y="559"/>
                      <a:pt x="1015" y="519"/>
                      <a:pt x="1080" y="500"/>
                    </a:cubicBezTo>
                    <a:cubicBezTo>
                      <a:pt x="1113" y="494"/>
                      <a:pt x="1142" y="491"/>
                      <a:pt x="1171" y="491"/>
                    </a:cubicBezTo>
                    <a:close/>
                    <a:moveTo>
                      <a:pt x="1184" y="0"/>
                    </a:moveTo>
                    <a:cubicBezTo>
                      <a:pt x="1108" y="0"/>
                      <a:pt x="1031" y="10"/>
                      <a:pt x="950" y="35"/>
                    </a:cubicBezTo>
                    <a:cubicBezTo>
                      <a:pt x="851" y="68"/>
                      <a:pt x="766" y="114"/>
                      <a:pt x="694" y="179"/>
                    </a:cubicBezTo>
                    <a:cubicBezTo>
                      <a:pt x="622" y="245"/>
                      <a:pt x="577" y="330"/>
                      <a:pt x="544" y="408"/>
                    </a:cubicBezTo>
                    <a:cubicBezTo>
                      <a:pt x="511" y="493"/>
                      <a:pt x="524" y="585"/>
                      <a:pt x="544" y="670"/>
                    </a:cubicBezTo>
                    <a:cubicBezTo>
                      <a:pt x="622" y="899"/>
                      <a:pt x="760" y="1017"/>
                      <a:pt x="969" y="1023"/>
                    </a:cubicBezTo>
                    <a:cubicBezTo>
                      <a:pt x="956" y="1030"/>
                      <a:pt x="936" y="1043"/>
                      <a:pt x="923" y="1043"/>
                    </a:cubicBezTo>
                    <a:cubicBezTo>
                      <a:pt x="904" y="1043"/>
                      <a:pt x="897" y="1049"/>
                      <a:pt x="891" y="1049"/>
                    </a:cubicBezTo>
                    <a:cubicBezTo>
                      <a:pt x="871" y="1049"/>
                      <a:pt x="851" y="1056"/>
                      <a:pt x="825" y="1062"/>
                    </a:cubicBezTo>
                    <a:cubicBezTo>
                      <a:pt x="782" y="1077"/>
                      <a:pt x="743" y="1084"/>
                      <a:pt x="706" y="1084"/>
                    </a:cubicBezTo>
                    <a:cubicBezTo>
                      <a:pt x="575" y="1084"/>
                      <a:pt x="482" y="993"/>
                      <a:pt x="426" y="814"/>
                    </a:cubicBezTo>
                    <a:cubicBezTo>
                      <a:pt x="407" y="735"/>
                      <a:pt x="393" y="670"/>
                      <a:pt x="393" y="598"/>
                    </a:cubicBezTo>
                    <a:cubicBezTo>
                      <a:pt x="393" y="526"/>
                      <a:pt x="400" y="454"/>
                      <a:pt x="413" y="362"/>
                    </a:cubicBezTo>
                    <a:lnTo>
                      <a:pt x="413" y="362"/>
                    </a:lnTo>
                    <a:lnTo>
                      <a:pt x="79" y="369"/>
                    </a:lnTo>
                    <a:cubicBezTo>
                      <a:pt x="40" y="441"/>
                      <a:pt x="14" y="532"/>
                      <a:pt x="7" y="650"/>
                    </a:cubicBezTo>
                    <a:cubicBezTo>
                      <a:pt x="1" y="755"/>
                      <a:pt x="14" y="879"/>
                      <a:pt x="53" y="1010"/>
                    </a:cubicBezTo>
                    <a:cubicBezTo>
                      <a:pt x="99" y="1141"/>
                      <a:pt x="151" y="1252"/>
                      <a:pt x="236" y="1344"/>
                    </a:cubicBezTo>
                    <a:cubicBezTo>
                      <a:pt x="315" y="1429"/>
                      <a:pt x="420" y="1501"/>
                      <a:pt x="537" y="1533"/>
                    </a:cubicBezTo>
                    <a:cubicBezTo>
                      <a:pt x="584" y="1546"/>
                      <a:pt x="633" y="1552"/>
                      <a:pt x="684" y="1552"/>
                    </a:cubicBezTo>
                    <a:cubicBezTo>
                      <a:pt x="769" y="1552"/>
                      <a:pt x="861" y="1536"/>
                      <a:pt x="963" y="1507"/>
                    </a:cubicBezTo>
                    <a:cubicBezTo>
                      <a:pt x="1375" y="1376"/>
                      <a:pt x="1695" y="1285"/>
                      <a:pt x="1911" y="1219"/>
                    </a:cubicBezTo>
                    <a:lnTo>
                      <a:pt x="1794" y="827"/>
                    </a:lnTo>
                    <a:lnTo>
                      <a:pt x="1545" y="833"/>
                    </a:lnTo>
                    <a:cubicBezTo>
                      <a:pt x="1682" y="716"/>
                      <a:pt x="1722" y="539"/>
                      <a:pt x="1650" y="310"/>
                    </a:cubicBezTo>
                    <a:cubicBezTo>
                      <a:pt x="1623" y="225"/>
                      <a:pt x="1578" y="160"/>
                      <a:pt x="1506" y="101"/>
                    </a:cubicBezTo>
                    <a:cubicBezTo>
                      <a:pt x="1427" y="48"/>
                      <a:pt x="1349" y="9"/>
                      <a:pt x="1251" y="3"/>
                    </a:cubicBezTo>
                    <a:cubicBezTo>
                      <a:pt x="1228" y="1"/>
                      <a:pt x="1206" y="0"/>
                      <a:pt x="1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2"/>
              <p:cNvSpPr/>
              <p:nvPr/>
            </p:nvSpPr>
            <p:spPr>
              <a:xfrm>
                <a:off x="3866000" y="2342600"/>
                <a:ext cx="41900" cy="46150"/>
              </a:xfrm>
              <a:custGeom>
                <a:rect b="b" l="l" r="r" t="t"/>
                <a:pathLst>
                  <a:path extrusionOk="0" h="1846" w="1676">
                    <a:moveTo>
                      <a:pt x="837" y="0"/>
                    </a:moveTo>
                    <a:cubicBezTo>
                      <a:pt x="796" y="0"/>
                      <a:pt x="752" y="3"/>
                      <a:pt x="707" y="7"/>
                    </a:cubicBezTo>
                    <a:cubicBezTo>
                      <a:pt x="459" y="27"/>
                      <a:pt x="276" y="125"/>
                      <a:pt x="151" y="289"/>
                    </a:cubicBezTo>
                    <a:cubicBezTo>
                      <a:pt x="40" y="465"/>
                      <a:pt x="1" y="701"/>
                      <a:pt x="40" y="1002"/>
                    </a:cubicBezTo>
                    <a:cubicBezTo>
                      <a:pt x="53" y="1198"/>
                      <a:pt x="112" y="1375"/>
                      <a:pt x="197" y="1532"/>
                    </a:cubicBezTo>
                    <a:cubicBezTo>
                      <a:pt x="276" y="1689"/>
                      <a:pt x="406" y="1793"/>
                      <a:pt x="590" y="1846"/>
                    </a:cubicBezTo>
                    <a:cubicBezTo>
                      <a:pt x="642" y="1656"/>
                      <a:pt x="701" y="1499"/>
                      <a:pt x="753" y="1375"/>
                    </a:cubicBezTo>
                    <a:cubicBezTo>
                      <a:pt x="661" y="1355"/>
                      <a:pt x="596" y="1309"/>
                      <a:pt x="544" y="1244"/>
                    </a:cubicBezTo>
                    <a:cubicBezTo>
                      <a:pt x="498" y="1185"/>
                      <a:pt x="472" y="1093"/>
                      <a:pt x="459" y="976"/>
                    </a:cubicBezTo>
                    <a:cubicBezTo>
                      <a:pt x="439" y="832"/>
                      <a:pt x="465" y="727"/>
                      <a:pt x="531" y="642"/>
                    </a:cubicBezTo>
                    <a:cubicBezTo>
                      <a:pt x="590" y="563"/>
                      <a:pt x="675" y="511"/>
                      <a:pt x="792" y="505"/>
                    </a:cubicBezTo>
                    <a:cubicBezTo>
                      <a:pt x="804" y="504"/>
                      <a:pt x="816" y="503"/>
                      <a:pt x="828" y="503"/>
                    </a:cubicBezTo>
                    <a:cubicBezTo>
                      <a:pt x="911" y="503"/>
                      <a:pt x="986" y="525"/>
                      <a:pt x="1061" y="577"/>
                    </a:cubicBezTo>
                    <a:cubicBezTo>
                      <a:pt x="1139" y="642"/>
                      <a:pt x="1185" y="734"/>
                      <a:pt x="1198" y="871"/>
                    </a:cubicBezTo>
                    <a:cubicBezTo>
                      <a:pt x="1218" y="963"/>
                      <a:pt x="1211" y="1061"/>
                      <a:pt x="1178" y="1152"/>
                    </a:cubicBezTo>
                    <a:cubicBezTo>
                      <a:pt x="1146" y="1237"/>
                      <a:pt x="1093" y="1316"/>
                      <a:pt x="1021" y="1362"/>
                    </a:cubicBezTo>
                    <a:cubicBezTo>
                      <a:pt x="1126" y="1525"/>
                      <a:pt x="1211" y="1663"/>
                      <a:pt x="1263" y="1787"/>
                    </a:cubicBezTo>
                    <a:cubicBezTo>
                      <a:pt x="1551" y="1610"/>
                      <a:pt x="1676" y="1290"/>
                      <a:pt x="1623" y="845"/>
                    </a:cubicBezTo>
                    <a:cubicBezTo>
                      <a:pt x="1591" y="531"/>
                      <a:pt x="1492" y="308"/>
                      <a:pt x="1329" y="171"/>
                    </a:cubicBezTo>
                    <a:cubicBezTo>
                      <a:pt x="1194" y="52"/>
                      <a:pt x="1033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2"/>
              <p:cNvSpPr/>
              <p:nvPr/>
            </p:nvSpPr>
            <p:spPr>
              <a:xfrm>
                <a:off x="3867650" y="2393600"/>
                <a:ext cx="30775" cy="36075"/>
              </a:xfrm>
              <a:custGeom>
                <a:rect b="b" l="l" r="r" t="t"/>
                <a:pathLst>
                  <a:path extrusionOk="0" h="1443" w="1231">
                    <a:moveTo>
                      <a:pt x="622" y="440"/>
                    </a:moveTo>
                    <a:cubicBezTo>
                      <a:pt x="694" y="453"/>
                      <a:pt x="753" y="473"/>
                      <a:pt x="792" y="519"/>
                    </a:cubicBezTo>
                    <a:cubicBezTo>
                      <a:pt x="831" y="558"/>
                      <a:pt x="857" y="630"/>
                      <a:pt x="851" y="722"/>
                    </a:cubicBezTo>
                    <a:cubicBezTo>
                      <a:pt x="851" y="813"/>
                      <a:pt x="824" y="885"/>
                      <a:pt x="772" y="924"/>
                    </a:cubicBezTo>
                    <a:cubicBezTo>
                      <a:pt x="733" y="964"/>
                      <a:pt x="667" y="983"/>
                      <a:pt x="602" y="983"/>
                    </a:cubicBezTo>
                    <a:cubicBezTo>
                      <a:pt x="530" y="983"/>
                      <a:pt x="471" y="957"/>
                      <a:pt x="432" y="911"/>
                    </a:cubicBezTo>
                    <a:cubicBezTo>
                      <a:pt x="393" y="859"/>
                      <a:pt x="373" y="787"/>
                      <a:pt x="367" y="696"/>
                    </a:cubicBezTo>
                    <a:cubicBezTo>
                      <a:pt x="367" y="604"/>
                      <a:pt x="393" y="538"/>
                      <a:pt x="438" y="499"/>
                    </a:cubicBezTo>
                    <a:cubicBezTo>
                      <a:pt x="491" y="460"/>
                      <a:pt x="543" y="440"/>
                      <a:pt x="622" y="440"/>
                    </a:cubicBezTo>
                    <a:close/>
                    <a:moveTo>
                      <a:pt x="598" y="0"/>
                    </a:moveTo>
                    <a:cubicBezTo>
                      <a:pt x="435" y="0"/>
                      <a:pt x="303" y="52"/>
                      <a:pt x="203" y="146"/>
                    </a:cubicBezTo>
                    <a:cubicBezTo>
                      <a:pt x="85" y="257"/>
                      <a:pt x="20" y="427"/>
                      <a:pt x="13" y="676"/>
                    </a:cubicBezTo>
                    <a:cubicBezTo>
                      <a:pt x="0" y="924"/>
                      <a:pt x="46" y="1108"/>
                      <a:pt x="151" y="1232"/>
                    </a:cubicBezTo>
                    <a:cubicBezTo>
                      <a:pt x="262" y="1363"/>
                      <a:pt x="406" y="1435"/>
                      <a:pt x="589" y="1441"/>
                    </a:cubicBezTo>
                    <a:cubicBezTo>
                      <a:pt x="600" y="1442"/>
                      <a:pt x="610" y="1442"/>
                      <a:pt x="621" y="1442"/>
                    </a:cubicBezTo>
                    <a:cubicBezTo>
                      <a:pt x="715" y="1442"/>
                      <a:pt x="808" y="1417"/>
                      <a:pt x="890" y="1376"/>
                    </a:cubicBezTo>
                    <a:cubicBezTo>
                      <a:pt x="988" y="1324"/>
                      <a:pt x="1060" y="1245"/>
                      <a:pt x="1119" y="1134"/>
                    </a:cubicBezTo>
                    <a:cubicBezTo>
                      <a:pt x="1178" y="1023"/>
                      <a:pt x="1210" y="892"/>
                      <a:pt x="1217" y="728"/>
                    </a:cubicBezTo>
                    <a:cubicBezTo>
                      <a:pt x="1230" y="493"/>
                      <a:pt x="1184" y="310"/>
                      <a:pt x="1080" y="185"/>
                    </a:cubicBezTo>
                    <a:cubicBezTo>
                      <a:pt x="968" y="74"/>
                      <a:pt x="831" y="9"/>
                      <a:pt x="654" y="2"/>
                    </a:cubicBezTo>
                    <a:cubicBezTo>
                      <a:pt x="635" y="1"/>
                      <a:pt x="616" y="0"/>
                      <a:pt x="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2"/>
              <p:cNvSpPr/>
              <p:nvPr/>
            </p:nvSpPr>
            <p:spPr>
              <a:xfrm>
                <a:off x="3856675" y="2431250"/>
                <a:ext cx="39950" cy="55875"/>
              </a:xfrm>
              <a:custGeom>
                <a:rect b="b" l="l" r="r" t="t"/>
                <a:pathLst>
                  <a:path extrusionOk="0" h="2235" w="1598">
                    <a:moveTo>
                      <a:pt x="459" y="1"/>
                    </a:moveTo>
                    <a:lnTo>
                      <a:pt x="354" y="498"/>
                    </a:lnTo>
                    <a:cubicBezTo>
                      <a:pt x="465" y="518"/>
                      <a:pt x="563" y="531"/>
                      <a:pt x="662" y="557"/>
                    </a:cubicBezTo>
                    <a:cubicBezTo>
                      <a:pt x="707" y="570"/>
                      <a:pt x="779" y="590"/>
                      <a:pt x="884" y="616"/>
                    </a:cubicBezTo>
                    <a:cubicBezTo>
                      <a:pt x="956" y="629"/>
                      <a:pt x="1008" y="662"/>
                      <a:pt x="1041" y="701"/>
                    </a:cubicBezTo>
                    <a:cubicBezTo>
                      <a:pt x="1074" y="747"/>
                      <a:pt x="1080" y="786"/>
                      <a:pt x="1074" y="832"/>
                    </a:cubicBezTo>
                    <a:cubicBezTo>
                      <a:pt x="1054" y="871"/>
                      <a:pt x="1034" y="910"/>
                      <a:pt x="989" y="930"/>
                    </a:cubicBezTo>
                    <a:cubicBezTo>
                      <a:pt x="963" y="947"/>
                      <a:pt x="928" y="956"/>
                      <a:pt x="892" y="956"/>
                    </a:cubicBezTo>
                    <a:cubicBezTo>
                      <a:pt x="874" y="956"/>
                      <a:pt x="856" y="954"/>
                      <a:pt x="838" y="949"/>
                    </a:cubicBezTo>
                    <a:cubicBezTo>
                      <a:pt x="675" y="910"/>
                      <a:pt x="485" y="858"/>
                      <a:pt x="282" y="805"/>
                    </a:cubicBezTo>
                    <a:lnTo>
                      <a:pt x="177" y="1277"/>
                    </a:lnTo>
                    <a:cubicBezTo>
                      <a:pt x="282" y="1290"/>
                      <a:pt x="452" y="1322"/>
                      <a:pt x="694" y="1381"/>
                    </a:cubicBezTo>
                    <a:cubicBezTo>
                      <a:pt x="779" y="1394"/>
                      <a:pt x="838" y="1427"/>
                      <a:pt x="871" y="1473"/>
                    </a:cubicBezTo>
                    <a:cubicBezTo>
                      <a:pt x="904" y="1519"/>
                      <a:pt x="910" y="1564"/>
                      <a:pt x="904" y="1610"/>
                    </a:cubicBezTo>
                    <a:cubicBezTo>
                      <a:pt x="884" y="1669"/>
                      <a:pt x="858" y="1702"/>
                      <a:pt x="819" y="1728"/>
                    </a:cubicBezTo>
                    <a:cubicBezTo>
                      <a:pt x="793" y="1741"/>
                      <a:pt x="762" y="1751"/>
                      <a:pt x="727" y="1751"/>
                    </a:cubicBezTo>
                    <a:cubicBezTo>
                      <a:pt x="708" y="1751"/>
                      <a:pt x="689" y="1748"/>
                      <a:pt x="668" y="1741"/>
                    </a:cubicBezTo>
                    <a:cubicBezTo>
                      <a:pt x="478" y="1702"/>
                      <a:pt x="289" y="1649"/>
                      <a:pt x="112" y="1604"/>
                    </a:cubicBezTo>
                    <a:lnTo>
                      <a:pt x="1" y="2068"/>
                    </a:lnTo>
                    <a:cubicBezTo>
                      <a:pt x="73" y="2088"/>
                      <a:pt x="191" y="2107"/>
                      <a:pt x="348" y="2140"/>
                    </a:cubicBezTo>
                    <a:lnTo>
                      <a:pt x="688" y="2219"/>
                    </a:lnTo>
                    <a:cubicBezTo>
                      <a:pt x="739" y="2230"/>
                      <a:pt x="787" y="2235"/>
                      <a:pt x="831" y="2235"/>
                    </a:cubicBezTo>
                    <a:cubicBezTo>
                      <a:pt x="916" y="2235"/>
                      <a:pt x="990" y="2216"/>
                      <a:pt x="1054" y="2186"/>
                    </a:cubicBezTo>
                    <a:cubicBezTo>
                      <a:pt x="1152" y="2134"/>
                      <a:pt x="1218" y="2042"/>
                      <a:pt x="1244" y="1924"/>
                    </a:cubicBezTo>
                    <a:cubicBezTo>
                      <a:pt x="1263" y="1826"/>
                      <a:pt x="1250" y="1734"/>
                      <a:pt x="1211" y="1643"/>
                    </a:cubicBezTo>
                    <a:cubicBezTo>
                      <a:pt x="1172" y="1551"/>
                      <a:pt x="1106" y="1486"/>
                      <a:pt x="1015" y="1434"/>
                    </a:cubicBezTo>
                    <a:lnTo>
                      <a:pt x="1015" y="1434"/>
                    </a:lnTo>
                    <a:cubicBezTo>
                      <a:pt x="1025" y="1434"/>
                      <a:pt x="1034" y="1435"/>
                      <a:pt x="1044" y="1435"/>
                    </a:cubicBezTo>
                    <a:cubicBezTo>
                      <a:pt x="1131" y="1435"/>
                      <a:pt x="1212" y="1408"/>
                      <a:pt x="1277" y="1355"/>
                    </a:cubicBezTo>
                    <a:cubicBezTo>
                      <a:pt x="1349" y="1296"/>
                      <a:pt x="1401" y="1218"/>
                      <a:pt x="1427" y="1113"/>
                    </a:cubicBezTo>
                    <a:cubicBezTo>
                      <a:pt x="1447" y="1021"/>
                      <a:pt x="1440" y="943"/>
                      <a:pt x="1401" y="858"/>
                    </a:cubicBezTo>
                    <a:cubicBezTo>
                      <a:pt x="1368" y="779"/>
                      <a:pt x="1296" y="714"/>
                      <a:pt x="1185" y="655"/>
                    </a:cubicBezTo>
                    <a:lnTo>
                      <a:pt x="1185" y="655"/>
                    </a:lnTo>
                    <a:lnTo>
                      <a:pt x="1506" y="662"/>
                    </a:lnTo>
                    <a:cubicBezTo>
                      <a:pt x="1525" y="570"/>
                      <a:pt x="1538" y="498"/>
                      <a:pt x="1545" y="452"/>
                    </a:cubicBezTo>
                    <a:cubicBezTo>
                      <a:pt x="1558" y="406"/>
                      <a:pt x="1571" y="334"/>
                      <a:pt x="1597" y="243"/>
                    </a:cubicBezTo>
                    <a:cubicBezTo>
                      <a:pt x="1394" y="210"/>
                      <a:pt x="1205" y="177"/>
                      <a:pt x="1021" y="138"/>
                    </a:cubicBezTo>
                    <a:cubicBezTo>
                      <a:pt x="845" y="99"/>
                      <a:pt x="655" y="60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2"/>
              <p:cNvSpPr/>
              <p:nvPr/>
            </p:nvSpPr>
            <p:spPr>
              <a:xfrm>
                <a:off x="3839175" y="2481475"/>
                <a:ext cx="42725" cy="44525"/>
              </a:xfrm>
              <a:custGeom>
                <a:rect b="b" l="l" r="r" t="t"/>
                <a:pathLst>
                  <a:path extrusionOk="0" h="1781" w="1709">
                    <a:moveTo>
                      <a:pt x="919" y="826"/>
                    </a:moveTo>
                    <a:cubicBezTo>
                      <a:pt x="944" y="826"/>
                      <a:pt x="969" y="833"/>
                      <a:pt x="995" y="844"/>
                    </a:cubicBezTo>
                    <a:cubicBezTo>
                      <a:pt x="1080" y="877"/>
                      <a:pt x="1139" y="916"/>
                      <a:pt x="1152" y="969"/>
                    </a:cubicBezTo>
                    <a:cubicBezTo>
                      <a:pt x="1172" y="1027"/>
                      <a:pt x="1172" y="1080"/>
                      <a:pt x="1139" y="1152"/>
                    </a:cubicBezTo>
                    <a:cubicBezTo>
                      <a:pt x="1113" y="1217"/>
                      <a:pt x="1074" y="1263"/>
                      <a:pt x="1015" y="1276"/>
                    </a:cubicBezTo>
                    <a:cubicBezTo>
                      <a:pt x="989" y="1287"/>
                      <a:pt x="962" y="1293"/>
                      <a:pt x="934" y="1293"/>
                    </a:cubicBezTo>
                    <a:cubicBezTo>
                      <a:pt x="899" y="1293"/>
                      <a:pt x="862" y="1284"/>
                      <a:pt x="825" y="1269"/>
                    </a:cubicBezTo>
                    <a:cubicBezTo>
                      <a:pt x="766" y="1243"/>
                      <a:pt x="727" y="1204"/>
                      <a:pt x="701" y="1145"/>
                    </a:cubicBezTo>
                    <a:cubicBezTo>
                      <a:pt x="681" y="1086"/>
                      <a:pt x="681" y="1034"/>
                      <a:pt x="714" y="982"/>
                    </a:cubicBezTo>
                    <a:cubicBezTo>
                      <a:pt x="720" y="949"/>
                      <a:pt x="747" y="916"/>
                      <a:pt x="766" y="897"/>
                    </a:cubicBezTo>
                    <a:cubicBezTo>
                      <a:pt x="792" y="870"/>
                      <a:pt x="825" y="851"/>
                      <a:pt x="864" y="838"/>
                    </a:cubicBezTo>
                    <a:cubicBezTo>
                      <a:pt x="884" y="829"/>
                      <a:pt x="902" y="826"/>
                      <a:pt x="919" y="826"/>
                    </a:cubicBezTo>
                    <a:close/>
                    <a:moveTo>
                      <a:pt x="177" y="0"/>
                    </a:moveTo>
                    <a:lnTo>
                      <a:pt x="1" y="445"/>
                    </a:lnTo>
                    <a:cubicBezTo>
                      <a:pt x="66" y="471"/>
                      <a:pt x="177" y="517"/>
                      <a:pt x="341" y="576"/>
                    </a:cubicBezTo>
                    <a:cubicBezTo>
                      <a:pt x="505" y="641"/>
                      <a:pt x="629" y="681"/>
                      <a:pt x="701" y="713"/>
                    </a:cubicBezTo>
                    <a:cubicBezTo>
                      <a:pt x="603" y="713"/>
                      <a:pt x="518" y="740"/>
                      <a:pt x="439" y="798"/>
                    </a:cubicBezTo>
                    <a:cubicBezTo>
                      <a:pt x="367" y="851"/>
                      <a:pt x="308" y="929"/>
                      <a:pt x="269" y="1034"/>
                    </a:cubicBezTo>
                    <a:cubicBezTo>
                      <a:pt x="236" y="1126"/>
                      <a:pt x="230" y="1211"/>
                      <a:pt x="249" y="1302"/>
                    </a:cubicBezTo>
                    <a:cubicBezTo>
                      <a:pt x="276" y="1394"/>
                      <a:pt x="328" y="1472"/>
                      <a:pt x="400" y="1551"/>
                    </a:cubicBezTo>
                    <a:cubicBezTo>
                      <a:pt x="472" y="1623"/>
                      <a:pt x="557" y="1682"/>
                      <a:pt x="655" y="1721"/>
                    </a:cubicBezTo>
                    <a:cubicBezTo>
                      <a:pt x="743" y="1756"/>
                      <a:pt x="831" y="1781"/>
                      <a:pt x="919" y="1781"/>
                    </a:cubicBezTo>
                    <a:cubicBezTo>
                      <a:pt x="929" y="1781"/>
                      <a:pt x="939" y="1780"/>
                      <a:pt x="949" y="1780"/>
                    </a:cubicBezTo>
                    <a:cubicBezTo>
                      <a:pt x="1048" y="1767"/>
                      <a:pt x="1139" y="1740"/>
                      <a:pt x="1211" y="1695"/>
                    </a:cubicBezTo>
                    <a:cubicBezTo>
                      <a:pt x="1290" y="1649"/>
                      <a:pt x="1342" y="1577"/>
                      <a:pt x="1375" y="1498"/>
                    </a:cubicBezTo>
                    <a:cubicBezTo>
                      <a:pt x="1414" y="1400"/>
                      <a:pt x="1420" y="1302"/>
                      <a:pt x="1414" y="1211"/>
                    </a:cubicBezTo>
                    <a:cubicBezTo>
                      <a:pt x="1407" y="1126"/>
                      <a:pt x="1355" y="1040"/>
                      <a:pt x="1283" y="969"/>
                    </a:cubicBezTo>
                    <a:lnTo>
                      <a:pt x="1283" y="969"/>
                    </a:lnTo>
                    <a:lnTo>
                      <a:pt x="1551" y="1008"/>
                    </a:lnTo>
                    <a:lnTo>
                      <a:pt x="1708" y="635"/>
                    </a:lnTo>
                    <a:cubicBezTo>
                      <a:pt x="1466" y="537"/>
                      <a:pt x="1211" y="432"/>
                      <a:pt x="943" y="327"/>
                    </a:cubicBezTo>
                    <a:cubicBezTo>
                      <a:pt x="681" y="216"/>
                      <a:pt x="420" y="105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2"/>
              <p:cNvSpPr/>
              <p:nvPr/>
            </p:nvSpPr>
            <p:spPr>
              <a:xfrm>
                <a:off x="3822675" y="2523500"/>
                <a:ext cx="37475" cy="37425"/>
              </a:xfrm>
              <a:custGeom>
                <a:rect b="b" l="l" r="r" t="t"/>
                <a:pathLst>
                  <a:path extrusionOk="0" h="1497" w="1499">
                    <a:moveTo>
                      <a:pt x="823" y="462"/>
                    </a:moveTo>
                    <a:cubicBezTo>
                      <a:pt x="833" y="462"/>
                      <a:pt x="842" y="465"/>
                      <a:pt x="851" y="472"/>
                    </a:cubicBezTo>
                    <a:cubicBezTo>
                      <a:pt x="883" y="498"/>
                      <a:pt x="883" y="544"/>
                      <a:pt x="857" y="616"/>
                    </a:cubicBezTo>
                    <a:lnTo>
                      <a:pt x="831" y="694"/>
                    </a:lnTo>
                    <a:cubicBezTo>
                      <a:pt x="818" y="740"/>
                      <a:pt x="798" y="792"/>
                      <a:pt x="785" y="831"/>
                    </a:cubicBezTo>
                    <a:cubicBezTo>
                      <a:pt x="765" y="871"/>
                      <a:pt x="759" y="903"/>
                      <a:pt x="759" y="943"/>
                    </a:cubicBezTo>
                    <a:lnTo>
                      <a:pt x="707" y="923"/>
                    </a:lnTo>
                    <a:cubicBezTo>
                      <a:pt x="674" y="877"/>
                      <a:pt x="661" y="825"/>
                      <a:pt x="667" y="753"/>
                    </a:cubicBezTo>
                    <a:cubicBezTo>
                      <a:pt x="674" y="688"/>
                      <a:pt x="700" y="609"/>
                      <a:pt x="739" y="537"/>
                    </a:cubicBezTo>
                    <a:cubicBezTo>
                      <a:pt x="764" y="489"/>
                      <a:pt x="795" y="462"/>
                      <a:pt x="823" y="462"/>
                    </a:cubicBezTo>
                    <a:close/>
                    <a:moveTo>
                      <a:pt x="1086" y="609"/>
                    </a:moveTo>
                    <a:cubicBezTo>
                      <a:pt x="1099" y="668"/>
                      <a:pt x="1112" y="733"/>
                      <a:pt x="1099" y="792"/>
                    </a:cubicBezTo>
                    <a:cubicBezTo>
                      <a:pt x="1093" y="851"/>
                      <a:pt x="1066" y="903"/>
                      <a:pt x="1034" y="982"/>
                    </a:cubicBezTo>
                    <a:cubicBezTo>
                      <a:pt x="1021" y="1008"/>
                      <a:pt x="1001" y="1028"/>
                      <a:pt x="981" y="1041"/>
                    </a:cubicBezTo>
                    <a:cubicBezTo>
                      <a:pt x="965" y="1053"/>
                      <a:pt x="951" y="1058"/>
                      <a:pt x="939" y="1058"/>
                    </a:cubicBezTo>
                    <a:cubicBezTo>
                      <a:pt x="933" y="1058"/>
                      <a:pt x="927" y="1056"/>
                      <a:pt x="922" y="1054"/>
                    </a:cubicBezTo>
                    <a:cubicBezTo>
                      <a:pt x="903" y="1041"/>
                      <a:pt x="896" y="1028"/>
                      <a:pt x="896" y="1002"/>
                    </a:cubicBezTo>
                    <a:cubicBezTo>
                      <a:pt x="896" y="982"/>
                      <a:pt x="916" y="943"/>
                      <a:pt x="936" y="897"/>
                    </a:cubicBezTo>
                    <a:cubicBezTo>
                      <a:pt x="1001" y="779"/>
                      <a:pt x="1053" y="694"/>
                      <a:pt x="1086" y="609"/>
                    </a:cubicBezTo>
                    <a:close/>
                    <a:moveTo>
                      <a:pt x="831" y="1"/>
                    </a:moveTo>
                    <a:cubicBezTo>
                      <a:pt x="796" y="1"/>
                      <a:pt x="763" y="7"/>
                      <a:pt x="733" y="20"/>
                    </a:cubicBezTo>
                    <a:cubicBezTo>
                      <a:pt x="641" y="53"/>
                      <a:pt x="569" y="138"/>
                      <a:pt x="497" y="256"/>
                    </a:cubicBezTo>
                    <a:cubicBezTo>
                      <a:pt x="438" y="367"/>
                      <a:pt x="406" y="465"/>
                      <a:pt x="419" y="563"/>
                    </a:cubicBezTo>
                    <a:cubicBezTo>
                      <a:pt x="438" y="661"/>
                      <a:pt x="478" y="760"/>
                      <a:pt x="563" y="845"/>
                    </a:cubicBezTo>
                    <a:lnTo>
                      <a:pt x="510" y="825"/>
                    </a:lnTo>
                    <a:cubicBezTo>
                      <a:pt x="450" y="786"/>
                      <a:pt x="389" y="771"/>
                      <a:pt x="333" y="771"/>
                    </a:cubicBezTo>
                    <a:cubicBezTo>
                      <a:pt x="322" y="771"/>
                      <a:pt x="311" y="772"/>
                      <a:pt x="301" y="773"/>
                    </a:cubicBezTo>
                    <a:cubicBezTo>
                      <a:pt x="236" y="779"/>
                      <a:pt x="170" y="838"/>
                      <a:pt x="111" y="943"/>
                    </a:cubicBezTo>
                    <a:cubicBezTo>
                      <a:pt x="79" y="995"/>
                      <a:pt x="65" y="1028"/>
                      <a:pt x="46" y="1060"/>
                    </a:cubicBezTo>
                    <a:cubicBezTo>
                      <a:pt x="33" y="1087"/>
                      <a:pt x="13" y="1126"/>
                      <a:pt x="0" y="1165"/>
                    </a:cubicBezTo>
                    <a:lnTo>
                      <a:pt x="170" y="1270"/>
                    </a:lnTo>
                    <a:cubicBezTo>
                      <a:pt x="196" y="1250"/>
                      <a:pt x="216" y="1231"/>
                      <a:pt x="242" y="1231"/>
                    </a:cubicBezTo>
                    <a:cubicBezTo>
                      <a:pt x="268" y="1231"/>
                      <a:pt x="301" y="1244"/>
                      <a:pt x="340" y="1263"/>
                    </a:cubicBezTo>
                    <a:lnTo>
                      <a:pt x="543" y="1394"/>
                    </a:lnTo>
                    <a:cubicBezTo>
                      <a:pt x="663" y="1463"/>
                      <a:pt x="776" y="1497"/>
                      <a:pt x="878" y="1497"/>
                    </a:cubicBezTo>
                    <a:cubicBezTo>
                      <a:pt x="921" y="1497"/>
                      <a:pt x="962" y="1491"/>
                      <a:pt x="1001" y="1479"/>
                    </a:cubicBezTo>
                    <a:cubicBezTo>
                      <a:pt x="1138" y="1427"/>
                      <a:pt x="1263" y="1316"/>
                      <a:pt x="1367" y="1126"/>
                    </a:cubicBezTo>
                    <a:cubicBezTo>
                      <a:pt x="1446" y="995"/>
                      <a:pt x="1485" y="864"/>
                      <a:pt x="1492" y="740"/>
                    </a:cubicBezTo>
                    <a:cubicBezTo>
                      <a:pt x="1498" y="616"/>
                      <a:pt x="1479" y="498"/>
                      <a:pt x="1426" y="367"/>
                    </a:cubicBezTo>
                    <a:cubicBezTo>
                      <a:pt x="1322" y="432"/>
                      <a:pt x="1217" y="485"/>
                      <a:pt x="1093" y="544"/>
                    </a:cubicBezTo>
                    <a:cubicBezTo>
                      <a:pt x="1138" y="419"/>
                      <a:pt x="1151" y="321"/>
                      <a:pt x="1138" y="243"/>
                    </a:cubicBezTo>
                    <a:cubicBezTo>
                      <a:pt x="1132" y="158"/>
                      <a:pt x="1086" y="105"/>
                      <a:pt x="1001" y="53"/>
                    </a:cubicBezTo>
                    <a:cubicBezTo>
                      <a:pt x="941" y="17"/>
                      <a:pt x="884" y="1"/>
                      <a:pt x="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2"/>
              <p:cNvSpPr/>
              <p:nvPr/>
            </p:nvSpPr>
            <p:spPr>
              <a:xfrm>
                <a:off x="3801725" y="2554250"/>
                <a:ext cx="42875" cy="39925"/>
              </a:xfrm>
              <a:custGeom>
                <a:rect b="b" l="l" r="r" t="t"/>
                <a:pathLst>
                  <a:path extrusionOk="0" h="1597" w="1715">
                    <a:moveTo>
                      <a:pt x="792" y="1"/>
                    </a:moveTo>
                    <a:lnTo>
                      <a:pt x="485" y="406"/>
                    </a:lnTo>
                    <a:cubicBezTo>
                      <a:pt x="570" y="472"/>
                      <a:pt x="661" y="537"/>
                      <a:pt x="733" y="589"/>
                    </a:cubicBezTo>
                    <a:cubicBezTo>
                      <a:pt x="766" y="622"/>
                      <a:pt x="831" y="674"/>
                      <a:pt x="917" y="740"/>
                    </a:cubicBezTo>
                    <a:cubicBezTo>
                      <a:pt x="962" y="786"/>
                      <a:pt x="995" y="838"/>
                      <a:pt x="1015" y="884"/>
                    </a:cubicBezTo>
                    <a:cubicBezTo>
                      <a:pt x="1021" y="936"/>
                      <a:pt x="1015" y="975"/>
                      <a:pt x="989" y="1015"/>
                    </a:cubicBezTo>
                    <a:cubicBezTo>
                      <a:pt x="969" y="1047"/>
                      <a:pt x="923" y="1074"/>
                      <a:pt x="877" y="1074"/>
                    </a:cubicBezTo>
                    <a:cubicBezTo>
                      <a:pt x="825" y="1074"/>
                      <a:pt x="779" y="1060"/>
                      <a:pt x="727" y="1015"/>
                    </a:cubicBezTo>
                    <a:cubicBezTo>
                      <a:pt x="589" y="910"/>
                      <a:pt x="445" y="786"/>
                      <a:pt x="282" y="655"/>
                    </a:cubicBezTo>
                    <a:lnTo>
                      <a:pt x="1" y="1041"/>
                    </a:lnTo>
                    <a:cubicBezTo>
                      <a:pt x="99" y="1106"/>
                      <a:pt x="223" y="1198"/>
                      <a:pt x="367" y="1309"/>
                    </a:cubicBezTo>
                    <a:lnTo>
                      <a:pt x="616" y="1499"/>
                    </a:lnTo>
                    <a:cubicBezTo>
                      <a:pt x="668" y="1551"/>
                      <a:pt x="733" y="1571"/>
                      <a:pt x="812" y="1590"/>
                    </a:cubicBezTo>
                    <a:cubicBezTo>
                      <a:pt x="834" y="1595"/>
                      <a:pt x="856" y="1597"/>
                      <a:pt x="879" y="1597"/>
                    </a:cubicBezTo>
                    <a:cubicBezTo>
                      <a:pt x="925" y="1597"/>
                      <a:pt x="971" y="1588"/>
                      <a:pt x="1015" y="1571"/>
                    </a:cubicBezTo>
                    <a:cubicBezTo>
                      <a:pt x="1080" y="1551"/>
                      <a:pt x="1146" y="1499"/>
                      <a:pt x="1191" y="1433"/>
                    </a:cubicBezTo>
                    <a:cubicBezTo>
                      <a:pt x="1250" y="1361"/>
                      <a:pt x="1276" y="1276"/>
                      <a:pt x="1276" y="1191"/>
                    </a:cubicBezTo>
                    <a:cubicBezTo>
                      <a:pt x="1276" y="1100"/>
                      <a:pt x="1244" y="1008"/>
                      <a:pt x="1172" y="910"/>
                    </a:cubicBezTo>
                    <a:lnTo>
                      <a:pt x="1172" y="910"/>
                    </a:lnTo>
                    <a:lnTo>
                      <a:pt x="1453" y="1047"/>
                    </a:lnTo>
                    <a:cubicBezTo>
                      <a:pt x="1505" y="975"/>
                      <a:pt x="1545" y="916"/>
                      <a:pt x="1577" y="877"/>
                    </a:cubicBezTo>
                    <a:cubicBezTo>
                      <a:pt x="1610" y="845"/>
                      <a:pt x="1662" y="786"/>
                      <a:pt x="1715" y="714"/>
                    </a:cubicBezTo>
                    <a:cubicBezTo>
                      <a:pt x="1545" y="589"/>
                      <a:pt x="1388" y="485"/>
                      <a:pt x="1244" y="373"/>
                    </a:cubicBezTo>
                    <a:cubicBezTo>
                      <a:pt x="1093" y="256"/>
                      <a:pt x="949" y="131"/>
                      <a:pt x="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2"/>
              <p:cNvSpPr/>
              <p:nvPr/>
            </p:nvSpPr>
            <p:spPr>
              <a:xfrm>
                <a:off x="3781125" y="2573550"/>
                <a:ext cx="40425" cy="54175"/>
              </a:xfrm>
              <a:custGeom>
                <a:rect b="b" l="l" r="r" t="t"/>
                <a:pathLst>
                  <a:path extrusionOk="0" h="2167" w="1617">
                    <a:moveTo>
                      <a:pt x="301" y="1"/>
                    </a:moveTo>
                    <a:cubicBezTo>
                      <a:pt x="144" y="158"/>
                      <a:pt x="59" y="321"/>
                      <a:pt x="26" y="491"/>
                    </a:cubicBezTo>
                    <a:cubicBezTo>
                      <a:pt x="0" y="661"/>
                      <a:pt x="13" y="845"/>
                      <a:pt x="79" y="1015"/>
                    </a:cubicBezTo>
                    <a:cubicBezTo>
                      <a:pt x="210" y="1348"/>
                      <a:pt x="360" y="1695"/>
                      <a:pt x="517" y="2042"/>
                    </a:cubicBezTo>
                    <a:lnTo>
                      <a:pt x="563" y="2166"/>
                    </a:lnTo>
                    <a:lnTo>
                      <a:pt x="923" y="1813"/>
                    </a:lnTo>
                    <a:cubicBezTo>
                      <a:pt x="870" y="1734"/>
                      <a:pt x="772" y="1545"/>
                      <a:pt x="628" y="1250"/>
                    </a:cubicBezTo>
                    <a:lnTo>
                      <a:pt x="543" y="1093"/>
                    </a:lnTo>
                    <a:lnTo>
                      <a:pt x="674" y="1159"/>
                    </a:lnTo>
                    <a:cubicBezTo>
                      <a:pt x="726" y="1185"/>
                      <a:pt x="766" y="1204"/>
                      <a:pt x="792" y="1217"/>
                    </a:cubicBezTo>
                    <a:cubicBezTo>
                      <a:pt x="870" y="1257"/>
                      <a:pt x="955" y="1309"/>
                      <a:pt x="1047" y="1348"/>
                    </a:cubicBezTo>
                    <a:cubicBezTo>
                      <a:pt x="1126" y="1388"/>
                      <a:pt x="1198" y="1433"/>
                      <a:pt x="1263" y="1473"/>
                    </a:cubicBezTo>
                    <a:lnTo>
                      <a:pt x="1616" y="1113"/>
                    </a:lnTo>
                    <a:cubicBezTo>
                      <a:pt x="1309" y="995"/>
                      <a:pt x="1067" y="897"/>
                      <a:pt x="897" y="825"/>
                    </a:cubicBezTo>
                    <a:cubicBezTo>
                      <a:pt x="726" y="753"/>
                      <a:pt x="569" y="688"/>
                      <a:pt x="426" y="616"/>
                    </a:cubicBezTo>
                    <a:cubicBezTo>
                      <a:pt x="439" y="530"/>
                      <a:pt x="478" y="459"/>
                      <a:pt x="563" y="373"/>
                    </a:cubicBezTo>
                    <a:cubicBezTo>
                      <a:pt x="609" y="328"/>
                      <a:pt x="668" y="275"/>
                      <a:pt x="733" y="236"/>
                    </a:cubicBezTo>
                    <a:cubicBezTo>
                      <a:pt x="668" y="210"/>
                      <a:pt x="602" y="177"/>
                      <a:pt x="550" y="144"/>
                    </a:cubicBezTo>
                    <a:cubicBezTo>
                      <a:pt x="484" y="112"/>
                      <a:pt x="406" y="66"/>
                      <a:pt x="3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32"/>
              <p:cNvSpPr/>
              <p:nvPr/>
            </p:nvSpPr>
            <p:spPr>
              <a:xfrm>
                <a:off x="3755600" y="2624250"/>
                <a:ext cx="24575" cy="22100"/>
              </a:xfrm>
              <a:custGeom>
                <a:rect b="b" l="l" r="r" t="t"/>
                <a:pathLst>
                  <a:path extrusionOk="0" h="884" w="983">
                    <a:moveTo>
                      <a:pt x="733" y="1"/>
                    </a:moveTo>
                    <a:lnTo>
                      <a:pt x="1" y="550"/>
                    </a:lnTo>
                    <a:lnTo>
                      <a:pt x="243" y="884"/>
                    </a:lnTo>
                    <a:lnTo>
                      <a:pt x="982" y="334"/>
                    </a:lnTo>
                    <a:lnTo>
                      <a:pt x="7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32"/>
              <p:cNvSpPr/>
              <p:nvPr/>
            </p:nvSpPr>
            <p:spPr>
              <a:xfrm>
                <a:off x="3697875" y="2640450"/>
                <a:ext cx="47125" cy="48400"/>
              </a:xfrm>
              <a:custGeom>
                <a:rect b="b" l="l" r="r" t="t"/>
                <a:pathLst>
                  <a:path extrusionOk="0" h="1936" w="1885">
                    <a:moveTo>
                      <a:pt x="1073" y="936"/>
                    </a:moveTo>
                    <a:lnTo>
                      <a:pt x="1217" y="1243"/>
                    </a:lnTo>
                    <a:lnTo>
                      <a:pt x="955" y="1361"/>
                    </a:lnTo>
                    <a:cubicBezTo>
                      <a:pt x="851" y="1420"/>
                      <a:pt x="772" y="1453"/>
                      <a:pt x="713" y="1472"/>
                    </a:cubicBezTo>
                    <a:cubicBezTo>
                      <a:pt x="679" y="1480"/>
                      <a:pt x="651" y="1483"/>
                      <a:pt x="627" y="1483"/>
                    </a:cubicBezTo>
                    <a:cubicBezTo>
                      <a:pt x="611" y="1483"/>
                      <a:pt x="596" y="1482"/>
                      <a:pt x="583" y="1479"/>
                    </a:cubicBezTo>
                    <a:cubicBezTo>
                      <a:pt x="550" y="1459"/>
                      <a:pt x="530" y="1446"/>
                      <a:pt x="511" y="1394"/>
                    </a:cubicBezTo>
                    <a:cubicBezTo>
                      <a:pt x="484" y="1348"/>
                      <a:pt x="484" y="1315"/>
                      <a:pt x="491" y="1283"/>
                    </a:cubicBezTo>
                    <a:cubicBezTo>
                      <a:pt x="498" y="1250"/>
                      <a:pt x="530" y="1217"/>
                      <a:pt x="583" y="1185"/>
                    </a:cubicBezTo>
                    <a:cubicBezTo>
                      <a:pt x="628" y="1152"/>
                      <a:pt x="713" y="1106"/>
                      <a:pt x="818" y="1060"/>
                    </a:cubicBezTo>
                    <a:lnTo>
                      <a:pt x="1073" y="936"/>
                    </a:lnTo>
                    <a:close/>
                    <a:moveTo>
                      <a:pt x="1230" y="0"/>
                    </a:moveTo>
                    <a:lnTo>
                      <a:pt x="753" y="216"/>
                    </a:lnTo>
                    <a:lnTo>
                      <a:pt x="916" y="556"/>
                    </a:lnTo>
                    <a:lnTo>
                      <a:pt x="517" y="740"/>
                    </a:lnTo>
                    <a:cubicBezTo>
                      <a:pt x="334" y="825"/>
                      <a:pt x="216" y="903"/>
                      <a:pt x="131" y="1001"/>
                    </a:cubicBezTo>
                    <a:cubicBezTo>
                      <a:pt x="53" y="1099"/>
                      <a:pt x="7" y="1191"/>
                      <a:pt x="7" y="1289"/>
                    </a:cubicBezTo>
                    <a:cubicBezTo>
                      <a:pt x="0" y="1387"/>
                      <a:pt x="26" y="1492"/>
                      <a:pt x="85" y="1610"/>
                    </a:cubicBezTo>
                    <a:cubicBezTo>
                      <a:pt x="157" y="1773"/>
                      <a:pt x="269" y="1878"/>
                      <a:pt x="412" y="1917"/>
                    </a:cubicBezTo>
                    <a:cubicBezTo>
                      <a:pt x="450" y="1930"/>
                      <a:pt x="492" y="1936"/>
                      <a:pt x="539" y="1936"/>
                    </a:cubicBezTo>
                    <a:cubicBezTo>
                      <a:pt x="664" y="1936"/>
                      <a:pt x="822" y="1892"/>
                      <a:pt x="1008" y="1806"/>
                    </a:cubicBezTo>
                    <a:lnTo>
                      <a:pt x="1407" y="1610"/>
                    </a:lnTo>
                    <a:lnTo>
                      <a:pt x="1884" y="1387"/>
                    </a:lnTo>
                    <a:cubicBezTo>
                      <a:pt x="1760" y="1152"/>
                      <a:pt x="1636" y="910"/>
                      <a:pt x="1538" y="700"/>
                    </a:cubicBezTo>
                    <a:cubicBezTo>
                      <a:pt x="1440" y="491"/>
                      <a:pt x="1335" y="249"/>
                      <a:pt x="1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32"/>
              <p:cNvSpPr/>
              <p:nvPr/>
            </p:nvSpPr>
            <p:spPr>
              <a:xfrm>
                <a:off x="3674325" y="2659250"/>
                <a:ext cx="25200" cy="43200"/>
              </a:xfrm>
              <a:custGeom>
                <a:rect b="b" l="l" r="r" t="t"/>
                <a:pathLst>
                  <a:path extrusionOk="0" h="1728" w="1008">
                    <a:moveTo>
                      <a:pt x="478" y="1"/>
                    </a:moveTo>
                    <a:lnTo>
                      <a:pt x="0" y="164"/>
                    </a:lnTo>
                    <a:cubicBezTo>
                      <a:pt x="33" y="249"/>
                      <a:pt x="92" y="400"/>
                      <a:pt x="157" y="596"/>
                    </a:cubicBezTo>
                    <a:cubicBezTo>
                      <a:pt x="216" y="760"/>
                      <a:pt x="255" y="890"/>
                      <a:pt x="275" y="969"/>
                    </a:cubicBezTo>
                    <a:cubicBezTo>
                      <a:pt x="295" y="1028"/>
                      <a:pt x="327" y="1133"/>
                      <a:pt x="380" y="1263"/>
                    </a:cubicBezTo>
                    <a:cubicBezTo>
                      <a:pt x="419" y="1388"/>
                      <a:pt x="465" y="1545"/>
                      <a:pt x="530" y="1728"/>
                    </a:cubicBezTo>
                    <a:lnTo>
                      <a:pt x="1008" y="1564"/>
                    </a:lnTo>
                    <a:lnTo>
                      <a:pt x="936" y="1355"/>
                    </a:lnTo>
                    <a:cubicBezTo>
                      <a:pt x="851" y="1119"/>
                      <a:pt x="785" y="936"/>
                      <a:pt x="746" y="805"/>
                    </a:cubicBezTo>
                    <a:cubicBezTo>
                      <a:pt x="694" y="668"/>
                      <a:pt x="628" y="478"/>
                      <a:pt x="550" y="230"/>
                    </a:cubicBez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32"/>
              <p:cNvSpPr/>
              <p:nvPr/>
            </p:nvSpPr>
            <p:spPr>
              <a:xfrm>
                <a:off x="3636375" y="2665875"/>
                <a:ext cx="38775" cy="32100"/>
              </a:xfrm>
              <a:custGeom>
                <a:rect b="b" l="l" r="r" t="t"/>
                <a:pathLst>
                  <a:path extrusionOk="0" h="1284" w="1551">
                    <a:moveTo>
                      <a:pt x="1013" y="403"/>
                    </a:moveTo>
                    <a:cubicBezTo>
                      <a:pt x="1052" y="403"/>
                      <a:pt x="1075" y="415"/>
                      <a:pt x="1080" y="442"/>
                    </a:cubicBezTo>
                    <a:cubicBezTo>
                      <a:pt x="1086" y="482"/>
                      <a:pt x="1054" y="514"/>
                      <a:pt x="982" y="547"/>
                    </a:cubicBezTo>
                    <a:lnTo>
                      <a:pt x="910" y="580"/>
                    </a:lnTo>
                    <a:cubicBezTo>
                      <a:pt x="851" y="599"/>
                      <a:pt x="812" y="625"/>
                      <a:pt x="766" y="639"/>
                    </a:cubicBezTo>
                    <a:cubicBezTo>
                      <a:pt x="733" y="658"/>
                      <a:pt x="700" y="684"/>
                      <a:pt x="668" y="704"/>
                    </a:cubicBezTo>
                    <a:lnTo>
                      <a:pt x="655" y="645"/>
                    </a:lnTo>
                    <a:cubicBezTo>
                      <a:pt x="661" y="593"/>
                      <a:pt x="694" y="540"/>
                      <a:pt x="753" y="501"/>
                    </a:cubicBezTo>
                    <a:cubicBezTo>
                      <a:pt x="812" y="455"/>
                      <a:pt x="877" y="429"/>
                      <a:pt x="956" y="410"/>
                    </a:cubicBezTo>
                    <a:cubicBezTo>
                      <a:pt x="977" y="406"/>
                      <a:pt x="997" y="403"/>
                      <a:pt x="1013" y="403"/>
                    </a:cubicBezTo>
                    <a:close/>
                    <a:moveTo>
                      <a:pt x="1145" y="697"/>
                    </a:moveTo>
                    <a:lnTo>
                      <a:pt x="1145" y="697"/>
                    </a:lnTo>
                    <a:cubicBezTo>
                      <a:pt x="1113" y="756"/>
                      <a:pt x="1073" y="802"/>
                      <a:pt x="1021" y="835"/>
                    </a:cubicBezTo>
                    <a:cubicBezTo>
                      <a:pt x="975" y="868"/>
                      <a:pt x="916" y="900"/>
                      <a:pt x="844" y="920"/>
                    </a:cubicBezTo>
                    <a:cubicBezTo>
                      <a:pt x="828" y="923"/>
                      <a:pt x="812" y="925"/>
                      <a:pt x="796" y="925"/>
                    </a:cubicBezTo>
                    <a:cubicBezTo>
                      <a:pt x="781" y="925"/>
                      <a:pt x="766" y="923"/>
                      <a:pt x="753" y="920"/>
                    </a:cubicBezTo>
                    <a:cubicBezTo>
                      <a:pt x="727" y="907"/>
                      <a:pt x="714" y="900"/>
                      <a:pt x="714" y="887"/>
                    </a:cubicBezTo>
                    <a:cubicBezTo>
                      <a:pt x="700" y="861"/>
                      <a:pt x="714" y="848"/>
                      <a:pt x="727" y="828"/>
                    </a:cubicBezTo>
                    <a:cubicBezTo>
                      <a:pt x="753" y="809"/>
                      <a:pt x="785" y="796"/>
                      <a:pt x="831" y="789"/>
                    </a:cubicBezTo>
                    <a:cubicBezTo>
                      <a:pt x="962" y="756"/>
                      <a:pt x="1060" y="730"/>
                      <a:pt x="1145" y="697"/>
                    </a:cubicBezTo>
                    <a:close/>
                    <a:moveTo>
                      <a:pt x="1169" y="0"/>
                    </a:moveTo>
                    <a:cubicBezTo>
                      <a:pt x="1118" y="0"/>
                      <a:pt x="1061" y="9"/>
                      <a:pt x="995" y="24"/>
                    </a:cubicBezTo>
                    <a:cubicBezTo>
                      <a:pt x="884" y="56"/>
                      <a:pt x="792" y="109"/>
                      <a:pt x="727" y="181"/>
                    </a:cubicBezTo>
                    <a:cubicBezTo>
                      <a:pt x="661" y="253"/>
                      <a:pt x="628" y="351"/>
                      <a:pt x="615" y="475"/>
                    </a:cubicBezTo>
                    <a:lnTo>
                      <a:pt x="602" y="429"/>
                    </a:lnTo>
                    <a:cubicBezTo>
                      <a:pt x="589" y="344"/>
                      <a:pt x="550" y="279"/>
                      <a:pt x="498" y="239"/>
                    </a:cubicBezTo>
                    <a:cubicBezTo>
                      <a:pt x="468" y="214"/>
                      <a:pt x="423" y="203"/>
                      <a:pt x="361" y="203"/>
                    </a:cubicBezTo>
                    <a:cubicBezTo>
                      <a:pt x="327" y="203"/>
                      <a:pt x="287" y="206"/>
                      <a:pt x="242" y="213"/>
                    </a:cubicBezTo>
                    <a:cubicBezTo>
                      <a:pt x="190" y="226"/>
                      <a:pt x="144" y="239"/>
                      <a:pt x="112" y="246"/>
                    </a:cubicBezTo>
                    <a:cubicBezTo>
                      <a:pt x="79" y="253"/>
                      <a:pt x="40" y="272"/>
                      <a:pt x="0" y="292"/>
                    </a:cubicBezTo>
                    <a:lnTo>
                      <a:pt x="40" y="488"/>
                    </a:lnTo>
                    <a:cubicBezTo>
                      <a:pt x="72" y="488"/>
                      <a:pt x="99" y="495"/>
                      <a:pt x="112" y="508"/>
                    </a:cubicBezTo>
                    <a:cubicBezTo>
                      <a:pt x="131" y="527"/>
                      <a:pt x="144" y="560"/>
                      <a:pt x="157" y="606"/>
                    </a:cubicBezTo>
                    <a:lnTo>
                      <a:pt x="197" y="841"/>
                    </a:lnTo>
                    <a:cubicBezTo>
                      <a:pt x="236" y="1031"/>
                      <a:pt x="328" y="1162"/>
                      <a:pt x="452" y="1227"/>
                    </a:cubicBezTo>
                    <a:cubicBezTo>
                      <a:pt x="519" y="1265"/>
                      <a:pt x="606" y="1283"/>
                      <a:pt x="708" y="1283"/>
                    </a:cubicBezTo>
                    <a:cubicBezTo>
                      <a:pt x="783" y="1283"/>
                      <a:pt x="866" y="1273"/>
                      <a:pt x="956" y="1254"/>
                    </a:cubicBezTo>
                    <a:cubicBezTo>
                      <a:pt x="1113" y="1221"/>
                      <a:pt x="1224" y="1155"/>
                      <a:pt x="1322" y="1083"/>
                    </a:cubicBezTo>
                    <a:cubicBezTo>
                      <a:pt x="1420" y="1005"/>
                      <a:pt x="1492" y="900"/>
                      <a:pt x="1551" y="776"/>
                    </a:cubicBezTo>
                    <a:cubicBezTo>
                      <a:pt x="1440" y="743"/>
                      <a:pt x="1315" y="704"/>
                      <a:pt x="1191" y="658"/>
                    </a:cubicBezTo>
                    <a:cubicBezTo>
                      <a:pt x="1315" y="606"/>
                      <a:pt x="1400" y="547"/>
                      <a:pt x="1446" y="482"/>
                    </a:cubicBezTo>
                    <a:cubicBezTo>
                      <a:pt x="1499" y="416"/>
                      <a:pt x="1512" y="344"/>
                      <a:pt x="1485" y="253"/>
                    </a:cubicBezTo>
                    <a:cubicBezTo>
                      <a:pt x="1466" y="148"/>
                      <a:pt x="1407" y="76"/>
                      <a:pt x="1322" y="37"/>
                    </a:cubicBezTo>
                    <a:cubicBezTo>
                      <a:pt x="1279" y="12"/>
                      <a:pt x="1229" y="0"/>
                      <a:pt x="1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32"/>
              <p:cNvSpPr/>
              <p:nvPr/>
            </p:nvSpPr>
            <p:spPr>
              <a:xfrm>
                <a:off x="3601200" y="2674200"/>
                <a:ext cx="35025" cy="30150"/>
              </a:xfrm>
              <a:custGeom>
                <a:rect b="b" l="l" r="r" t="t"/>
                <a:pathLst>
                  <a:path extrusionOk="0" h="1206" w="1401">
                    <a:moveTo>
                      <a:pt x="757" y="1"/>
                    </a:moveTo>
                    <a:cubicBezTo>
                      <a:pt x="718" y="1"/>
                      <a:pt x="679" y="2"/>
                      <a:pt x="642" y="5"/>
                    </a:cubicBezTo>
                    <a:cubicBezTo>
                      <a:pt x="433" y="24"/>
                      <a:pt x="276" y="70"/>
                      <a:pt x="164" y="155"/>
                    </a:cubicBezTo>
                    <a:cubicBezTo>
                      <a:pt x="47" y="234"/>
                      <a:pt x="1" y="351"/>
                      <a:pt x="14" y="502"/>
                    </a:cubicBezTo>
                    <a:cubicBezTo>
                      <a:pt x="27" y="600"/>
                      <a:pt x="73" y="678"/>
                      <a:pt x="158" y="718"/>
                    </a:cubicBezTo>
                    <a:cubicBezTo>
                      <a:pt x="220" y="746"/>
                      <a:pt x="300" y="765"/>
                      <a:pt x="395" y="765"/>
                    </a:cubicBezTo>
                    <a:cubicBezTo>
                      <a:pt x="429" y="765"/>
                      <a:pt x="466" y="762"/>
                      <a:pt x="505" y="757"/>
                    </a:cubicBezTo>
                    <a:cubicBezTo>
                      <a:pt x="557" y="750"/>
                      <a:pt x="629" y="744"/>
                      <a:pt x="734" y="724"/>
                    </a:cubicBezTo>
                    <a:cubicBezTo>
                      <a:pt x="773" y="718"/>
                      <a:pt x="812" y="711"/>
                      <a:pt x="832" y="711"/>
                    </a:cubicBezTo>
                    <a:cubicBezTo>
                      <a:pt x="840" y="707"/>
                      <a:pt x="847" y="706"/>
                      <a:pt x="854" y="706"/>
                    </a:cubicBezTo>
                    <a:cubicBezTo>
                      <a:pt x="869" y="706"/>
                      <a:pt x="882" y="713"/>
                      <a:pt x="891" y="718"/>
                    </a:cubicBezTo>
                    <a:cubicBezTo>
                      <a:pt x="910" y="724"/>
                      <a:pt x="917" y="737"/>
                      <a:pt x="917" y="757"/>
                    </a:cubicBezTo>
                    <a:cubicBezTo>
                      <a:pt x="917" y="783"/>
                      <a:pt x="897" y="809"/>
                      <a:pt x="864" y="829"/>
                    </a:cubicBezTo>
                    <a:cubicBezTo>
                      <a:pt x="832" y="855"/>
                      <a:pt x="792" y="862"/>
                      <a:pt x="747" y="875"/>
                    </a:cubicBezTo>
                    <a:cubicBezTo>
                      <a:pt x="726" y="877"/>
                      <a:pt x="705" y="877"/>
                      <a:pt x="686" y="877"/>
                    </a:cubicBezTo>
                    <a:cubicBezTo>
                      <a:pt x="633" y="877"/>
                      <a:pt x="583" y="871"/>
                      <a:pt x="531" y="862"/>
                    </a:cubicBezTo>
                    <a:cubicBezTo>
                      <a:pt x="459" y="855"/>
                      <a:pt x="374" y="829"/>
                      <a:pt x="295" y="796"/>
                    </a:cubicBezTo>
                    <a:lnTo>
                      <a:pt x="73" y="1071"/>
                    </a:lnTo>
                    <a:cubicBezTo>
                      <a:pt x="171" y="1123"/>
                      <a:pt x="276" y="1156"/>
                      <a:pt x="393" y="1182"/>
                    </a:cubicBezTo>
                    <a:cubicBezTo>
                      <a:pt x="467" y="1200"/>
                      <a:pt x="545" y="1205"/>
                      <a:pt x="621" y="1205"/>
                    </a:cubicBezTo>
                    <a:cubicBezTo>
                      <a:pt x="659" y="1205"/>
                      <a:pt x="696" y="1204"/>
                      <a:pt x="734" y="1202"/>
                    </a:cubicBezTo>
                    <a:cubicBezTo>
                      <a:pt x="963" y="1176"/>
                      <a:pt x="1126" y="1123"/>
                      <a:pt x="1244" y="1045"/>
                    </a:cubicBezTo>
                    <a:cubicBezTo>
                      <a:pt x="1349" y="973"/>
                      <a:pt x="1401" y="862"/>
                      <a:pt x="1388" y="744"/>
                    </a:cubicBezTo>
                    <a:cubicBezTo>
                      <a:pt x="1381" y="633"/>
                      <a:pt x="1329" y="561"/>
                      <a:pt x="1250" y="521"/>
                    </a:cubicBezTo>
                    <a:cubicBezTo>
                      <a:pt x="1187" y="492"/>
                      <a:pt x="1112" y="477"/>
                      <a:pt x="1026" y="477"/>
                    </a:cubicBezTo>
                    <a:cubicBezTo>
                      <a:pt x="997" y="477"/>
                      <a:pt x="967" y="479"/>
                      <a:pt x="936" y="482"/>
                    </a:cubicBezTo>
                    <a:cubicBezTo>
                      <a:pt x="858" y="489"/>
                      <a:pt x="786" y="495"/>
                      <a:pt x="714" y="515"/>
                    </a:cubicBezTo>
                    <a:cubicBezTo>
                      <a:pt x="694" y="515"/>
                      <a:pt x="675" y="521"/>
                      <a:pt x="655" y="521"/>
                    </a:cubicBezTo>
                    <a:cubicBezTo>
                      <a:pt x="629" y="521"/>
                      <a:pt x="603" y="528"/>
                      <a:pt x="590" y="528"/>
                    </a:cubicBezTo>
                    <a:cubicBezTo>
                      <a:pt x="580" y="530"/>
                      <a:pt x="571" y="531"/>
                      <a:pt x="563" y="531"/>
                    </a:cubicBezTo>
                    <a:cubicBezTo>
                      <a:pt x="543" y="531"/>
                      <a:pt x="527" y="526"/>
                      <a:pt x="518" y="521"/>
                    </a:cubicBezTo>
                    <a:cubicBezTo>
                      <a:pt x="498" y="515"/>
                      <a:pt x="485" y="495"/>
                      <a:pt x="485" y="469"/>
                    </a:cubicBezTo>
                    <a:cubicBezTo>
                      <a:pt x="485" y="450"/>
                      <a:pt x="498" y="423"/>
                      <a:pt x="531" y="397"/>
                    </a:cubicBezTo>
                    <a:cubicBezTo>
                      <a:pt x="563" y="371"/>
                      <a:pt x="616" y="364"/>
                      <a:pt x="681" y="358"/>
                    </a:cubicBezTo>
                    <a:cubicBezTo>
                      <a:pt x="699" y="356"/>
                      <a:pt x="717" y="355"/>
                      <a:pt x="736" y="355"/>
                    </a:cubicBezTo>
                    <a:cubicBezTo>
                      <a:pt x="787" y="355"/>
                      <a:pt x="845" y="361"/>
                      <a:pt x="917" y="371"/>
                    </a:cubicBezTo>
                    <a:cubicBezTo>
                      <a:pt x="1015" y="397"/>
                      <a:pt x="1093" y="423"/>
                      <a:pt x="1159" y="463"/>
                    </a:cubicBezTo>
                    <a:lnTo>
                      <a:pt x="1355" y="135"/>
                    </a:lnTo>
                    <a:cubicBezTo>
                      <a:pt x="1244" y="77"/>
                      <a:pt x="1120" y="44"/>
                      <a:pt x="995" y="24"/>
                    </a:cubicBezTo>
                    <a:cubicBezTo>
                      <a:pt x="917" y="7"/>
                      <a:pt x="835" y="1"/>
                      <a:pt x="7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32"/>
              <p:cNvSpPr/>
              <p:nvPr/>
            </p:nvSpPr>
            <p:spPr>
              <a:xfrm>
                <a:off x="3574225" y="2675775"/>
                <a:ext cx="25875" cy="35350"/>
              </a:xfrm>
              <a:custGeom>
                <a:rect b="b" l="l" r="r" t="t"/>
                <a:pathLst>
                  <a:path extrusionOk="0" h="1414" w="1035">
                    <a:moveTo>
                      <a:pt x="216" y="1"/>
                    </a:moveTo>
                    <a:cubicBezTo>
                      <a:pt x="177" y="1"/>
                      <a:pt x="131" y="7"/>
                      <a:pt x="66" y="14"/>
                    </a:cubicBezTo>
                    <a:lnTo>
                      <a:pt x="66" y="184"/>
                    </a:lnTo>
                    <a:cubicBezTo>
                      <a:pt x="66" y="236"/>
                      <a:pt x="66" y="295"/>
                      <a:pt x="53" y="341"/>
                    </a:cubicBezTo>
                    <a:cubicBezTo>
                      <a:pt x="79" y="334"/>
                      <a:pt x="112" y="334"/>
                      <a:pt x="144" y="334"/>
                    </a:cubicBezTo>
                    <a:cubicBezTo>
                      <a:pt x="236" y="334"/>
                      <a:pt x="295" y="360"/>
                      <a:pt x="327" y="400"/>
                    </a:cubicBezTo>
                    <a:cubicBezTo>
                      <a:pt x="360" y="439"/>
                      <a:pt x="373" y="504"/>
                      <a:pt x="373" y="583"/>
                    </a:cubicBezTo>
                    <a:lnTo>
                      <a:pt x="367" y="812"/>
                    </a:lnTo>
                    <a:cubicBezTo>
                      <a:pt x="255" y="799"/>
                      <a:pt x="138" y="792"/>
                      <a:pt x="7" y="786"/>
                    </a:cubicBezTo>
                    <a:lnTo>
                      <a:pt x="0" y="1158"/>
                    </a:lnTo>
                    <a:lnTo>
                      <a:pt x="406" y="1165"/>
                    </a:lnTo>
                    <a:cubicBezTo>
                      <a:pt x="314" y="1224"/>
                      <a:pt x="236" y="1309"/>
                      <a:pt x="164" y="1407"/>
                    </a:cubicBezTo>
                    <a:lnTo>
                      <a:pt x="740" y="1414"/>
                    </a:lnTo>
                    <a:cubicBezTo>
                      <a:pt x="759" y="1348"/>
                      <a:pt x="792" y="1296"/>
                      <a:pt x="844" y="1250"/>
                    </a:cubicBezTo>
                    <a:cubicBezTo>
                      <a:pt x="890" y="1211"/>
                      <a:pt x="956" y="1185"/>
                      <a:pt x="1027" y="1185"/>
                    </a:cubicBezTo>
                    <a:lnTo>
                      <a:pt x="1034" y="812"/>
                    </a:lnTo>
                    <a:cubicBezTo>
                      <a:pt x="962" y="812"/>
                      <a:pt x="890" y="818"/>
                      <a:pt x="825" y="818"/>
                    </a:cubicBezTo>
                    <a:lnTo>
                      <a:pt x="831" y="458"/>
                    </a:lnTo>
                    <a:cubicBezTo>
                      <a:pt x="831" y="321"/>
                      <a:pt x="798" y="203"/>
                      <a:pt x="733" y="125"/>
                    </a:cubicBezTo>
                    <a:cubicBezTo>
                      <a:pt x="668" y="40"/>
                      <a:pt x="54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2"/>
              <p:cNvSpPr/>
              <p:nvPr/>
            </p:nvSpPr>
            <p:spPr>
              <a:xfrm>
                <a:off x="3554925" y="2674475"/>
                <a:ext cx="16225" cy="44450"/>
              </a:xfrm>
              <a:custGeom>
                <a:rect b="b" l="l" r="r" t="t"/>
                <a:pathLst>
                  <a:path extrusionOk="0" h="1778" w="649">
                    <a:moveTo>
                      <a:pt x="151" y="0"/>
                    </a:moveTo>
                    <a:cubicBezTo>
                      <a:pt x="144" y="223"/>
                      <a:pt x="131" y="412"/>
                      <a:pt x="118" y="569"/>
                    </a:cubicBezTo>
                    <a:cubicBezTo>
                      <a:pt x="98" y="746"/>
                      <a:pt x="79" y="942"/>
                      <a:pt x="46" y="1158"/>
                    </a:cubicBezTo>
                    <a:lnTo>
                      <a:pt x="550" y="1204"/>
                    </a:lnTo>
                    <a:cubicBezTo>
                      <a:pt x="556" y="982"/>
                      <a:pt x="570" y="785"/>
                      <a:pt x="583" y="609"/>
                    </a:cubicBezTo>
                    <a:cubicBezTo>
                      <a:pt x="602" y="458"/>
                      <a:pt x="615" y="275"/>
                      <a:pt x="648" y="46"/>
                    </a:cubicBezTo>
                    <a:lnTo>
                      <a:pt x="151" y="0"/>
                    </a:lnTo>
                    <a:close/>
                    <a:moveTo>
                      <a:pt x="244" y="1292"/>
                    </a:moveTo>
                    <a:cubicBezTo>
                      <a:pt x="183" y="1292"/>
                      <a:pt x="133" y="1310"/>
                      <a:pt x="92" y="1341"/>
                    </a:cubicBezTo>
                    <a:cubicBezTo>
                      <a:pt x="46" y="1381"/>
                      <a:pt x="20" y="1433"/>
                      <a:pt x="13" y="1505"/>
                    </a:cubicBezTo>
                    <a:cubicBezTo>
                      <a:pt x="0" y="1583"/>
                      <a:pt x="20" y="1636"/>
                      <a:pt x="59" y="1688"/>
                    </a:cubicBezTo>
                    <a:cubicBezTo>
                      <a:pt x="98" y="1740"/>
                      <a:pt x="164" y="1767"/>
                      <a:pt x="249" y="1773"/>
                    </a:cubicBezTo>
                    <a:cubicBezTo>
                      <a:pt x="268" y="1776"/>
                      <a:pt x="286" y="1777"/>
                      <a:pt x="303" y="1777"/>
                    </a:cubicBezTo>
                    <a:cubicBezTo>
                      <a:pt x="367" y="1777"/>
                      <a:pt x="416" y="1758"/>
                      <a:pt x="452" y="1727"/>
                    </a:cubicBezTo>
                    <a:cubicBezTo>
                      <a:pt x="504" y="1688"/>
                      <a:pt x="524" y="1629"/>
                      <a:pt x="537" y="1564"/>
                    </a:cubicBezTo>
                    <a:cubicBezTo>
                      <a:pt x="543" y="1492"/>
                      <a:pt x="524" y="1433"/>
                      <a:pt x="484" y="1381"/>
                    </a:cubicBezTo>
                    <a:cubicBezTo>
                      <a:pt x="445" y="1341"/>
                      <a:pt x="380" y="1309"/>
                      <a:pt x="295" y="1296"/>
                    </a:cubicBezTo>
                    <a:cubicBezTo>
                      <a:pt x="277" y="1293"/>
                      <a:pt x="260" y="1292"/>
                      <a:pt x="244" y="1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2"/>
              <p:cNvSpPr/>
              <p:nvPr/>
            </p:nvSpPr>
            <p:spPr>
              <a:xfrm>
                <a:off x="3517625" y="2670275"/>
                <a:ext cx="35525" cy="30750"/>
              </a:xfrm>
              <a:custGeom>
                <a:rect b="b" l="l" r="r" t="t"/>
                <a:pathLst>
                  <a:path extrusionOk="0" h="1230" w="1421">
                    <a:moveTo>
                      <a:pt x="587" y="0"/>
                    </a:moveTo>
                    <a:cubicBezTo>
                      <a:pt x="509" y="0"/>
                      <a:pt x="439" y="10"/>
                      <a:pt x="374" y="31"/>
                    </a:cubicBezTo>
                    <a:cubicBezTo>
                      <a:pt x="262" y="70"/>
                      <a:pt x="164" y="135"/>
                      <a:pt x="99" y="234"/>
                    </a:cubicBezTo>
                    <a:cubicBezTo>
                      <a:pt x="249" y="299"/>
                      <a:pt x="380" y="364"/>
                      <a:pt x="491" y="430"/>
                    </a:cubicBezTo>
                    <a:cubicBezTo>
                      <a:pt x="518" y="410"/>
                      <a:pt x="563" y="384"/>
                      <a:pt x="603" y="378"/>
                    </a:cubicBezTo>
                    <a:cubicBezTo>
                      <a:pt x="622" y="371"/>
                      <a:pt x="642" y="368"/>
                      <a:pt x="663" y="368"/>
                    </a:cubicBezTo>
                    <a:cubicBezTo>
                      <a:pt x="684" y="368"/>
                      <a:pt x="707" y="371"/>
                      <a:pt x="733" y="378"/>
                    </a:cubicBezTo>
                    <a:cubicBezTo>
                      <a:pt x="825" y="391"/>
                      <a:pt x="884" y="423"/>
                      <a:pt x="917" y="476"/>
                    </a:cubicBezTo>
                    <a:cubicBezTo>
                      <a:pt x="949" y="521"/>
                      <a:pt x="956" y="587"/>
                      <a:pt x="936" y="659"/>
                    </a:cubicBezTo>
                    <a:cubicBezTo>
                      <a:pt x="923" y="724"/>
                      <a:pt x="890" y="783"/>
                      <a:pt x="838" y="816"/>
                    </a:cubicBezTo>
                    <a:cubicBezTo>
                      <a:pt x="797" y="843"/>
                      <a:pt x="754" y="858"/>
                      <a:pt x="705" y="858"/>
                    </a:cubicBezTo>
                    <a:cubicBezTo>
                      <a:pt x="683" y="858"/>
                      <a:pt x="660" y="855"/>
                      <a:pt x="635" y="849"/>
                    </a:cubicBezTo>
                    <a:cubicBezTo>
                      <a:pt x="596" y="842"/>
                      <a:pt x="550" y="822"/>
                      <a:pt x="518" y="803"/>
                    </a:cubicBezTo>
                    <a:cubicBezTo>
                      <a:pt x="491" y="777"/>
                      <a:pt x="465" y="744"/>
                      <a:pt x="439" y="705"/>
                    </a:cubicBezTo>
                    <a:cubicBezTo>
                      <a:pt x="275" y="724"/>
                      <a:pt x="132" y="744"/>
                      <a:pt x="1" y="744"/>
                    </a:cubicBezTo>
                    <a:cubicBezTo>
                      <a:pt x="20" y="855"/>
                      <a:pt x="86" y="953"/>
                      <a:pt x="184" y="1038"/>
                    </a:cubicBezTo>
                    <a:cubicBezTo>
                      <a:pt x="282" y="1117"/>
                      <a:pt x="419" y="1176"/>
                      <a:pt x="596" y="1208"/>
                    </a:cubicBezTo>
                    <a:cubicBezTo>
                      <a:pt x="677" y="1222"/>
                      <a:pt x="752" y="1229"/>
                      <a:pt x="820" y="1229"/>
                    </a:cubicBezTo>
                    <a:cubicBezTo>
                      <a:pt x="949" y="1229"/>
                      <a:pt x="1056" y="1203"/>
                      <a:pt x="1146" y="1143"/>
                    </a:cubicBezTo>
                    <a:cubicBezTo>
                      <a:pt x="1276" y="1051"/>
                      <a:pt x="1355" y="914"/>
                      <a:pt x="1388" y="744"/>
                    </a:cubicBezTo>
                    <a:cubicBezTo>
                      <a:pt x="1420" y="574"/>
                      <a:pt x="1388" y="417"/>
                      <a:pt x="1296" y="286"/>
                    </a:cubicBezTo>
                    <a:cubicBezTo>
                      <a:pt x="1204" y="155"/>
                      <a:pt x="1041" y="63"/>
                      <a:pt x="819" y="24"/>
                    </a:cubicBezTo>
                    <a:cubicBezTo>
                      <a:pt x="734" y="9"/>
                      <a:pt x="657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2"/>
              <p:cNvSpPr/>
              <p:nvPr/>
            </p:nvSpPr>
            <p:spPr>
              <a:xfrm>
                <a:off x="3458425" y="2649600"/>
                <a:ext cx="50550" cy="51400"/>
              </a:xfrm>
              <a:custGeom>
                <a:rect b="b" l="l" r="r" t="t"/>
                <a:pathLst>
                  <a:path extrusionOk="0" h="2056" w="2022">
                    <a:moveTo>
                      <a:pt x="609" y="1050"/>
                    </a:moveTo>
                    <a:cubicBezTo>
                      <a:pt x="634" y="1050"/>
                      <a:pt x="666" y="1053"/>
                      <a:pt x="700" y="1061"/>
                    </a:cubicBezTo>
                    <a:cubicBezTo>
                      <a:pt x="766" y="1080"/>
                      <a:pt x="844" y="1113"/>
                      <a:pt x="962" y="1152"/>
                    </a:cubicBezTo>
                    <a:lnTo>
                      <a:pt x="1230" y="1257"/>
                    </a:lnTo>
                    <a:lnTo>
                      <a:pt x="1139" y="1486"/>
                    </a:lnTo>
                    <a:lnTo>
                      <a:pt x="877" y="1381"/>
                    </a:lnTo>
                    <a:cubicBezTo>
                      <a:pt x="766" y="1342"/>
                      <a:pt x="681" y="1309"/>
                      <a:pt x="622" y="1276"/>
                    </a:cubicBezTo>
                    <a:cubicBezTo>
                      <a:pt x="570" y="1244"/>
                      <a:pt x="537" y="1218"/>
                      <a:pt x="517" y="1191"/>
                    </a:cubicBezTo>
                    <a:cubicBezTo>
                      <a:pt x="504" y="1172"/>
                      <a:pt x="504" y="1146"/>
                      <a:pt x="511" y="1113"/>
                    </a:cubicBezTo>
                    <a:cubicBezTo>
                      <a:pt x="517" y="1080"/>
                      <a:pt x="537" y="1061"/>
                      <a:pt x="570" y="1054"/>
                    </a:cubicBezTo>
                    <a:cubicBezTo>
                      <a:pt x="578" y="1051"/>
                      <a:pt x="591" y="1050"/>
                      <a:pt x="609" y="1050"/>
                    </a:cubicBezTo>
                    <a:close/>
                    <a:moveTo>
                      <a:pt x="445" y="1"/>
                    </a:moveTo>
                    <a:lnTo>
                      <a:pt x="589" y="570"/>
                    </a:lnTo>
                    <a:cubicBezTo>
                      <a:pt x="589" y="590"/>
                      <a:pt x="596" y="616"/>
                      <a:pt x="609" y="635"/>
                    </a:cubicBezTo>
                    <a:cubicBezTo>
                      <a:pt x="574" y="632"/>
                      <a:pt x="542" y="631"/>
                      <a:pt x="511" y="631"/>
                    </a:cubicBezTo>
                    <a:cubicBezTo>
                      <a:pt x="408" y="631"/>
                      <a:pt x="326" y="649"/>
                      <a:pt x="256" y="694"/>
                    </a:cubicBezTo>
                    <a:cubicBezTo>
                      <a:pt x="164" y="753"/>
                      <a:pt x="99" y="845"/>
                      <a:pt x="59" y="962"/>
                    </a:cubicBezTo>
                    <a:cubicBezTo>
                      <a:pt x="0" y="1113"/>
                      <a:pt x="14" y="1244"/>
                      <a:pt x="85" y="1375"/>
                    </a:cubicBezTo>
                    <a:cubicBezTo>
                      <a:pt x="157" y="1499"/>
                      <a:pt x="321" y="1610"/>
                      <a:pt x="589" y="1715"/>
                    </a:cubicBezTo>
                    <a:lnTo>
                      <a:pt x="1001" y="1872"/>
                    </a:lnTo>
                    <a:lnTo>
                      <a:pt x="1466" y="2055"/>
                    </a:lnTo>
                    <a:cubicBezTo>
                      <a:pt x="1557" y="1793"/>
                      <a:pt x="1636" y="1545"/>
                      <a:pt x="1728" y="1322"/>
                    </a:cubicBezTo>
                    <a:cubicBezTo>
                      <a:pt x="1813" y="1106"/>
                      <a:pt x="1911" y="864"/>
                      <a:pt x="2022" y="616"/>
                    </a:cubicBezTo>
                    <a:lnTo>
                      <a:pt x="1557" y="433"/>
                    </a:lnTo>
                    <a:lnTo>
                      <a:pt x="1374" y="890"/>
                    </a:lnTo>
                    <a:lnTo>
                      <a:pt x="1080" y="779"/>
                    </a:lnTo>
                    <a:cubicBezTo>
                      <a:pt x="1034" y="531"/>
                      <a:pt x="1001" y="341"/>
                      <a:pt x="982" y="210"/>
                    </a:cubicBezTo>
                    <a:lnTo>
                      <a:pt x="4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2"/>
              <p:cNvSpPr/>
              <p:nvPr/>
            </p:nvSpPr>
            <p:spPr>
              <a:xfrm>
                <a:off x="3429150" y="2636500"/>
                <a:ext cx="36000" cy="33300"/>
              </a:xfrm>
              <a:custGeom>
                <a:rect b="b" l="l" r="r" t="t"/>
                <a:pathLst>
                  <a:path extrusionOk="0" h="1332" w="1440">
                    <a:moveTo>
                      <a:pt x="419" y="656"/>
                    </a:moveTo>
                    <a:lnTo>
                      <a:pt x="864" y="898"/>
                    </a:lnTo>
                    <a:cubicBezTo>
                      <a:pt x="825" y="930"/>
                      <a:pt x="772" y="950"/>
                      <a:pt x="720" y="950"/>
                    </a:cubicBezTo>
                    <a:cubicBezTo>
                      <a:pt x="713" y="951"/>
                      <a:pt x="707" y="951"/>
                      <a:pt x="700" y="951"/>
                    </a:cubicBezTo>
                    <a:cubicBezTo>
                      <a:pt x="653" y="951"/>
                      <a:pt x="600" y="932"/>
                      <a:pt x="543" y="898"/>
                    </a:cubicBezTo>
                    <a:cubicBezTo>
                      <a:pt x="498" y="878"/>
                      <a:pt x="452" y="845"/>
                      <a:pt x="439" y="793"/>
                    </a:cubicBezTo>
                    <a:cubicBezTo>
                      <a:pt x="419" y="747"/>
                      <a:pt x="413" y="701"/>
                      <a:pt x="419" y="656"/>
                    </a:cubicBezTo>
                    <a:close/>
                    <a:moveTo>
                      <a:pt x="544" y="1"/>
                    </a:moveTo>
                    <a:cubicBezTo>
                      <a:pt x="428" y="1"/>
                      <a:pt x="333" y="33"/>
                      <a:pt x="249" y="93"/>
                    </a:cubicBezTo>
                    <a:cubicBezTo>
                      <a:pt x="354" y="211"/>
                      <a:pt x="445" y="322"/>
                      <a:pt x="504" y="407"/>
                    </a:cubicBezTo>
                    <a:cubicBezTo>
                      <a:pt x="537" y="393"/>
                      <a:pt x="574" y="382"/>
                      <a:pt x="611" y="382"/>
                    </a:cubicBezTo>
                    <a:cubicBezTo>
                      <a:pt x="625" y="382"/>
                      <a:pt x="640" y="384"/>
                      <a:pt x="655" y="387"/>
                    </a:cubicBezTo>
                    <a:cubicBezTo>
                      <a:pt x="713" y="387"/>
                      <a:pt x="772" y="400"/>
                      <a:pt x="818" y="433"/>
                    </a:cubicBezTo>
                    <a:cubicBezTo>
                      <a:pt x="897" y="472"/>
                      <a:pt x="942" y="525"/>
                      <a:pt x="962" y="584"/>
                    </a:cubicBezTo>
                    <a:cubicBezTo>
                      <a:pt x="982" y="636"/>
                      <a:pt x="982" y="695"/>
                      <a:pt x="962" y="754"/>
                    </a:cubicBezTo>
                    <a:lnTo>
                      <a:pt x="354" y="420"/>
                    </a:lnTo>
                    <a:lnTo>
                      <a:pt x="125" y="296"/>
                    </a:lnTo>
                    <a:cubicBezTo>
                      <a:pt x="118" y="309"/>
                      <a:pt x="98" y="335"/>
                      <a:pt x="85" y="368"/>
                    </a:cubicBezTo>
                    <a:cubicBezTo>
                      <a:pt x="27" y="459"/>
                      <a:pt x="0" y="557"/>
                      <a:pt x="13" y="662"/>
                    </a:cubicBezTo>
                    <a:cubicBezTo>
                      <a:pt x="20" y="760"/>
                      <a:pt x="59" y="858"/>
                      <a:pt x="125" y="957"/>
                    </a:cubicBezTo>
                    <a:cubicBezTo>
                      <a:pt x="197" y="1048"/>
                      <a:pt x="295" y="1127"/>
                      <a:pt x="419" y="1205"/>
                    </a:cubicBezTo>
                    <a:cubicBezTo>
                      <a:pt x="580" y="1288"/>
                      <a:pt x="720" y="1331"/>
                      <a:pt x="846" y="1331"/>
                    </a:cubicBezTo>
                    <a:cubicBezTo>
                      <a:pt x="888" y="1331"/>
                      <a:pt x="929" y="1326"/>
                      <a:pt x="969" y="1316"/>
                    </a:cubicBezTo>
                    <a:cubicBezTo>
                      <a:pt x="1126" y="1277"/>
                      <a:pt x="1237" y="1179"/>
                      <a:pt x="1328" y="1022"/>
                    </a:cubicBezTo>
                    <a:cubicBezTo>
                      <a:pt x="1420" y="865"/>
                      <a:pt x="1440" y="714"/>
                      <a:pt x="1394" y="557"/>
                    </a:cubicBezTo>
                    <a:cubicBezTo>
                      <a:pt x="1342" y="400"/>
                      <a:pt x="1224" y="263"/>
                      <a:pt x="1008" y="145"/>
                    </a:cubicBezTo>
                    <a:cubicBezTo>
                      <a:pt x="851" y="60"/>
                      <a:pt x="707" y="8"/>
                      <a:pt x="576" y="1"/>
                    </a:cubicBezTo>
                    <a:cubicBezTo>
                      <a:pt x="565" y="1"/>
                      <a:pt x="554" y="1"/>
                      <a:pt x="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2"/>
              <p:cNvSpPr/>
              <p:nvPr/>
            </p:nvSpPr>
            <p:spPr>
              <a:xfrm>
                <a:off x="3396275" y="2614925"/>
                <a:ext cx="35850" cy="33500"/>
              </a:xfrm>
              <a:custGeom>
                <a:rect b="b" l="l" r="r" t="t"/>
                <a:pathLst>
                  <a:path extrusionOk="0" h="1340" w="1434">
                    <a:moveTo>
                      <a:pt x="609" y="1"/>
                    </a:moveTo>
                    <a:cubicBezTo>
                      <a:pt x="518" y="1"/>
                      <a:pt x="429" y="27"/>
                      <a:pt x="347" y="73"/>
                    </a:cubicBezTo>
                    <a:cubicBezTo>
                      <a:pt x="452" y="190"/>
                      <a:pt x="543" y="315"/>
                      <a:pt x="609" y="419"/>
                    </a:cubicBezTo>
                    <a:cubicBezTo>
                      <a:pt x="632" y="416"/>
                      <a:pt x="655" y="415"/>
                      <a:pt x="677" y="415"/>
                    </a:cubicBezTo>
                    <a:cubicBezTo>
                      <a:pt x="699" y="415"/>
                      <a:pt x="720" y="416"/>
                      <a:pt x="740" y="419"/>
                    </a:cubicBezTo>
                    <a:cubicBezTo>
                      <a:pt x="779" y="433"/>
                      <a:pt x="812" y="452"/>
                      <a:pt x="851" y="478"/>
                    </a:cubicBezTo>
                    <a:cubicBezTo>
                      <a:pt x="916" y="537"/>
                      <a:pt x="962" y="596"/>
                      <a:pt x="969" y="648"/>
                    </a:cubicBezTo>
                    <a:cubicBezTo>
                      <a:pt x="975" y="707"/>
                      <a:pt x="962" y="773"/>
                      <a:pt x="916" y="825"/>
                    </a:cubicBezTo>
                    <a:cubicBezTo>
                      <a:pt x="870" y="877"/>
                      <a:pt x="812" y="910"/>
                      <a:pt x="753" y="923"/>
                    </a:cubicBezTo>
                    <a:cubicBezTo>
                      <a:pt x="746" y="924"/>
                      <a:pt x="739" y="924"/>
                      <a:pt x="733" y="924"/>
                    </a:cubicBezTo>
                    <a:cubicBezTo>
                      <a:pt x="674" y="924"/>
                      <a:pt x="615" y="899"/>
                      <a:pt x="556" y="858"/>
                    </a:cubicBezTo>
                    <a:cubicBezTo>
                      <a:pt x="524" y="825"/>
                      <a:pt x="491" y="792"/>
                      <a:pt x="478" y="760"/>
                    </a:cubicBezTo>
                    <a:cubicBezTo>
                      <a:pt x="458" y="727"/>
                      <a:pt x="445" y="681"/>
                      <a:pt x="445" y="635"/>
                    </a:cubicBezTo>
                    <a:cubicBezTo>
                      <a:pt x="288" y="583"/>
                      <a:pt x="151" y="537"/>
                      <a:pt x="33" y="478"/>
                    </a:cubicBezTo>
                    <a:lnTo>
                      <a:pt x="33" y="478"/>
                    </a:lnTo>
                    <a:cubicBezTo>
                      <a:pt x="0" y="596"/>
                      <a:pt x="20" y="707"/>
                      <a:pt x="66" y="825"/>
                    </a:cubicBezTo>
                    <a:cubicBezTo>
                      <a:pt x="125" y="936"/>
                      <a:pt x="223" y="1054"/>
                      <a:pt x="360" y="1159"/>
                    </a:cubicBezTo>
                    <a:cubicBezTo>
                      <a:pt x="532" y="1279"/>
                      <a:pt x="689" y="1339"/>
                      <a:pt x="826" y="1339"/>
                    </a:cubicBezTo>
                    <a:cubicBezTo>
                      <a:pt x="846" y="1339"/>
                      <a:pt x="865" y="1338"/>
                      <a:pt x="884" y="1335"/>
                    </a:cubicBezTo>
                    <a:cubicBezTo>
                      <a:pt x="1047" y="1322"/>
                      <a:pt x="1178" y="1237"/>
                      <a:pt x="1289" y="1093"/>
                    </a:cubicBezTo>
                    <a:cubicBezTo>
                      <a:pt x="1394" y="956"/>
                      <a:pt x="1433" y="799"/>
                      <a:pt x="1407" y="642"/>
                    </a:cubicBezTo>
                    <a:cubicBezTo>
                      <a:pt x="1387" y="485"/>
                      <a:pt x="1276" y="334"/>
                      <a:pt x="1093" y="190"/>
                    </a:cubicBezTo>
                    <a:cubicBezTo>
                      <a:pt x="949" y="86"/>
                      <a:pt x="812" y="20"/>
                      <a:pt x="687" y="7"/>
                    </a:cubicBezTo>
                    <a:cubicBezTo>
                      <a:pt x="661" y="3"/>
                      <a:pt x="635" y="1"/>
                      <a:pt x="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2"/>
              <p:cNvSpPr/>
              <p:nvPr/>
            </p:nvSpPr>
            <p:spPr>
              <a:xfrm>
                <a:off x="3364700" y="2592700"/>
                <a:ext cx="54175" cy="40575"/>
              </a:xfrm>
              <a:custGeom>
                <a:rect b="b" l="l" r="r" t="t"/>
                <a:pathLst>
                  <a:path extrusionOk="0" h="1623" w="2167">
                    <a:moveTo>
                      <a:pt x="1504" y="1"/>
                    </a:moveTo>
                    <a:cubicBezTo>
                      <a:pt x="1383" y="1"/>
                      <a:pt x="1264" y="24"/>
                      <a:pt x="1146" y="79"/>
                    </a:cubicBezTo>
                    <a:cubicBezTo>
                      <a:pt x="805" y="216"/>
                      <a:pt x="465" y="373"/>
                      <a:pt x="118" y="536"/>
                    </a:cubicBezTo>
                    <a:lnTo>
                      <a:pt x="1" y="589"/>
                    </a:lnTo>
                    <a:lnTo>
                      <a:pt x="374" y="936"/>
                    </a:lnTo>
                    <a:cubicBezTo>
                      <a:pt x="459" y="877"/>
                      <a:pt x="642" y="772"/>
                      <a:pt x="930" y="622"/>
                    </a:cubicBezTo>
                    <a:lnTo>
                      <a:pt x="1087" y="543"/>
                    </a:lnTo>
                    <a:lnTo>
                      <a:pt x="1087" y="543"/>
                    </a:lnTo>
                    <a:cubicBezTo>
                      <a:pt x="1061" y="576"/>
                      <a:pt x="1041" y="622"/>
                      <a:pt x="1021" y="674"/>
                    </a:cubicBezTo>
                    <a:cubicBezTo>
                      <a:pt x="995" y="720"/>
                      <a:pt x="982" y="765"/>
                      <a:pt x="962" y="785"/>
                    </a:cubicBezTo>
                    <a:cubicBezTo>
                      <a:pt x="923" y="870"/>
                      <a:pt x="890" y="949"/>
                      <a:pt x="838" y="1040"/>
                    </a:cubicBezTo>
                    <a:cubicBezTo>
                      <a:pt x="792" y="1132"/>
                      <a:pt x="747" y="1204"/>
                      <a:pt x="714" y="1269"/>
                    </a:cubicBezTo>
                    <a:lnTo>
                      <a:pt x="1087" y="1623"/>
                    </a:lnTo>
                    <a:cubicBezTo>
                      <a:pt x="1191" y="1308"/>
                      <a:pt x="1283" y="1066"/>
                      <a:pt x="1355" y="896"/>
                    </a:cubicBezTo>
                    <a:cubicBezTo>
                      <a:pt x="1420" y="713"/>
                      <a:pt x="1492" y="556"/>
                      <a:pt x="1558" y="412"/>
                    </a:cubicBezTo>
                    <a:cubicBezTo>
                      <a:pt x="1630" y="419"/>
                      <a:pt x="1715" y="471"/>
                      <a:pt x="1793" y="543"/>
                    </a:cubicBezTo>
                    <a:cubicBezTo>
                      <a:pt x="1846" y="589"/>
                      <a:pt x="1891" y="648"/>
                      <a:pt x="1937" y="713"/>
                    </a:cubicBezTo>
                    <a:cubicBezTo>
                      <a:pt x="1963" y="648"/>
                      <a:pt x="1990" y="582"/>
                      <a:pt x="2022" y="523"/>
                    </a:cubicBezTo>
                    <a:cubicBezTo>
                      <a:pt x="2062" y="471"/>
                      <a:pt x="2101" y="386"/>
                      <a:pt x="2166" y="281"/>
                    </a:cubicBezTo>
                    <a:cubicBezTo>
                      <a:pt x="2009" y="124"/>
                      <a:pt x="1839" y="33"/>
                      <a:pt x="1662" y="13"/>
                    </a:cubicBezTo>
                    <a:cubicBezTo>
                      <a:pt x="1609" y="5"/>
                      <a:pt x="1556" y="1"/>
                      <a:pt x="1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2"/>
              <p:cNvSpPr/>
              <p:nvPr/>
            </p:nvSpPr>
            <p:spPr>
              <a:xfrm>
                <a:off x="3346875" y="2566500"/>
                <a:ext cx="34375" cy="34775"/>
              </a:xfrm>
              <a:custGeom>
                <a:rect b="b" l="l" r="r" t="t"/>
                <a:pathLst>
                  <a:path extrusionOk="0" h="1391" w="1375">
                    <a:moveTo>
                      <a:pt x="601" y="0"/>
                    </a:moveTo>
                    <a:cubicBezTo>
                      <a:pt x="552" y="0"/>
                      <a:pt x="505" y="7"/>
                      <a:pt x="459" y="21"/>
                    </a:cubicBezTo>
                    <a:cubicBezTo>
                      <a:pt x="531" y="165"/>
                      <a:pt x="589" y="296"/>
                      <a:pt x="629" y="420"/>
                    </a:cubicBezTo>
                    <a:cubicBezTo>
                      <a:pt x="668" y="420"/>
                      <a:pt x="714" y="426"/>
                      <a:pt x="753" y="446"/>
                    </a:cubicBezTo>
                    <a:cubicBezTo>
                      <a:pt x="786" y="459"/>
                      <a:pt x="818" y="492"/>
                      <a:pt x="851" y="525"/>
                    </a:cubicBezTo>
                    <a:cubicBezTo>
                      <a:pt x="903" y="590"/>
                      <a:pt x="930" y="649"/>
                      <a:pt x="923" y="714"/>
                    </a:cubicBezTo>
                    <a:cubicBezTo>
                      <a:pt x="917" y="773"/>
                      <a:pt x="890" y="832"/>
                      <a:pt x="845" y="884"/>
                    </a:cubicBezTo>
                    <a:cubicBezTo>
                      <a:pt x="792" y="920"/>
                      <a:pt x="739" y="944"/>
                      <a:pt x="681" y="944"/>
                    </a:cubicBezTo>
                    <a:cubicBezTo>
                      <a:pt x="675" y="944"/>
                      <a:pt x="668" y="944"/>
                      <a:pt x="661" y="943"/>
                    </a:cubicBezTo>
                    <a:cubicBezTo>
                      <a:pt x="602" y="937"/>
                      <a:pt x="550" y="904"/>
                      <a:pt x="491" y="839"/>
                    </a:cubicBezTo>
                    <a:cubicBezTo>
                      <a:pt x="465" y="793"/>
                      <a:pt x="439" y="760"/>
                      <a:pt x="432" y="721"/>
                    </a:cubicBezTo>
                    <a:cubicBezTo>
                      <a:pt x="426" y="682"/>
                      <a:pt x="426" y="642"/>
                      <a:pt x="432" y="590"/>
                    </a:cubicBezTo>
                    <a:cubicBezTo>
                      <a:pt x="295" y="512"/>
                      <a:pt x="171" y="426"/>
                      <a:pt x="73" y="348"/>
                    </a:cubicBezTo>
                    <a:cubicBezTo>
                      <a:pt x="14" y="453"/>
                      <a:pt x="1" y="570"/>
                      <a:pt x="27" y="688"/>
                    </a:cubicBezTo>
                    <a:cubicBezTo>
                      <a:pt x="46" y="812"/>
                      <a:pt x="112" y="943"/>
                      <a:pt x="230" y="1081"/>
                    </a:cubicBezTo>
                    <a:cubicBezTo>
                      <a:pt x="374" y="1270"/>
                      <a:pt x="531" y="1369"/>
                      <a:pt x="688" y="1388"/>
                    </a:cubicBezTo>
                    <a:cubicBezTo>
                      <a:pt x="705" y="1390"/>
                      <a:pt x="722" y="1390"/>
                      <a:pt x="739" y="1390"/>
                    </a:cubicBezTo>
                    <a:cubicBezTo>
                      <a:pt x="876" y="1390"/>
                      <a:pt x="1004" y="1343"/>
                      <a:pt x="1126" y="1238"/>
                    </a:cubicBezTo>
                    <a:cubicBezTo>
                      <a:pt x="1263" y="1120"/>
                      <a:pt x="1342" y="983"/>
                      <a:pt x="1355" y="832"/>
                    </a:cubicBezTo>
                    <a:cubicBezTo>
                      <a:pt x="1374" y="675"/>
                      <a:pt x="1296" y="505"/>
                      <a:pt x="1152" y="322"/>
                    </a:cubicBezTo>
                    <a:cubicBezTo>
                      <a:pt x="1047" y="184"/>
                      <a:pt x="923" y="93"/>
                      <a:pt x="805" y="40"/>
                    </a:cubicBezTo>
                    <a:cubicBezTo>
                      <a:pt x="737" y="14"/>
                      <a:pt x="668" y="0"/>
                      <a:pt x="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2"/>
              <p:cNvSpPr/>
              <p:nvPr/>
            </p:nvSpPr>
            <p:spPr>
              <a:xfrm>
                <a:off x="3321700" y="2548375"/>
                <a:ext cx="41075" cy="33550"/>
              </a:xfrm>
              <a:custGeom>
                <a:rect b="b" l="l" r="r" t="t"/>
                <a:pathLst>
                  <a:path extrusionOk="0" h="1342" w="1643">
                    <a:moveTo>
                      <a:pt x="1367" y="0"/>
                    </a:moveTo>
                    <a:cubicBezTo>
                      <a:pt x="1295" y="59"/>
                      <a:pt x="1165" y="151"/>
                      <a:pt x="988" y="262"/>
                    </a:cubicBezTo>
                    <a:cubicBezTo>
                      <a:pt x="844" y="360"/>
                      <a:pt x="739" y="432"/>
                      <a:pt x="674" y="471"/>
                    </a:cubicBezTo>
                    <a:cubicBezTo>
                      <a:pt x="615" y="517"/>
                      <a:pt x="523" y="569"/>
                      <a:pt x="412" y="654"/>
                    </a:cubicBezTo>
                    <a:cubicBezTo>
                      <a:pt x="301" y="720"/>
                      <a:pt x="170" y="811"/>
                      <a:pt x="0" y="923"/>
                    </a:cubicBezTo>
                    <a:lnTo>
                      <a:pt x="281" y="1341"/>
                    </a:lnTo>
                    <a:lnTo>
                      <a:pt x="465" y="1210"/>
                    </a:lnTo>
                    <a:cubicBezTo>
                      <a:pt x="674" y="1073"/>
                      <a:pt x="824" y="955"/>
                      <a:pt x="942" y="883"/>
                    </a:cubicBezTo>
                    <a:cubicBezTo>
                      <a:pt x="1053" y="811"/>
                      <a:pt x="1230" y="694"/>
                      <a:pt x="1446" y="550"/>
                    </a:cubicBezTo>
                    <a:lnTo>
                      <a:pt x="1642" y="419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2"/>
              <p:cNvSpPr/>
              <p:nvPr/>
            </p:nvSpPr>
            <p:spPr>
              <a:xfrm>
                <a:off x="3310900" y="2533650"/>
                <a:ext cx="42550" cy="31700"/>
              </a:xfrm>
              <a:custGeom>
                <a:rect b="b" l="l" r="r" t="t"/>
                <a:pathLst>
                  <a:path extrusionOk="0" h="1268" w="1702">
                    <a:moveTo>
                      <a:pt x="1446" y="0"/>
                    </a:moveTo>
                    <a:cubicBezTo>
                      <a:pt x="1256" y="125"/>
                      <a:pt x="1093" y="223"/>
                      <a:pt x="962" y="301"/>
                    </a:cubicBezTo>
                    <a:cubicBezTo>
                      <a:pt x="798" y="393"/>
                      <a:pt x="628" y="491"/>
                      <a:pt x="439" y="589"/>
                    </a:cubicBezTo>
                    <a:lnTo>
                      <a:pt x="700" y="1034"/>
                    </a:lnTo>
                    <a:cubicBezTo>
                      <a:pt x="890" y="910"/>
                      <a:pt x="1054" y="798"/>
                      <a:pt x="1211" y="713"/>
                    </a:cubicBezTo>
                    <a:cubicBezTo>
                      <a:pt x="1335" y="628"/>
                      <a:pt x="1498" y="537"/>
                      <a:pt x="1701" y="432"/>
                    </a:cubicBezTo>
                    <a:lnTo>
                      <a:pt x="1446" y="0"/>
                    </a:lnTo>
                    <a:close/>
                    <a:moveTo>
                      <a:pt x="259" y="732"/>
                    </a:moveTo>
                    <a:cubicBezTo>
                      <a:pt x="216" y="732"/>
                      <a:pt x="174" y="749"/>
                      <a:pt x="131" y="772"/>
                    </a:cubicBezTo>
                    <a:cubicBezTo>
                      <a:pt x="72" y="798"/>
                      <a:pt x="33" y="851"/>
                      <a:pt x="13" y="916"/>
                    </a:cubicBezTo>
                    <a:cubicBezTo>
                      <a:pt x="0" y="982"/>
                      <a:pt x="13" y="1047"/>
                      <a:pt x="53" y="1119"/>
                    </a:cubicBezTo>
                    <a:cubicBezTo>
                      <a:pt x="105" y="1204"/>
                      <a:pt x="164" y="1243"/>
                      <a:pt x="216" y="1263"/>
                    </a:cubicBezTo>
                    <a:cubicBezTo>
                      <a:pt x="231" y="1266"/>
                      <a:pt x="247" y="1268"/>
                      <a:pt x="263" y="1268"/>
                    </a:cubicBezTo>
                    <a:cubicBezTo>
                      <a:pt x="308" y="1268"/>
                      <a:pt x="356" y="1254"/>
                      <a:pt x="399" y="1230"/>
                    </a:cubicBezTo>
                    <a:cubicBezTo>
                      <a:pt x="458" y="1184"/>
                      <a:pt x="498" y="1139"/>
                      <a:pt x="517" y="1080"/>
                    </a:cubicBezTo>
                    <a:cubicBezTo>
                      <a:pt x="530" y="1021"/>
                      <a:pt x="517" y="955"/>
                      <a:pt x="465" y="877"/>
                    </a:cubicBezTo>
                    <a:cubicBezTo>
                      <a:pt x="426" y="792"/>
                      <a:pt x="367" y="753"/>
                      <a:pt x="308" y="740"/>
                    </a:cubicBezTo>
                    <a:cubicBezTo>
                      <a:pt x="292" y="734"/>
                      <a:pt x="275" y="732"/>
                      <a:pt x="259" y="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2"/>
              <p:cNvSpPr/>
              <p:nvPr/>
            </p:nvSpPr>
            <p:spPr>
              <a:xfrm>
                <a:off x="3307450" y="2500775"/>
                <a:ext cx="37650" cy="41900"/>
              </a:xfrm>
              <a:custGeom>
                <a:rect b="b" l="l" r="r" t="t"/>
                <a:pathLst>
                  <a:path extrusionOk="0" h="1676" w="1506">
                    <a:moveTo>
                      <a:pt x="950" y="0"/>
                    </a:moveTo>
                    <a:cubicBezTo>
                      <a:pt x="838" y="53"/>
                      <a:pt x="707" y="118"/>
                      <a:pt x="537" y="203"/>
                    </a:cubicBezTo>
                    <a:lnTo>
                      <a:pt x="263" y="334"/>
                    </a:lnTo>
                    <a:cubicBezTo>
                      <a:pt x="191" y="367"/>
                      <a:pt x="132" y="406"/>
                      <a:pt x="86" y="465"/>
                    </a:cubicBezTo>
                    <a:cubicBezTo>
                      <a:pt x="40" y="524"/>
                      <a:pt x="14" y="589"/>
                      <a:pt x="7" y="661"/>
                    </a:cubicBezTo>
                    <a:cubicBezTo>
                      <a:pt x="1" y="726"/>
                      <a:pt x="14" y="805"/>
                      <a:pt x="47" y="883"/>
                    </a:cubicBezTo>
                    <a:cubicBezTo>
                      <a:pt x="86" y="968"/>
                      <a:pt x="145" y="1027"/>
                      <a:pt x="230" y="1067"/>
                    </a:cubicBezTo>
                    <a:cubicBezTo>
                      <a:pt x="281" y="1097"/>
                      <a:pt x="341" y="1110"/>
                      <a:pt x="409" y="1110"/>
                    </a:cubicBezTo>
                    <a:cubicBezTo>
                      <a:pt x="445" y="1110"/>
                      <a:pt x="484" y="1106"/>
                      <a:pt x="524" y="1099"/>
                    </a:cubicBezTo>
                    <a:lnTo>
                      <a:pt x="524" y="1099"/>
                    </a:lnTo>
                    <a:lnTo>
                      <a:pt x="269" y="1289"/>
                    </a:lnTo>
                    <a:cubicBezTo>
                      <a:pt x="308" y="1361"/>
                      <a:pt x="341" y="1426"/>
                      <a:pt x="367" y="1479"/>
                    </a:cubicBezTo>
                    <a:cubicBezTo>
                      <a:pt x="380" y="1518"/>
                      <a:pt x="413" y="1583"/>
                      <a:pt x="446" y="1675"/>
                    </a:cubicBezTo>
                    <a:cubicBezTo>
                      <a:pt x="636" y="1577"/>
                      <a:pt x="806" y="1485"/>
                      <a:pt x="969" y="1413"/>
                    </a:cubicBezTo>
                    <a:cubicBezTo>
                      <a:pt x="1133" y="1341"/>
                      <a:pt x="1316" y="1256"/>
                      <a:pt x="1506" y="1184"/>
                    </a:cubicBezTo>
                    <a:lnTo>
                      <a:pt x="1290" y="726"/>
                    </a:lnTo>
                    <a:cubicBezTo>
                      <a:pt x="1185" y="779"/>
                      <a:pt x="1093" y="825"/>
                      <a:pt x="1002" y="864"/>
                    </a:cubicBezTo>
                    <a:cubicBezTo>
                      <a:pt x="963" y="883"/>
                      <a:pt x="891" y="916"/>
                      <a:pt x="793" y="955"/>
                    </a:cubicBezTo>
                    <a:cubicBezTo>
                      <a:pt x="747" y="978"/>
                      <a:pt x="702" y="985"/>
                      <a:pt x="661" y="985"/>
                    </a:cubicBezTo>
                    <a:cubicBezTo>
                      <a:pt x="643" y="985"/>
                      <a:pt x="626" y="984"/>
                      <a:pt x="609" y="982"/>
                    </a:cubicBezTo>
                    <a:cubicBezTo>
                      <a:pt x="564" y="962"/>
                      <a:pt x="524" y="936"/>
                      <a:pt x="505" y="897"/>
                    </a:cubicBezTo>
                    <a:cubicBezTo>
                      <a:pt x="479" y="857"/>
                      <a:pt x="492" y="805"/>
                      <a:pt x="505" y="766"/>
                    </a:cubicBezTo>
                    <a:cubicBezTo>
                      <a:pt x="518" y="720"/>
                      <a:pt x="564" y="687"/>
                      <a:pt x="622" y="661"/>
                    </a:cubicBezTo>
                    <a:cubicBezTo>
                      <a:pt x="773" y="589"/>
                      <a:pt x="950" y="517"/>
                      <a:pt x="1146" y="432"/>
                    </a:cubicBez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2"/>
              <p:cNvSpPr/>
              <p:nvPr/>
            </p:nvSpPr>
            <p:spPr>
              <a:xfrm>
                <a:off x="3291425" y="2464450"/>
                <a:ext cx="47950" cy="38700"/>
              </a:xfrm>
              <a:custGeom>
                <a:rect b="b" l="l" r="r" t="t"/>
                <a:pathLst>
                  <a:path extrusionOk="0" h="1548" w="1918">
                    <a:moveTo>
                      <a:pt x="765" y="599"/>
                    </a:moveTo>
                    <a:cubicBezTo>
                      <a:pt x="786" y="599"/>
                      <a:pt x="805" y="603"/>
                      <a:pt x="825" y="609"/>
                    </a:cubicBezTo>
                    <a:cubicBezTo>
                      <a:pt x="864" y="629"/>
                      <a:pt x="904" y="642"/>
                      <a:pt x="923" y="675"/>
                    </a:cubicBezTo>
                    <a:cubicBezTo>
                      <a:pt x="949" y="707"/>
                      <a:pt x="969" y="740"/>
                      <a:pt x="976" y="766"/>
                    </a:cubicBezTo>
                    <a:cubicBezTo>
                      <a:pt x="995" y="825"/>
                      <a:pt x="989" y="878"/>
                      <a:pt x="962" y="936"/>
                    </a:cubicBezTo>
                    <a:cubicBezTo>
                      <a:pt x="943" y="989"/>
                      <a:pt x="897" y="1028"/>
                      <a:pt x="832" y="1041"/>
                    </a:cubicBezTo>
                    <a:cubicBezTo>
                      <a:pt x="796" y="1054"/>
                      <a:pt x="763" y="1061"/>
                      <a:pt x="733" y="1061"/>
                    </a:cubicBezTo>
                    <a:cubicBezTo>
                      <a:pt x="702" y="1061"/>
                      <a:pt x="675" y="1054"/>
                      <a:pt x="648" y="1041"/>
                    </a:cubicBezTo>
                    <a:cubicBezTo>
                      <a:pt x="590" y="1021"/>
                      <a:pt x="550" y="976"/>
                      <a:pt x="531" y="910"/>
                    </a:cubicBezTo>
                    <a:cubicBezTo>
                      <a:pt x="505" y="838"/>
                      <a:pt x="505" y="773"/>
                      <a:pt x="531" y="727"/>
                    </a:cubicBezTo>
                    <a:cubicBezTo>
                      <a:pt x="557" y="675"/>
                      <a:pt x="616" y="635"/>
                      <a:pt x="694" y="609"/>
                    </a:cubicBezTo>
                    <a:cubicBezTo>
                      <a:pt x="720" y="603"/>
                      <a:pt x="743" y="599"/>
                      <a:pt x="765" y="599"/>
                    </a:cubicBezTo>
                    <a:close/>
                    <a:moveTo>
                      <a:pt x="1217" y="0"/>
                    </a:moveTo>
                    <a:cubicBezTo>
                      <a:pt x="1135" y="0"/>
                      <a:pt x="1047" y="15"/>
                      <a:pt x="949" y="47"/>
                    </a:cubicBezTo>
                    <a:cubicBezTo>
                      <a:pt x="544" y="177"/>
                      <a:pt x="223" y="269"/>
                      <a:pt x="1" y="335"/>
                    </a:cubicBezTo>
                    <a:lnTo>
                      <a:pt x="125" y="727"/>
                    </a:lnTo>
                    <a:lnTo>
                      <a:pt x="361" y="707"/>
                    </a:lnTo>
                    <a:lnTo>
                      <a:pt x="361" y="707"/>
                    </a:lnTo>
                    <a:cubicBezTo>
                      <a:pt x="223" y="832"/>
                      <a:pt x="190" y="1002"/>
                      <a:pt x="262" y="1231"/>
                    </a:cubicBezTo>
                    <a:cubicBezTo>
                      <a:pt x="289" y="1322"/>
                      <a:pt x="334" y="1394"/>
                      <a:pt x="413" y="1447"/>
                    </a:cubicBezTo>
                    <a:cubicBezTo>
                      <a:pt x="485" y="1492"/>
                      <a:pt x="563" y="1525"/>
                      <a:pt x="662" y="1545"/>
                    </a:cubicBezTo>
                    <a:cubicBezTo>
                      <a:pt x="684" y="1546"/>
                      <a:pt x="706" y="1547"/>
                      <a:pt x="728" y="1547"/>
                    </a:cubicBezTo>
                    <a:cubicBezTo>
                      <a:pt x="804" y="1547"/>
                      <a:pt x="883" y="1537"/>
                      <a:pt x="969" y="1512"/>
                    </a:cubicBezTo>
                    <a:cubicBezTo>
                      <a:pt x="1067" y="1479"/>
                      <a:pt x="1146" y="1427"/>
                      <a:pt x="1218" y="1362"/>
                    </a:cubicBezTo>
                    <a:cubicBezTo>
                      <a:pt x="1296" y="1296"/>
                      <a:pt x="1342" y="1224"/>
                      <a:pt x="1368" y="1133"/>
                    </a:cubicBezTo>
                    <a:cubicBezTo>
                      <a:pt x="1401" y="1054"/>
                      <a:pt x="1394" y="963"/>
                      <a:pt x="1368" y="871"/>
                    </a:cubicBezTo>
                    <a:cubicBezTo>
                      <a:pt x="1296" y="642"/>
                      <a:pt x="1152" y="531"/>
                      <a:pt x="943" y="518"/>
                    </a:cubicBezTo>
                    <a:cubicBezTo>
                      <a:pt x="956" y="511"/>
                      <a:pt x="976" y="505"/>
                      <a:pt x="989" y="505"/>
                    </a:cubicBezTo>
                    <a:cubicBezTo>
                      <a:pt x="1008" y="505"/>
                      <a:pt x="1015" y="498"/>
                      <a:pt x="1021" y="498"/>
                    </a:cubicBezTo>
                    <a:cubicBezTo>
                      <a:pt x="1041" y="498"/>
                      <a:pt x="1067" y="485"/>
                      <a:pt x="1087" y="478"/>
                    </a:cubicBezTo>
                    <a:cubicBezTo>
                      <a:pt x="1127" y="466"/>
                      <a:pt x="1164" y="460"/>
                      <a:pt x="1199" y="460"/>
                    </a:cubicBezTo>
                    <a:cubicBezTo>
                      <a:pt x="1334" y="460"/>
                      <a:pt x="1430" y="551"/>
                      <a:pt x="1492" y="734"/>
                    </a:cubicBezTo>
                    <a:cubicBezTo>
                      <a:pt x="1505" y="806"/>
                      <a:pt x="1525" y="871"/>
                      <a:pt x="1525" y="943"/>
                    </a:cubicBezTo>
                    <a:cubicBezTo>
                      <a:pt x="1525" y="1021"/>
                      <a:pt x="1512" y="1093"/>
                      <a:pt x="1499" y="1185"/>
                    </a:cubicBezTo>
                    <a:lnTo>
                      <a:pt x="1833" y="1172"/>
                    </a:lnTo>
                    <a:cubicBezTo>
                      <a:pt x="1872" y="1100"/>
                      <a:pt x="1898" y="1008"/>
                      <a:pt x="1905" y="897"/>
                    </a:cubicBezTo>
                    <a:cubicBezTo>
                      <a:pt x="1918" y="779"/>
                      <a:pt x="1898" y="668"/>
                      <a:pt x="1859" y="537"/>
                    </a:cubicBezTo>
                    <a:cubicBezTo>
                      <a:pt x="1820" y="413"/>
                      <a:pt x="1761" y="308"/>
                      <a:pt x="1676" y="210"/>
                    </a:cubicBezTo>
                    <a:cubicBezTo>
                      <a:pt x="1597" y="112"/>
                      <a:pt x="1499" y="53"/>
                      <a:pt x="1375" y="20"/>
                    </a:cubicBezTo>
                    <a:cubicBezTo>
                      <a:pt x="1325" y="7"/>
                      <a:pt x="1272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2"/>
              <p:cNvSpPr/>
              <p:nvPr/>
            </p:nvSpPr>
            <p:spPr>
              <a:xfrm>
                <a:off x="3272625" y="2407550"/>
                <a:ext cx="42225" cy="46300"/>
              </a:xfrm>
              <a:custGeom>
                <a:rect b="b" l="l" r="r" t="t"/>
                <a:pathLst>
                  <a:path extrusionOk="0" h="1852" w="1689">
                    <a:moveTo>
                      <a:pt x="1100" y="0"/>
                    </a:moveTo>
                    <a:cubicBezTo>
                      <a:pt x="1041" y="190"/>
                      <a:pt x="982" y="340"/>
                      <a:pt x="936" y="465"/>
                    </a:cubicBezTo>
                    <a:cubicBezTo>
                      <a:pt x="1021" y="491"/>
                      <a:pt x="1086" y="530"/>
                      <a:pt x="1139" y="595"/>
                    </a:cubicBezTo>
                    <a:cubicBezTo>
                      <a:pt x="1185" y="661"/>
                      <a:pt x="1211" y="752"/>
                      <a:pt x="1230" y="864"/>
                    </a:cubicBezTo>
                    <a:cubicBezTo>
                      <a:pt x="1243" y="1014"/>
                      <a:pt x="1217" y="1119"/>
                      <a:pt x="1152" y="1204"/>
                    </a:cubicBezTo>
                    <a:cubicBezTo>
                      <a:pt x="1100" y="1282"/>
                      <a:pt x="1008" y="1322"/>
                      <a:pt x="890" y="1341"/>
                    </a:cubicBezTo>
                    <a:cubicBezTo>
                      <a:pt x="880" y="1342"/>
                      <a:pt x="869" y="1342"/>
                      <a:pt x="859" y="1342"/>
                    </a:cubicBezTo>
                    <a:cubicBezTo>
                      <a:pt x="767" y="1342"/>
                      <a:pt x="686" y="1316"/>
                      <a:pt x="615" y="1263"/>
                    </a:cubicBezTo>
                    <a:cubicBezTo>
                      <a:pt x="543" y="1204"/>
                      <a:pt x="491" y="1112"/>
                      <a:pt x="478" y="975"/>
                    </a:cubicBezTo>
                    <a:cubicBezTo>
                      <a:pt x="458" y="883"/>
                      <a:pt x="478" y="785"/>
                      <a:pt x="498" y="694"/>
                    </a:cubicBezTo>
                    <a:cubicBezTo>
                      <a:pt x="530" y="602"/>
                      <a:pt x="583" y="530"/>
                      <a:pt x="655" y="484"/>
                    </a:cubicBezTo>
                    <a:cubicBezTo>
                      <a:pt x="550" y="321"/>
                      <a:pt x="465" y="177"/>
                      <a:pt x="413" y="59"/>
                    </a:cubicBezTo>
                    <a:cubicBezTo>
                      <a:pt x="125" y="242"/>
                      <a:pt x="0" y="563"/>
                      <a:pt x="53" y="1001"/>
                    </a:cubicBezTo>
                    <a:cubicBezTo>
                      <a:pt x="85" y="1322"/>
                      <a:pt x="184" y="1551"/>
                      <a:pt x="347" y="1681"/>
                    </a:cubicBezTo>
                    <a:cubicBezTo>
                      <a:pt x="484" y="1796"/>
                      <a:pt x="647" y="1852"/>
                      <a:pt x="846" y="1852"/>
                    </a:cubicBezTo>
                    <a:cubicBezTo>
                      <a:pt x="886" y="1852"/>
                      <a:pt x="926" y="1849"/>
                      <a:pt x="969" y="1845"/>
                    </a:cubicBezTo>
                    <a:cubicBezTo>
                      <a:pt x="1217" y="1812"/>
                      <a:pt x="1407" y="1714"/>
                      <a:pt x="1525" y="1551"/>
                    </a:cubicBezTo>
                    <a:cubicBezTo>
                      <a:pt x="1643" y="1381"/>
                      <a:pt x="1688" y="1145"/>
                      <a:pt x="1656" y="844"/>
                    </a:cubicBezTo>
                    <a:cubicBezTo>
                      <a:pt x="1629" y="648"/>
                      <a:pt x="1577" y="465"/>
                      <a:pt x="1492" y="308"/>
                    </a:cubicBezTo>
                    <a:cubicBezTo>
                      <a:pt x="1407" y="157"/>
                      <a:pt x="1276" y="46"/>
                      <a:pt x="1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2"/>
              <p:cNvSpPr/>
              <p:nvPr/>
            </p:nvSpPr>
            <p:spPr>
              <a:xfrm>
                <a:off x="3282100" y="2366950"/>
                <a:ext cx="30775" cy="36075"/>
              </a:xfrm>
              <a:custGeom>
                <a:rect b="b" l="l" r="r" t="t"/>
                <a:pathLst>
                  <a:path extrusionOk="0" h="1443" w="1231">
                    <a:moveTo>
                      <a:pt x="629" y="453"/>
                    </a:moveTo>
                    <a:cubicBezTo>
                      <a:pt x="701" y="453"/>
                      <a:pt x="760" y="479"/>
                      <a:pt x="799" y="525"/>
                    </a:cubicBezTo>
                    <a:cubicBezTo>
                      <a:pt x="838" y="577"/>
                      <a:pt x="858" y="643"/>
                      <a:pt x="864" y="741"/>
                    </a:cubicBezTo>
                    <a:cubicBezTo>
                      <a:pt x="864" y="833"/>
                      <a:pt x="838" y="898"/>
                      <a:pt x="792" y="937"/>
                    </a:cubicBezTo>
                    <a:cubicBezTo>
                      <a:pt x="740" y="976"/>
                      <a:pt x="688" y="996"/>
                      <a:pt x="609" y="996"/>
                    </a:cubicBezTo>
                    <a:cubicBezTo>
                      <a:pt x="537" y="983"/>
                      <a:pt x="478" y="963"/>
                      <a:pt x="439" y="918"/>
                    </a:cubicBezTo>
                    <a:cubicBezTo>
                      <a:pt x="400" y="878"/>
                      <a:pt x="380" y="806"/>
                      <a:pt x="380" y="715"/>
                    </a:cubicBezTo>
                    <a:cubicBezTo>
                      <a:pt x="380" y="623"/>
                      <a:pt x="406" y="551"/>
                      <a:pt x="452" y="512"/>
                    </a:cubicBezTo>
                    <a:cubicBezTo>
                      <a:pt x="498" y="473"/>
                      <a:pt x="563" y="453"/>
                      <a:pt x="629" y="453"/>
                    </a:cubicBezTo>
                    <a:close/>
                    <a:moveTo>
                      <a:pt x="610" y="1"/>
                    </a:moveTo>
                    <a:cubicBezTo>
                      <a:pt x="516" y="1"/>
                      <a:pt x="423" y="26"/>
                      <a:pt x="341" y="67"/>
                    </a:cubicBezTo>
                    <a:cubicBezTo>
                      <a:pt x="243" y="119"/>
                      <a:pt x="171" y="191"/>
                      <a:pt x="112" y="309"/>
                    </a:cubicBezTo>
                    <a:cubicBezTo>
                      <a:pt x="53" y="420"/>
                      <a:pt x="20" y="551"/>
                      <a:pt x="14" y="715"/>
                    </a:cubicBezTo>
                    <a:cubicBezTo>
                      <a:pt x="1" y="950"/>
                      <a:pt x="47" y="1133"/>
                      <a:pt x="151" y="1258"/>
                    </a:cubicBezTo>
                    <a:cubicBezTo>
                      <a:pt x="263" y="1369"/>
                      <a:pt x="400" y="1434"/>
                      <a:pt x="577" y="1441"/>
                    </a:cubicBezTo>
                    <a:cubicBezTo>
                      <a:pt x="594" y="1442"/>
                      <a:pt x="611" y="1443"/>
                      <a:pt x="628" y="1443"/>
                    </a:cubicBezTo>
                    <a:cubicBezTo>
                      <a:pt x="794" y="1443"/>
                      <a:pt x="927" y="1385"/>
                      <a:pt x="1028" y="1290"/>
                    </a:cubicBezTo>
                    <a:cubicBezTo>
                      <a:pt x="1146" y="1173"/>
                      <a:pt x="1205" y="1003"/>
                      <a:pt x="1218" y="767"/>
                    </a:cubicBezTo>
                    <a:cubicBezTo>
                      <a:pt x="1231" y="518"/>
                      <a:pt x="1185" y="329"/>
                      <a:pt x="1074" y="211"/>
                    </a:cubicBezTo>
                    <a:cubicBezTo>
                      <a:pt x="969" y="80"/>
                      <a:pt x="825" y="15"/>
                      <a:pt x="642" y="2"/>
                    </a:cubicBezTo>
                    <a:cubicBezTo>
                      <a:pt x="631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32"/>
              <p:cNvSpPr/>
              <p:nvPr/>
            </p:nvSpPr>
            <p:spPr>
              <a:xfrm>
                <a:off x="3283750" y="2308150"/>
                <a:ext cx="39425" cy="56725"/>
              </a:xfrm>
              <a:custGeom>
                <a:rect b="b" l="l" r="r" t="t"/>
                <a:pathLst>
                  <a:path extrusionOk="0" h="2269" w="1577">
                    <a:moveTo>
                      <a:pt x="737" y="0"/>
                    </a:moveTo>
                    <a:cubicBezTo>
                      <a:pt x="656" y="0"/>
                      <a:pt x="586" y="18"/>
                      <a:pt x="524" y="51"/>
                    </a:cubicBezTo>
                    <a:cubicBezTo>
                      <a:pt x="426" y="110"/>
                      <a:pt x="360" y="195"/>
                      <a:pt x="334" y="319"/>
                    </a:cubicBezTo>
                    <a:cubicBezTo>
                      <a:pt x="314" y="417"/>
                      <a:pt x="314" y="509"/>
                      <a:pt x="367" y="600"/>
                    </a:cubicBezTo>
                    <a:cubicBezTo>
                      <a:pt x="412" y="685"/>
                      <a:pt x="478" y="764"/>
                      <a:pt x="569" y="810"/>
                    </a:cubicBezTo>
                    <a:cubicBezTo>
                      <a:pt x="471" y="810"/>
                      <a:pt x="380" y="836"/>
                      <a:pt x="308" y="895"/>
                    </a:cubicBezTo>
                    <a:cubicBezTo>
                      <a:pt x="236" y="947"/>
                      <a:pt x="183" y="1032"/>
                      <a:pt x="164" y="1137"/>
                    </a:cubicBezTo>
                    <a:cubicBezTo>
                      <a:pt x="144" y="1228"/>
                      <a:pt x="151" y="1307"/>
                      <a:pt x="197" y="1392"/>
                    </a:cubicBezTo>
                    <a:cubicBezTo>
                      <a:pt x="229" y="1470"/>
                      <a:pt x="301" y="1536"/>
                      <a:pt x="406" y="1595"/>
                    </a:cubicBezTo>
                    <a:lnTo>
                      <a:pt x="85" y="1595"/>
                    </a:lnTo>
                    <a:cubicBezTo>
                      <a:pt x="72" y="1686"/>
                      <a:pt x="53" y="1758"/>
                      <a:pt x="46" y="1811"/>
                    </a:cubicBezTo>
                    <a:cubicBezTo>
                      <a:pt x="40" y="1856"/>
                      <a:pt x="20" y="1928"/>
                      <a:pt x="0" y="2020"/>
                    </a:cubicBezTo>
                    <a:cubicBezTo>
                      <a:pt x="203" y="2053"/>
                      <a:pt x="393" y="2085"/>
                      <a:pt x="569" y="2125"/>
                    </a:cubicBezTo>
                    <a:cubicBezTo>
                      <a:pt x="753" y="2170"/>
                      <a:pt x="936" y="2210"/>
                      <a:pt x="1132" y="2269"/>
                    </a:cubicBezTo>
                    <a:lnTo>
                      <a:pt x="1243" y="1765"/>
                    </a:lnTo>
                    <a:cubicBezTo>
                      <a:pt x="1126" y="1752"/>
                      <a:pt x="1027" y="1726"/>
                      <a:pt x="929" y="1712"/>
                    </a:cubicBezTo>
                    <a:cubicBezTo>
                      <a:pt x="890" y="1699"/>
                      <a:pt x="812" y="1686"/>
                      <a:pt x="707" y="1660"/>
                    </a:cubicBezTo>
                    <a:cubicBezTo>
                      <a:pt x="635" y="1647"/>
                      <a:pt x="589" y="1614"/>
                      <a:pt x="556" y="1569"/>
                    </a:cubicBezTo>
                    <a:cubicBezTo>
                      <a:pt x="524" y="1529"/>
                      <a:pt x="511" y="1490"/>
                      <a:pt x="524" y="1438"/>
                    </a:cubicBezTo>
                    <a:cubicBezTo>
                      <a:pt x="537" y="1398"/>
                      <a:pt x="563" y="1366"/>
                      <a:pt x="602" y="1340"/>
                    </a:cubicBezTo>
                    <a:cubicBezTo>
                      <a:pt x="628" y="1327"/>
                      <a:pt x="662" y="1317"/>
                      <a:pt x="698" y="1317"/>
                    </a:cubicBezTo>
                    <a:cubicBezTo>
                      <a:pt x="718" y="1317"/>
                      <a:pt x="739" y="1320"/>
                      <a:pt x="759" y="1326"/>
                    </a:cubicBezTo>
                    <a:cubicBezTo>
                      <a:pt x="929" y="1359"/>
                      <a:pt x="1119" y="1405"/>
                      <a:pt x="1322" y="1457"/>
                    </a:cubicBezTo>
                    <a:lnTo>
                      <a:pt x="1420" y="993"/>
                    </a:lnTo>
                    <a:cubicBezTo>
                      <a:pt x="1315" y="980"/>
                      <a:pt x="1145" y="940"/>
                      <a:pt x="897" y="895"/>
                    </a:cubicBezTo>
                    <a:cubicBezTo>
                      <a:pt x="818" y="875"/>
                      <a:pt x="759" y="842"/>
                      <a:pt x="726" y="803"/>
                    </a:cubicBezTo>
                    <a:cubicBezTo>
                      <a:pt x="694" y="751"/>
                      <a:pt x="687" y="712"/>
                      <a:pt x="694" y="666"/>
                    </a:cubicBezTo>
                    <a:cubicBezTo>
                      <a:pt x="707" y="607"/>
                      <a:pt x="733" y="574"/>
                      <a:pt x="772" y="548"/>
                    </a:cubicBezTo>
                    <a:cubicBezTo>
                      <a:pt x="800" y="532"/>
                      <a:pt x="828" y="523"/>
                      <a:pt x="860" y="523"/>
                    </a:cubicBezTo>
                    <a:cubicBezTo>
                      <a:pt x="881" y="523"/>
                      <a:pt x="903" y="527"/>
                      <a:pt x="929" y="535"/>
                    </a:cubicBezTo>
                    <a:cubicBezTo>
                      <a:pt x="1119" y="574"/>
                      <a:pt x="1302" y="620"/>
                      <a:pt x="1485" y="672"/>
                    </a:cubicBezTo>
                    <a:lnTo>
                      <a:pt x="1577" y="155"/>
                    </a:lnTo>
                    <a:cubicBezTo>
                      <a:pt x="1505" y="149"/>
                      <a:pt x="1387" y="123"/>
                      <a:pt x="1230" y="90"/>
                    </a:cubicBezTo>
                    <a:lnTo>
                      <a:pt x="890" y="18"/>
                    </a:lnTo>
                    <a:cubicBezTo>
                      <a:pt x="835" y="6"/>
                      <a:pt x="784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2"/>
              <p:cNvSpPr/>
              <p:nvPr/>
            </p:nvSpPr>
            <p:spPr>
              <a:xfrm>
                <a:off x="3298150" y="2270300"/>
                <a:ext cx="42700" cy="44700"/>
              </a:xfrm>
              <a:custGeom>
                <a:rect b="b" l="l" r="r" t="t"/>
                <a:pathLst>
                  <a:path extrusionOk="0" h="1788" w="1708">
                    <a:moveTo>
                      <a:pt x="767" y="487"/>
                    </a:moveTo>
                    <a:cubicBezTo>
                      <a:pt x="804" y="487"/>
                      <a:pt x="844" y="496"/>
                      <a:pt x="883" y="511"/>
                    </a:cubicBezTo>
                    <a:cubicBezTo>
                      <a:pt x="942" y="531"/>
                      <a:pt x="981" y="577"/>
                      <a:pt x="1008" y="629"/>
                    </a:cubicBezTo>
                    <a:cubicBezTo>
                      <a:pt x="1034" y="688"/>
                      <a:pt x="1034" y="747"/>
                      <a:pt x="1001" y="793"/>
                    </a:cubicBezTo>
                    <a:cubicBezTo>
                      <a:pt x="994" y="825"/>
                      <a:pt x="968" y="858"/>
                      <a:pt x="942" y="884"/>
                    </a:cubicBezTo>
                    <a:cubicBezTo>
                      <a:pt x="916" y="911"/>
                      <a:pt x="883" y="937"/>
                      <a:pt x="844" y="943"/>
                    </a:cubicBezTo>
                    <a:cubicBezTo>
                      <a:pt x="829" y="948"/>
                      <a:pt x="814" y="950"/>
                      <a:pt x="798" y="950"/>
                    </a:cubicBezTo>
                    <a:cubicBezTo>
                      <a:pt x="773" y="950"/>
                      <a:pt x="745" y="945"/>
                      <a:pt x="713" y="937"/>
                    </a:cubicBezTo>
                    <a:cubicBezTo>
                      <a:pt x="635" y="904"/>
                      <a:pt x="576" y="858"/>
                      <a:pt x="556" y="812"/>
                    </a:cubicBezTo>
                    <a:cubicBezTo>
                      <a:pt x="543" y="753"/>
                      <a:pt x="543" y="695"/>
                      <a:pt x="576" y="623"/>
                    </a:cubicBezTo>
                    <a:cubicBezTo>
                      <a:pt x="602" y="564"/>
                      <a:pt x="641" y="518"/>
                      <a:pt x="700" y="498"/>
                    </a:cubicBezTo>
                    <a:cubicBezTo>
                      <a:pt x="721" y="491"/>
                      <a:pt x="743" y="487"/>
                      <a:pt x="767" y="487"/>
                    </a:cubicBezTo>
                    <a:close/>
                    <a:moveTo>
                      <a:pt x="783" y="0"/>
                    </a:moveTo>
                    <a:cubicBezTo>
                      <a:pt x="773" y="0"/>
                      <a:pt x="762" y="0"/>
                      <a:pt x="752" y="1"/>
                    </a:cubicBezTo>
                    <a:cubicBezTo>
                      <a:pt x="654" y="8"/>
                      <a:pt x="563" y="34"/>
                      <a:pt x="491" y="86"/>
                    </a:cubicBezTo>
                    <a:cubicBezTo>
                      <a:pt x="419" y="132"/>
                      <a:pt x="360" y="197"/>
                      <a:pt x="327" y="302"/>
                    </a:cubicBezTo>
                    <a:cubicBezTo>
                      <a:pt x="288" y="400"/>
                      <a:pt x="268" y="498"/>
                      <a:pt x="288" y="590"/>
                    </a:cubicBezTo>
                    <a:cubicBezTo>
                      <a:pt x="301" y="682"/>
                      <a:pt x="353" y="760"/>
                      <a:pt x="425" y="839"/>
                    </a:cubicBezTo>
                    <a:lnTo>
                      <a:pt x="157" y="793"/>
                    </a:lnTo>
                    <a:lnTo>
                      <a:pt x="0" y="1172"/>
                    </a:lnTo>
                    <a:cubicBezTo>
                      <a:pt x="249" y="1264"/>
                      <a:pt x="504" y="1362"/>
                      <a:pt x="772" y="1467"/>
                    </a:cubicBezTo>
                    <a:cubicBezTo>
                      <a:pt x="1034" y="1571"/>
                      <a:pt x="1282" y="1676"/>
                      <a:pt x="1531" y="1787"/>
                    </a:cubicBezTo>
                    <a:lnTo>
                      <a:pt x="1708" y="1336"/>
                    </a:lnTo>
                    <a:cubicBezTo>
                      <a:pt x="1642" y="1303"/>
                      <a:pt x="1531" y="1264"/>
                      <a:pt x="1367" y="1205"/>
                    </a:cubicBezTo>
                    <a:cubicBezTo>
                      <a:pt x="1197" y="1139"/>
                      <a:pt x="1073" y="1100"/>
                      <a:pt x="1001" y="1068"/>
                    </a:cubicBezTo>
                    <a:cubicBezTo>
                      <a:pt x="1099" y="1068"/>
                      <a:pt x="1191" y="1041"/>
                      <a:pt x="1263" y="982"/>
                    </a:cubicBezTo>
                    <a:cubicBezTo>
                      <a:pt x="1335" y="924"/>
                      <a:pt x="1394" y="852"/>
                      <a:pt x="1433" y="747"/>
                    </a:cubicBezTo>
                    <a:cubicBezTo>
                      <a:pt x="1472" y="655"/>
                      <a:pt x="1472" y="564"/>
                      <a:pt x="1452" y="479"/>
                    </a:cubicBezTo>
                    <a:cubicBezTo>
                      <a:pt x="1426" y="387"/>
                      <a:pt x="1367" y="302"/>
                      <a:pt x="1302" y="230"/>
                    </a:cubicBezTo>
                    <a:cubicBezTo>
                      <a:pt x="1236" y="158"/>
                      <a:pt x="1145" y="99"/>
                      <a:pt x="1047" y="60"/>
                    </a:cubicBezTo>
                    <a:cubicBezTo>
                      <a:pt x="959" y="25"/>
                      <a:pt x="871" y="0"/>
                      <a:pt x="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2"/>
              <p:cNvSpPr/>
              <p:nvPr/>
            </p:nvSpPr>
            <p:spPr>
              <a:xfrm>
                <a:off x="3319900" y="2235325"/>
                <a:ext cx="37475" cy="37300"/>
              </a:xfrm>
              <a:custGeom>
                <a:rect b="b" l="l" r="r" t="t"/>
                <a:pathLst>
                  <a:path extrusionOk="0" h="1492" w="1499">
                    <a:moveTo>
                      <a:pt x="550" y="441"/>
                    </a:moveTo>
                    <a:cubicBezTo>
                      <a:pt x="557" y="441"/>
                      <a:pt x="564" y="442"/>
                      <a:pt x="569" y="445"/>
                    </a:cubicBezTo>
                    <a:cubicBezTo>
                      <a:pt x="589" y="451"/>
                      <a:pt x="595" y="471"/>
                      <a:pt x="595" y="491"/>
                    </a:cubicBezTo>
                    <a:cubicBezTo>
                      <a:pt x="595" y="517"/>
                      <a:pt x="576" y="550"/>
                      <a:pt x="556" y="602"/>
                    </a:cubicBezTo>
                    <a:cubicBezTo>
                      <a:pt x="491" y="713"/>
                      <a:pt x="438" y="805"/>
                      <a:pt x="406" y="883"/>
                    </a:cubicBezTo>
                    <a:cubicBezTo>
                      <a:pt x="393" y="831"/>
                      <a:pt x="380" y="766"/>
                      <a:pt x="393" y="707"/>
                    </a:cubicBezTo>
                    <a:cubicBezTo>
                      <a:pt x="399" y="648"/>
                      <a:pt x="425" y="582"/>
                      <a:pt x="458" y="517"/>
                    </a:cubicBezTo>
                    <a:cubicBezTo>
                      <a:pt x="471" y="484"/>
                      <a:pt x="491" y="471"/>
                      <a:pt x="510" y="451"/>
                    </a:cubicBezTo>
                    <a:cubicBezTo>
                      <a:pt x="526" y="444"/>
                      <a:pt x="539" y="441"/>
                      <a:pt x="550" y="441"/>
                    </a:cubicBezTo>
                    <a:close/>
                    <a:moveTo>
                      <a:pt x="733" y="543"/>
                    </a:moveTo>
                    <a:lnTo>
                      <a:pt x="785" y="569"/>
                    </a:lnTo>
                    <a:cubicBezTo>
                      <a:pt x="818" y="609"/>
                      <a:pt x="831" y="667"/>
                      <a:pt x="824" y="739"/>
                    </a:cubicBezTo>
                    <a:cubicBezTo>
                      <a:pt x="818" y="811"/>
                      <a:pt x="798" y="883"/>
                      <a:pt x="752" y="949"/>
                    </a:cubicBezTo>
                    <a:cubicBezTo>
                      <a:pt x="728" y="998"/>
                      <a:pt x="699" y="1021"/>
                      <a:pt x="673" y="1021"/>
                    </a:cubicBezTo>
                    <a:cubicBezTo>
                      <a:pt x="664" y="1021"/>
                      <a:pt x="656" y="1019"/>
                      <a:pt x="648" y="1014"/>
                    </a:cubicBezTo>
                    <a:cubicBezTo>
                      <a:pt x="615" y="995"/>
                      <a:pt x="615" y="942"/>
                      <a:pt x="635" y="870"/>
                    </a:cubicBezTo>
                    <a:lnTo>
                      <a:pt x="661" y="798"/>
                    </a:lnTo>
                    <a:cubicBezTo>
                      <a:pt x="681" y="746"/>
                      <a:pt x="694" y="700"/>
                      <a:pt x="713" y="654"/>
                    </a:cubicBezTo>
                    <a:cubicBezTo>
                      <a:pt x="726" y="615"/>
                      <a:pt x="733" y="582"/>
                      <a:pt x="733" y="543"/>
                    </a:cubicBezTo>
                    <a:close/>
                    <a:moveTo>
                      <a:pt x="623" y="1"/>
                    </a:moveTo>
                    <a:cubicBezTo>
                      <a:pt x="576" y="1"/>
                      <a:pt x="532" y="7"/>
                      <a:pt x="491" y="20"/>
                    </a:cubicBezTo>
                    <a:cubicBezTo>
                      <a:pt x="360" y="59"/>
                      <a:pt x="236" y="183"/>
                      <a:pt x="131" y="373"/>
                    </a:cubicBezTo>
                    <a:cubicBezTo>
                      <a:pt x="59" y="504"/>
                      <a:pt x="13" y="635"/>
                      <a:pt x="7" y="752"/>
                    </a:cubicBezTo>
                    <a:cubicBezTo>
                      <a:pt x="0" y="877"/>
                      <a:pt x="26" y="1001"/>
                      <a:pt x="72" y="1132"/>
                    </a:cubicBezTo>
                    <a:cubicBezTo>
                      <a:pt x="177" y="1066"/>
                      <a:pt x="288" y="1008"/>
                      <a:pt x="406" y="949"/>
                    </a:cubicBezTo>
                    <a:lnTo>
                      <a:pt x="406" y="949"/>
                    </a:lnTo>
                    <a:cubicBezTo>
                      <a:pt x="360" y="1073"/>
                      <a:pt x="340" y="1171"/>
                      <a:pt x="360" y="1256"/>
                    </a:cubicBezTo>
                    <a:cubicBezTo>
                      <a:pt x="366" y="1335"/>
                      <a:pt x="419" y="1394"/>
                      <a:pt x="497" y="1439"/>
                    </a:cubicBezTo>
                    <a:cubicBezTo>
                      <a:pt x="557" y="1475"/>
                      <a:pt x="614" y="1492"/>
                      <a:pt x="668" y="1492"/>
                    </a:cubicBezTo>
                    <a:cubicBezTo>
                      <a:pt x="702" y="1492"/>
                      <a:pt x="735" y="1485"/>
                      <a:pt x="766" y="1472"/>
                    </a:cubicBezTo>
                    <a:cubicBezTo>
                      <a:pt x="851" y="1439"/>
                      <a:pt x="923" y="1361"/>
                      <a:pt x="995" y="1237"/>
                    </a:cubicBezTo>
                    <a:cubicBezTo>
                      <a:pt x="1053" y="1132"/>
                      <a:pt x="1080" y="1034"/>
                      <a:pt x="1073" y="936"/>
                    </a:cubicBezTo>
                    <a:cubicBezTo>
                      <a:pt x="1053" y="837"/>
                      <a:pt x="1014" y="739"/>
                      <a:pt x="929" y="648"/>
                    </a:cubicBezTo>
                    <a:lnTo>
                      <a:pt x="929" y="648"/>
                    </a:lnTo>
                    <a:lnTo>
                      <a:pt x="981" y="674"/>
                    </a:lnTo>
                    <a:cubicBezTo>
                      <a:pt x="1038" y="705"/>
                      <a:pt x="1095" y="724"/>
                      <a:pt x="1149" y="724"/>
                    </a:cubicBezTo>
                    <a:cubicBezTo>
                      <a:pt x="1163" y="724"/>
                      <a:pt x="1177" y="722"/>
                      <a:pt x="1191" y="720"/>
                    </a:cubicBezTo>
                    <a:cubicBezTo>
                      <a:pt x="1256" y="713"/>
                      <a:pt x="1322" y="654"/>
                      <a:pt x="1381" y="550"/>
                    </a:cubicBezTo>
                    <a:cubicBezTo>
                      <a:pt x="1413" y="497"/>
                      <a:pt x="1433" y="465"/>
                      <a:pt x="1446" y="438"/>
                    </a:cubicBezTo>
                    <a:cubicBezTo>
                      <a:pt x="1466" y="412"/>
                      <a:pt x="1479" y="373"/>
                      <a:pt x="1498" y="327"/>
                    </a:cubicBezTo>
                    <a:lnTo>
                      <a:pt x="1322" y="223"/>
                    </a:lnTo>
                    <a:cubicBezTo>
                      <a:pt x="1302" y="249"/>
                      <a:pt x="1276" y="262"/>
                      <a:pt x="1250" y="262"/>
                    </a:cubicBezTo>
                    <a:cubicBezTo>
                      <a:pt x="1224" y="262"/>
                      <a:pt x="1191" y="255"/>
                      <a:pt x="1152" y="229"/>
                    </a:cubicBezTo>
                    <a:lnTo>
                      <a:pt x="949" y="98"/>
                    </a:lnTo>
                    <a:cubicBezTo>
                      <a:pt x="833" y="31"/>
                      <a:pt x="722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2"/>
              <p:cNvSpPr/>
              <p:nvPr/>
            </p:nvSpPr>
            <p:spPr>
              <a:xfrm>
                <a:off x="3335275" y="2201775"/>
                <a:ext cx="42875" cy="39950"/>
              </a:xfrm>
              <a:custGeom>
                <a:rect b="b" l="l" r="r" t="t"/>
                <a:pathLst>
                  <a:path extrusionOk="0" h="1598" w="1715">
                    <a:moveTo>
                      <a:pt x="836" y="1"/>
                    </a:moveTo>
                    <a:cubicBezTo>
                      <a:pt x="790" y="1"/>
                      <a:pt x="744" y="10"/>
                      <a:pt x="700" y="27"/>
                    </a:cubicBezTo>
                    <a:cubicBezTo>
                      <a:pt x="635" y="53"/>
                      <a:pt x="569" y="99"/>
                      <a:pt x="523" y="164"/>
                    </a:cubicBezTo>
                    <a:cubicBezTo>
                      <a:pt x="465" y="243"/>
                      <a:pt x="438" y="321"/>
                      <a:pt x="438" y="413"/>
                    </a:cubicBezTo>
                    <a:cubicBezTo>
                      <a:pt x="438" y="505"/>
                      <a:pt x="471" y="590"/>
                      <a:pt x="543" y="688"/>
                    </a:cubicBezTo>
                    <a:lnTo>
                      <a:pt x="262" y="550"/>
                    </a:lnTo>
                    <a:cubicBezTo>
                      <a:pt x="209" y="622"/>
                      <a:pt x="170" y="681"/>
                      <a:pt x="137" y="721"/>
                    </a:cubicBezTo>
                    <a:cubicBezTo>
                      <a:pt x="105" y="753"/>
                      <a:pt x="52" y="812"/>
                      <a:pt x="0" y="884"/>
                    </a:cubicBezTo>
                    <a:cubicBezTo>
                      <a:pt x="170" y="1008"/>
                      <a:pt x="327" y="1113"/>
                      <a:pt x="471" y="1231"/>
                    </a:cubicBezTo>
                    <a:cubicBezTo>
                      <a:pt x="622" y="1342"/>
                      <a:pt x="766" y="1466"/>
                      <a:pt x="923" y="1597"/>
                    </a:cubicBezTo>
                    <a:lnTo>
                      <a:pt x="1230" y="1198"/>
                    </a:lnTo>
                    <a:cubicBezTo>
                      <a:pt x="1145" y="1133"/>
                      <a:pt x="1053" y="1067"/>
                      <a:pt x="981" y="1008"/>
                    </a:cubicBezTo>
                    <a:cubicBezTo>
                      <a:pt x="949" y="982"/>
                      <a:pt x="883" y="936"/>
                      <a:pt x="798" y="871"/>
                    </a:cubicBezTo>
                    <a:cubicBezTo>
                      <a:pt x="752" y="819"/>
                      <a:pt x="720" y="773"/>
                      <a:pt x="700" y="721"/>
                    </a:cubicBezTo>
                    <a:cubicBezTo>
                      <a:pt x="694" y="675"/>
                      <a:pt x="700" y="636"/>
                      <a:pt x="726" y="590"/>
                    </a:cubicBezTo>
                    <a:cubicBezTo>
                      <a:pt x="759" y="557"/>
                      <a:pt x="792" y="537"/>
                      <a:pt x="838" y="537"/>
                    </a:cubicBezTo>
                    <a:cubicBezTo>
                      <a:pt x="890" y="537"/>
                      <a:pt x="936" y="550"/>
                      <a:pt x="988" y="590"/>
                    </a:cubicBezTo>
                    <a:cubicBezTo>
                      <a:pt x="1125" y="701"/>
                      <a:pt x="1276" y="819"/>
                      <a:pt x="1439" y="950"/>
                    </a:cubicBezTo>
                    <a:lnTo>
                      <a:pt x="1714" y="557"/>
                    </a:lnTo>
                    <a:cubicBezTo>
                      <a:pt x="1616" y="492"/>
                      <a:pt x="1492" y="400"/>
                      <a:pt x="1348" y="289"/>
                    </a:cubicBezTo>
                    <a:lnTo>
                      <a:pt x="1099" y="99"/>
                    </a:lnTo>
                    <a:cubicBezTo>
                      <a:pt x="1047" y="53"/>
                      <a:pt x="981" y="27"/>
                      <a:pt x="903" y="7"/>
                    </a:cubicBezTo>
                    <a:cubicBezTo>
                      <a:pt x="881" y="3"/>
                      <a:pt x="859" y="1"/>
                      <a:pt x="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2"/>
              <p:cNvSpPr/>
              <p:nvPr/>
            </p:nvSpPr>
            <p:spPr>
              <a:xfrm>
                <a:off x="3358325" y="2168250"/>
                <a:ext cx="40750" cy="54325"/>
              </a:xfrm>
              <a:custGeom>
                <a:rect b="b" l="l" r="r" t="t"/>
                <a:pathLst>
                  <a:path extrusionOk="0" h="2173" w="1630">
                    <a:moveTo>
                      <a:pt x="1041" y="1"/>
                    </a:moveTo>
                    <a:lnTo>
                      <a:pt x="687" y="347"/>
                    </a:lnTo>
                    <a:cubicBezTo>
                      <a:pt x="746" y="426"/>
                      <a:pt x="845" y="616"/>
                      <a:pt x="988" y="910"/>
                    </a:cubicBezTo>
                    <a:lnTo>
                      <a:pt x="1073" y="1067"/>
                    </a:lnTo>
                    <a:lnTo>
                      <a:pt x="1073" y="1067"/>
                    </a:lnTo>
                    <a:lnTo>
                      <a:pt x="943" y="1002"/>
                    </a:lnTo>
                    <a:cubicBezTo>
                      <a:pt x="890" y="976"/>
                      <a:pt x="851" y="962"/>
                      <a:pt x="825" y="943"/>
                    </a:cubicBezTo>
                    <a:cubicBezTo>
                      <a:pt x="746" y="910"/>
                      <a:pt x="661" y="864"/>
                      <a:pt x="570" y="819"/>
                    </a:cubicBezTo>
                    <a:cubicBezTo>
                      <a:pt x="491" y="779"/>
                      <a:pt x="419" y="740"/>
                      <a:pt x="354" y="701"/>
                    </a:cubicBezTo>
                    <a:lnTo>
                      <a:pt x="1" y="1061"/>
                    </a:lnTo>
                    <a:cubicBezTo>
                      <a:pt x="308" y="1172"/>
                      <a:pt x="550" y="1270"/>
                      <a:pt x="720" y="1342"/>
                    </a:cubicBezTo>
                    <a:cubicBezTo>
                      <a:pt x="890" y="1420"/>
                      <a:pt x="1047" y="1486"/>
                      <a:pt x="1191" y="1558"/>
                    </a:cubicBezTo>
                    <a:cubicBezTo>
                      <a:pt x="1178" y="1636"/>
                      <a:pt x="1139" y="1715"/>
                      <a:pt x="1054" y="1793"/>
                    </a:cubicBezTo>
                    <a:cubicBezTo>
                      <a:pt x="1008" y="1846"/>
                      <a:pt x="949" y="1891"/>
                      <a:pt x="884" y="1931"/>
                    </a:cubicBezTo>
                    <a:cubicBezTo>
                      <a:pt x="949" y="1957"/>
                      <a:pt x="1015" y="1990"/>
                      <a:pt x="1073" y="2022"/>
                    </a:cubicBezTo>
                    <a:cubicBezTo>
                      <a:pt x="1139" y="2055"/>
                      <a:pt x="1211" y="2107"/>
                      <a:pt x="1316" y="2173"/>
                    </a:cubicBezTo>
                    <a:cubicBezTo>
                      <a:pt x="1473" y="2016"/>
                      <a:pt x="1571" y="1852"/>
                      <a:pt x="1597" y="1682"/>
                    </a:cubicBezTo>
                    <a:cubicBezTo>
                      <a:pt x="1630" y="1505"/>
                      <a:pt x="1603" y="1329"/>
                      <a:pt x="1538" y="1159"/>
                    </a:cubicBezTo>
                    <a:cubicBezTo>
                      <a:pt x="1407" y="819"/>
                      <a:pt x="1257" y="478"/>
                      <a:pt x="1093" y="125"/>
                    </a:cubicBezTo>
                    <a:lnTo>
                      <a:pt x="10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2"/>
              <p:cNvSpPr/>
              <p:nvPr/>
            </p:nvSpPr>
            <p:spPr>
              <a:xfrm>
                <a:off x="3399375" y="2149775"/>
                <a:ext cx="24550" cy="21775"/>
              </a:xfrm>
              <a:custGeom>
                <a:rect b="b" l="l" r="r" t="t"/>
                <a:pathLst>
                  <a:path extrusionOk="0" h="871" w="982">
                    <a:moveTo>
                      <a:pt x="727" y="0"/>
                    </a:moveTo>
                    <a:lnTo>
                      <a:pt x="1" y="543"/>
                    </a:lnTo>
                    <a:lnTo>
                      <a:pt x="256" y="871"/>
                    </a:lnTo>
                    <a:lnTo>
                      <a:pt x="982" y="328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4" name="Google Shape;664;p32"/>
            <p:cNvGrpSpPr/>
            <p:nvPr/>
          </p:nvGrpSpPr>
          <p:grpSpPr>
            <a:xfrm>
              <a:off x="5754961" y="500121"/>
              <a:ext cx="748116" cy="695365"/>
              <a:chOff x="5104875" y="3210550"/>
              <a:chExt cx="799525" cy="743150"/>
            </a:xfrm>
          </p:grpSpPr>
          <p:sp>
            <p:nvSpPr>
              <p:cNvPr id="665" name="Google Shape;665;p32"/>
              <p:cNvSpPr/>
              <p:nvPr/>
            </p:nvSpPr>
            <p:spPr>
              <a:xfrm>
                <a:off x="5266625" y="3220100"/>
                <a:ext cx="244050" cy="248350"/>
              </a:xfrm>
              <a:custGeom>
                <a:rect b="b" l="l" r="r" t="t"/>
                <a:pathLst>
                  <a:path extrusionOk="0" h="9934" w="9762">
                    <a:moveTo>
                      <a:pt x="5324" y="1"/>
                    </a:moveTo>
                    <a:cubicBezTo>
                      <a:pt x="4236" y="1"/>
                      <a:pt x="3195" y="673"/>
                      <a:pt x="2441" y="1911"/>
                    </a:cubicBezTo>
                    <a:lnTo>
                      <a:pt x="1" y="6200"/>
                    </a:lnTo>
                    <a:lnTo>
                      <a:pt x="6249" y="9934"/>
                    </a:lnTo>
                    <a:lnTo>
                      <a:pt x="9761" y="4314"/>
                    </a:lnTo>
                    <a:cubicBezTo>
                      <a:pt x="9761" y="4314"/>
                      <a:pt x="8911" y="2872"/>
                      <a:pt x="8652" y="2392"/>
                    </a:cubicBezTo>
                    <a:cubicBezTo>
                      <a:pt x="7682" y="756"/>
                      <a:pt x="6477" y="1"/>
                      <a:pt x="5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2"/>
              <p:cNvSpPr/>
              <p:nvPr/>
            </p:nvSpPr>
            <p:spPr>
              <a:xfrm>
                <a:off x="5646500" y="3463800"/>
                <a:ext cx="257900" cy="235725"/>
              </a:xfrm>
              <a:custGeom>
                <a:rect b="b" l="l" r="r" t="t"/>
                <a:pathLst>
                  <a:path extrusionOk="0" h="9429" w="10316">
                    <a:moveTo>
                      <a:pt x="6397" y="1"/>
                    </a:moveTo>
                    <a:lnTo>
                      <a:pt x="1" y="3513"/>
                    </a:lnTo>
                    <a:lnTo>
                      <a:pt x="3217" y="9428"/>
                    </a:lnTo>
                    <a:cubicBezTo>
                      <a:pt x="3217" y="9428"/>
                      <a:pt x="4807" y="9391"/>
                      <a:pt x="5362" y="9391"/>
                    </a:cubicBezTo>
                    <a:cubicBezTo>
                      <a:pt x="9022" y="9317"/>
                      <a:pt x="10316" y="6877"/>
                      <a:pt x="8874" y="4289"/>
                    </a:cubicBezTo>
                    <a:lnTo>
                      <a:pt x="63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2"/>
              <p:cNvSpPr/>
              <p:nvPr/>
            </p:nvSpPr>
            <p:spPr>
              <a:xfrm>
                <a:off x="5420050" y="3210550"/>
                <a:ext cx="372525" cy="242200"/>
              </a:xfrm>
              <a:custGeom>
                <a:rect b="b" l="l" r="r" t="t"/>
                <a:pathLst>
                  <a:path extrusionOk="0" h="9688" w="14901">
                    <a:moveTo>
                      <a:pt x="1" y="1"/>
                    </a:moveTo>
                    <a:cubicBezTo>
                      <a:pt x="1776" y="334"/>
                      <a:pt x="2700" y="1628"/>
                      <a:pt x="2922" y="2182"/>
                    </a:cubicBezTo>
                    <a:lnTo>
                      <a:pt x="6212" y="8245"/>
                    </a:lnTo>
                    <a:lnTo>
                      <a:pt x="4142" y="9354"/>
                    </a:lnTo>
                    <a:lnTo>
                      <a:pt x="11462" y="9687"/>
                    </a:lnTo>
                    <a:lnTo>
                      <a:pt x="14900" y="3661"/>
                    </a:lnTo>
                    <a:lnTo>
                      <a:pt x="12719" y="4807"/>
                    </a:lnTo>
                    <a:lnTo>
                      <a:pt x="11055" y="1812"/>
                    </a:lnTo>
                    <a:cubicBezTo>
                      <a:pt x="10131" y="555"/>
                      <a:pt x="9946" y="1"/>
                      <a:pt x="5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5516175" y="3648650"/>
                <a:ext cx="353100" cy="305050"/>
              </a:xfrm>
              <a:custGeom>
                <a:rect b="b" l="l" r="r" t="t"/>
                <a:pathLst>
                  <a:path extrusionOk="0" h="12202" w="14124">
                    <a:moveTo>
                      <a:pt x="3994" y="1"/>
                    </a:moveTo>
                    <a:lnTo>
                      <a:pt x="1" y="6249"/>
                    </a:lnTo>
                    <a:lnTo>
                      <a:pt x="3513" y="12201"/>
                    </a:lnTo>
                    <a:lnTo>
                      <a:pt x="3624" y="9761"/>
                    </a:lnTo>
                    <a:lnTo>
                      <a:pt x="7062" y="9798"/>
                    </a:lnTo>
                    <a:cubicBezTo>
                      <a:pt x="8652" y="9613"/>
                      <a:pt x="9170" y="9761"/>
                      <a:pt x="11425" y="5805"/>
                    </a:cubicBezTo>
                    <a:lnTo>
                      <a:pt x="14124" y="1110"/>
                    </a:lnTo>
                    <a:lnTo>
                      <a:pt x="14087" y="1110"/>
                    </a:lnTo>
                    <a:cubicBezTo>
                      <a:pt x="13082" y="2276"/>
                      <a:pt x="11794" y="2449"/>
                      <a:pt x="11068" y="2449"/>
                    </a:cubicBezTo>
                    <a:cubicBezTo>
                      <a:pt x="10965" y="2449"/>
                      <a:pt x="10874" y="2446"/>
                      <a:pt x="10796" y="2441"/>
                    </a:cubicBezTo>
                    <a:lnTo>
                      <a:pt x="3994" y="2441"/>
                    </a:lnTo>
                    <a:lnTo>
                      <a:pt x="39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2"/>
              <p:cNvSpPr/>
              <p:nvPr/>
            </p:nvSpPr>
            <p:spPr>
              <a:xfrm>
                <a:off x="5104875" y="3456425"/>
                <a:ext cx="293950" cy="242175"/>
              </a:xfrm>
              <a:custGeom>
                <a:rect b="b" l="l" r="r" t="t"/>
                <a:pathLst>
                  <a:path extrusionOk="0" h="9687" w="11758">
                    <a:moveTo>
                      <a:pt x="8319" y="0"/>
                    </a:moveTo>
                    <a:lnTo>
                      <a:pt x="1406" y="74"/>
                    </a:lnTo>
                    <a:lnTo>
                      <a:pt x="3476" y="1368"/>
                    </a:lnTo>
                    <a:lnTo>
                      <a:pt x="1702" y="4326"/>
                    </a:lnTo>
                    <a:cubicBezTo>
                      <a:pt x="1" y="7394"/>
                      <a:pt x="2700" y="9686"/>
                      <a:pt x="5694" y="9686"/>
                    </a:cubicBezTo>
                    <a:lnTo>
                      <a:pt x="7025" y="9686"/>
                    </a:lnTo>
                    <a:lnTo>
                      <a:pt x="9724" y="5287"/>
                    </a:lnTo>
                    <a:lnTo>
                      <a:pt x="11758" y="6544"/>
                    </a:lnTo>
                    <a:lnTo>
                      <a:pt x="8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2"/>
              <p:cNvSpPr/>
              <p:nvPr/>
            </p:nvSpPr>
            <p:spPr>
              <a:xfrm>
                <a:off x="5146475" y="3669925"/>
                <a:ext cx="327225" cy="226475"/>
              </a:xfrm>
              <a:custGeom>
                <a:rect b="b" l="l" r="r" t="t"/>
                <a:pathLst>
                  <a:path extrusionOk="0" h="9059" w="13089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884" y="5287"/>
                      <a:pt x="3735" y="7062"/>
                    </a:cubicBezTo>
                    <a:cubicBezTo>
                      <a:pt x="4770" y="9058"/>
                      <a:pt x="6877" y="9058"/>
                      <a:pt x="6877" y="9058"/>
                    </a:cubicBezTo>
                    <a:lnTo>
                      <a:pt x="12977" y="9058"/>
                    </a:lnTo>
                    <a:lnTo>
                      <a:pt x="13088" y="1590"/>
                    </a:lnTo>
                    <a:lnTo>
                      <a:pt x="13088" y="1590"/>
                    </a:lnTo>
                    <a:cubicBezTo>
                      <a:pt x="13088" y="1590"/>
                      <a:pt x="11012" y="1630"/>
                      <a:pt x="8489" y="1630"/>
                    </a:cubicBezTo>
                    <a:cubicBezTo>
                      <a:pt x="6806" y="1630"/>
                      <a:pt x="4925" y="1612"/>
                      <a:pt x="3328" y="1553"/>
                    </a:cubicBezTo>
                    <a:cubicBezTo>
                      <a:pt x="1036" y="151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33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3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4" name="Google Shape;674;p33"/>
          <p:cNvGrpSpPr/>
          <p:nvPr/>
        </p:nvGrpSpPr>
        <p:grpSpPr>
          <a:xfrm>
            <a:off x="713224" y="272093"/>
            <a:ext cx="862182" cy="607955"/>
            <a:chOff x="951500" y="172125"/>
            <a:chExt cx="648599" cy="457350"/>
          </a:xfrm>
        </p:grpSpPr>
        <p:sp>
          <p:nvSpPr>
            <p:cNvPr id="675" name="Google Shape;675;p33"/>
            <p:cNvSpPr/>
            <p:nvPr/>
          </p:nvSpPr>
          <p:spPr>
            <a:xfrm>
              <a:off x="951500" y="17212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102548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253611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40464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55569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33"/>
          <p:cNvGrpSpPr/>
          <p:nvPr/>
        </p:nvGrpSpPr>
        <p:grpSpPr>
          <a:xfrm>
            <a:off x="541200" y="4067450"/>
            <a:ext cx="1105950" cy="368700"/>
            <a:chOff x="1123925" y="4067450"/>
            <a:chExt cx="1105950" cy="368700"/>
          </a:xfrm>
        </p:grpSpPr>
        <p:sp>
          <p:nvSpPr>
            <p:cNvPr id="696" name="Google Shape;696;p33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99" name="Google Shape;699;p33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2588600" y="4029525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0" name="Google Shape;700;p33"/>
          <p:cNvGrpSpPr/>
          <p:nvPr/>
        </p:nvGrpSpPr>
        <p:grpSpPr>
          <a:xfrm>
            <a:off x="6863125" y="310550"/>
            <a:ext cx="785700" cy="132000"/>
            <a:chOff x="2561975" y="171900"/>
            <a:chExt cx="785700" cy="132000"/>
          </a:xfrm>
        </p:grpSpPr>
        <p:sp>
          <p:nvSpPr>
            <p:cNvPr id="701" name="Google Shape;701;p33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33"/>
          <p:cNvGrpSpPr/>
          <p:nvPr/>
        </p:nvGrpSpPr>
        <p:grpSpPr>
          <a:xfrm>
            <a:off x="7332125" y="1926915"/>
            <a:ext cx="1138095" cy="1151397"/>
            <a:chOff x="5559975" y="272090"/>
            <a:chExt cx="1138095" cy="1151397"/>
          </a:xfrm>
        </p:grpSpPr>
        <p:grpSp>
          <p:nvGrpSpPr>
            <p:cNvPr id="706" name="Google Shape;706;p33"/>
            <p:cNvGrpSpPr/>
            <p:nvPr/>
          </p:nvGrpSpPr>
          <p:grpSpPr>
            <a:xfrm>
              <a:off x="5559975" y="272090"/>
              <a:ext cx="1138095" cy="1151397"/>
              <a:chOff x="3272625" y="2076225"/>
              <a:chExt cx="635275" cy="642700"/>
            </a:xfrm>
          </p:grpSpPr>
          <p:sp>
            <p:nvSpPr>
              <p:cNvPr id="707" name="Google Shape;707;p33"/>
              <p:cNvSpPr/>
              <p:nvPr/>
            </p:nvSpPr>
            <p:spPr>
              <a:xfrm>
                <a:off x="3436350" y="2105700"/>
                <a:ext cx="47275" cy="48525"/>
              </a:xfrm>
              <a:custGeom>
                <a:rect b="b" l="l" r="r" t="t"/>
                <a:pathLst>
                  <a:path extrusionOk="0" h="1941" w="1891">
                    <a:moveTo>
                      <a:pt x="1264" y="464"/>
                    </a:moveTo>
                    <a:cubicBezTo>
                      <a:pt x="1280" y="464"/>
                      <a:pt x="1295" y="465"/>
                      <a:pt x="1309" y="468"/>
                    </a:cubicBezTo>
                    <a:cubicBezTo>
                      <a:pt x="1341" y="475"/>
                      <a:pt x="1368" y="507"/>
                      <a:pt x="1387" y="553"/>
                    </a:cubicBezTo>
                    <a:cubicBezTo>
                      <a:pt x="1407" y="599"/>
                      <a:pt x="1407" y="632"/>
                      <a:pt x="1400" y="664"/>
                    </a:cubicBezTo>
                    <a:cubicBezTo>
                      <a:pt x="1394" y="697"/>
                      <a:pt x="1361" y="730"/>
                      <a:pt x="1309" y="762"/>
                    </a:cubicBezTo>
                    <a:cubicBezTo>
                      <a:pt x="1263" y="795"/>
                      <a:pt x="1178" y="834"/>
                      <a:pt x="1073" y="887"/>
                    </a:cubicBezTo>
                    <a:lnTo>
                      <a:pt x="811" y="1011"/>
                    </a:lnTo>
                    <a:lnTo>
                      <a:pt x="674" y="704"/>
                    </a:lnTo>
                    <a:lnTo>
                      <a:pt x="936" y="579"/>
                    </a:lnTo>
                    <a:cubicBezTo>
                      <a:pt x="1040" y="527"/>
                      <a:pt x="1119" y="494"/>
                      <a:pt x="1178" y="475"/>
                    </a:cubicBezTo>
                    <a:cubicBezTo>
                      <a:pt x="1212" y="467"/>
                      <a:pt x="1240" y="464"/>
                      <a:pt x="1264" y="464"/>
                    </a:cubicBezTo>
                    <a:close/>
                    <a:moveTo>
                      <a:pt x="1357" y="1"/>
                    </a:moveTo>
                    <a:cubicBezTo>
                      <a:pt x="1231" y="1"/>
                      <a:pt x="1071" y="43"/>
                      <a:pt x="883" y="134"/>
                    </a:cubicBezTo>
                    <a:lnTo>
                      <a:pt x="478" y="324"/>
                    </a:lnTo>
                    <a:lnTo>
                      <a:pt x="0" y="540"/>
                    </a:lnTo>
                    <a:cubicBezTo>
                      <a:pt x="131" y="789"/>
                      <a:pt x="249" y="1018"/>
                      <a:pt x="347" y="1240"/>
                    </a:cubicBezTo>
                    <a:cubicBezTo>
                      <a:pt x="445" y="1449"/>
                      <a:pt x="550" y="1685"/>
                      <a:pt x="654" y="1940"/>
                    </a:cubicBezTo>
                    <a:lnTo>
                      <a:pt x="1132" y="1718"/>
                    </a:lnTo>
                    <a:lnTo>
                      <a:pt x="975" y="1384"/>
                    </a:lnTo>
                    <a:lnTo>
                      <a:pt x="1374" y="1194"/>
                    </a:lnTo>
                    <a:cubicBezTo>
                      <a:pt x="1557" y="1116"/>
                      <a:pt x="1675" y="1024"/>
                      <a:pt x="1760" y="933"/>
                    </a:cubicBezTo>
                    <a:cubicBezTo>
                      <a:pt x="1839" y="834"/>
                      <a:pt x="1884" y="749"/>
                      <a:pt x="1884" y="651"/>
                    </a:cubicBezTo>
                    <a:cubicBezTo>
                      <a:pt x="1891" y="553"/>
                      <a:pt x="1858" y="442"/>
                      <a:pt x="1806" y="331"/>
                    </a:cubicBezTo>
                    <a:cubicBezTo>
                      <a:pt x="1734" y="167"/>
                      <a:pt x="1623" y="62"/>
                      <a:pt x="1479" y="17"/>
                    </a:cubicBezTo>
                    <a:cubicBezTo>
                      <a:pt x="1443" y="6"/>
                      <a:pt x="1402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3481975" y="2092050"/>
                <a:ext cx="25050" cy="43525"/>
              </a:xfrm>
              <a:custGeom>
                <a:rect b="b" l="l" r="r" t="t"/>
                <a:pathLst>
                  <a:path extrusionOk="0" h="1741" w="1002">
                    <a:moveTo>
                      <a:pt x="478" y="0"/>
                    </a:moveTo>
                    <a:lnTo>
                      <a:pt x="1" y="164"/>
                    </a:lnTo>
                    <a:lnTo>
                      <a:pt x="72" y="386"/>
                    </a:lnTo>
                    <a:cubicBezTo>
                      <a:pt x="158" y="622"/>
                      <a:pt x="223" y="798"/>
                      <a:pt x="262" y="936"/>
                    </a:cubicBezTo>
                    <a:cubicBezTo>
                      <a:pt x="301" y="1073"/>
                      <a:pt x="367" y="1263"/>
                      <a:pt x="452" y="1511"/>
                    </a:cubicBezTo>
                    <a:lnTo>
                      <a:pt x="524" y="1740"/>
                    </a:lnTo>
                    <a:lnTo>
                      <a:pt x="1001" y="1577"/>
                    </a:lnTo>
                    <a:cubicBezTo>
                      <a:pt x="969" y="1492"/>
                      <a:pt x="916" y="1341"/>
                      <a:pt x="851" y="1145"/>
                    </a:cubicBezTo>
                    <a:cubicBezTo>
                      <a:pt x="792" y="981"/>
                      <a:pt x="753" y="857"/>
                      <a:pt x="740" y="759"/>
                    </a:cubicBezTo>
                    <a:cubicBezTo>
                      <a:pt x="714" y="700"/>
                      <a:pt x="681" y="595"/>
                      <a:pt x="629" y="465"/>
                    </a:cubicBezTo>
                    <a:cubicBezTo>
                      <a:pt x="589" y="353"/>
                      <a:pt x="544" y="19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3505850" y="2096725"/>
                <a:ext cx="39125" cy="32025"/>
              </a:xfrm>
              <a:custGeom>
                <a:rect b="b" l="l" r="r" t="t"/>
                <a:pathLst>
                  <a:path extrusionOk="0" h="1281" w="1565">
                    <a:moveTo>
                      <a:pt x="781" y="371"/>
                    </a:moveTo>
                    <a:cubicBezTo>
                      <a:pt x="796" y="371"/>
                      <a:pt x="809" y="372"/>
                      <a:pt x="818" y="376"/>
                    </a:cubicBezTo>
                    <a:cubicBezTo>
                      <a:pt x="845" y="389"/>
                      <a:pt x="864" y="395"/>
                      <a:pt x="864" y="408"/>
                    </a:cubicBezTo>
                    <a:cubicBezTo>
                      <a:pt x="871" y="435"/>
                      <a:pt x="864" y="454"/>
                      <a:pt x="845" y="467"/>
                    </a:cubicBezTo>
                    <a:cubicBezTo>
                      <a:pt x="818" y="487"/>
                      <a:pt x="786" y="500"/>
                      <a:pt x="740" y="507"/>
                    </a:cubicBezTo>
                    <a:cubicBezTo>
                      <a:pt x="609" y="539"/>
                      <a:pt x="511" y="565"/>
                      <a:pt x="426" y="598"/>
                    </a:cubicBezTo>
                    <a:cubicBezTo>
                      <a:pt x="459" y="539"/>
                      <a:pt x="504" y="493"/>
                      <a:pt x="550" y="461"/>
                    </a:cubicBezTo>
                    <a:cubicBezTo>
                      <a:pt x="603" y="421"/>
                      <a:pt x="668" y="395"/>
                      <a:pt x="733" y="376"/>
                    </a:cubicBezTo>
                    <a:cubicBezTo>
                      <a:pt x="750" y="372"/>
                      <a:pt x="766" y="371"/>
                      <a:pt x="781" y="371"/>
                    </a:cubicBezTo>
                    <a:close/>
                    <a:moveTo>
                      <a:pt x="904" y="592"/>
                    </a:moveTo>
                    <a:lnTo>
                      <a:pt x="917" y="650"/>
                    </a:lnTo>
                    <a:cubicBezTo>
                      <a:pt x="910" y="703"/>
                      <a:pt x="877" y="755"/>
                      <a:pt x="818" y="794"/>
                    </a:cubicBezTo>
                    <a:cubicBezTo>
                      <a:pt x="766" y="834"/>
                      <a:pt x="701" y="866"/>
                      <a:pt x="616" y="886"/>
                    </a:cubicBezTo>
                    <a:cubicBezTo>
                      <a:pt x="594" y="890"/>
                      <a:pt x="574" y="892"/>
                      <a:pt x="558" y="892"/>
                    </a:cubicBezTo>
                    <a:cubicBezTo>
                      <a:pt x="520" y="892"/>
                      <a:pt x="496" y="881"/>
                      <a:pt x="491" y="853"/>
                    </a:cubicBezTo>
                    <a:cubicBezTo>
                      <a:pt x="485" y="807"/>
                      <a:pt x="518" y="775"/>
                      <a:pt x="589" y="749"/>
                    </a:cubicBezTo>
                    <a:lnTo>
                      <a:pt x="661" y="716"/>
                    </a:lnTo>
                    <a:cubicBezTo>
                      <a:pt x="720" y="696"/>
                      <a:pt x="766" y="670"/>
                      <a:pt x="805" y="657"/>
                    </a:cubicBezTo>
                    <a:cubicBezTo>
                      <a:pt x="838" y="637"/>
                      <a:pt x="871" y="611"/>
                      <a:pt x="904" y="592"/>
                    </a:cubicBezTo>
                    <a:close/>
                    <a:moveTo>
                      <a:pt x="858" y="1"/>
                    </a:moveTo>
                    <a:cubicBezTo>
                      <a:pt x="781" y="1"/>
                      <a:pt x="696" y="12"/>
                      <a:pt x="603" y="35"/>
                    </a:cubicBezTo>
                    <a:cubicBezTo>
                      <a:pt x="446" y="68"/>
                      <a:pt x="321" y="121"/>
                      <a:pt x="230" y="206"/>
                    </a:cubicBezTo>
                    <a:cubicBezTo>
                      <a:pt x="132" y="278"/>
                      <a:pt x="60" y="389"/>
                      <a:pt x="1" y="507"/>
                    </a:cubicBezTo>
                    <a:cubicBezTo>
                      <a:pt x="118" y="539"/>
                      <a:pt x="243" y="585"/>
                      <a:pt x="361" y="631"/>
                    </a:cubicBezTo>
                    <a:cubicBezTo>
                      <a:pt x="243" y="683"/>
                      <a:pt x="158" y="735"/>
                      <a:pt x="105" y="801"/>
                    </a:cubicBezTo>
                    <a:cubicBezTo>
                      <a:pt x="60" y="866"/>
                      <a:pt x="46" y="938"/>
                      <a:pt x="66" y="1030"/>
                    </a:cubicBezTo>
                    <a:cubicBezTo>
                      <a:pt x="92" y="1141"/>
                      <a:pt x="151" y="1213"/>
                      <a:pt x="230" y="1252"/>
                    </a:cubicBezTo>
                    <a:cubicBezTo>
                      <a:pt x="276" y="1270"/>
                      <a:pt x="329" y="1280"/>
                      <a:pt x="390" y="1280"/>
                    </a:cubicBezTo>
                    <a:cubicBezTo>
                      <a:pt x="440" y="1280"/>
                      <a:pt x="495" y="1274"/>
                      <a:pt x="557" y="1259"/>
                    </a:cubicBezTo>
                    <a:cubicBezTo>
                      <a:pt x="681" y="1239"/>
                      <a:pt x="773" y="1187"/>
                      <a:pt x="838" y="1115"/>
                    </a:cubicBezTo>
                    <a:cubicBezTo>
                      <a:pt x="904" y="1043"/>
                      <a:pt x="936" y="945"/>
                      <a:pt x="949" y="821"/>
                    </a:cubicBezTo>
                    <a:lnTo>
                      <a:pt x="962" y="866"/>
                    </a:lnTo>
                    <a:cubicBezTo>
                      <a:pt x="975" y="951"/>
                      <a:pt x="1015" y="1017"/>
                      <a:pt x="1067" y="1056"/>
                    </a:cubicBezTo>
                    <a:cubicBezTo>
                      <a:pt x="1096" y="1081"/>
                      <a:pt x="1142" y="1093"/>
                      <a:pt x="1202" y="1093"/>
                    </a:cubicBezTo>
                    <a:cubicBezTo>
                      <a:pt x="1235" y="1093"/>
                      <a:pt x="1273" y="1089"/>
                      <a:pt x="1316" y="1082"/>
                    </a:cubicBezTo>
                    <a:cubicBezTo>
                      <a:pt x="1375" y="1076"/>
                      <a:pt x="1420" y="1056"/>
                      <a:pt x="1453" y="1050"/>
                    </a:cubicBezTo>
                    <a:cubicBezTo>
                      <a:pt x="1479" y="1043"/>
                      <a:pt x="1525" y="1023"/>
                      <a:pt x="1564" y="1010"/>
                    </a:cubicBezTo>
                    <a:lnTo>
                      <a:pt x="1532" y="814"/>
                    </a:lnTo>
                    <a:cubicBezTo>
                      <a:pt x="1499" y="814"/>
                      <a:pt x="1473" y="801"/>
                      <a:pt x="1460" y="788"/>
                    </a:cubicBezTo>
                    <a:cubicBezTo>
                      <a:pt x="1440" y="768"/>
                      <a:pt x="1427" y="735"/>
                      <a:pt x="1420" y="690"/>
                    </a:cubicBezTo>
                    <a:lnTo>
                      <a:pt x="1361" y="441"/>
                    </a:lnTo>
                    <a:cubicBezTo>
                      <a:pt x="1309" y="251"/>
                      <a:pt x="1231" y="121"/>
                      <a:pt x="1106" y="55"/>
                    </a:cubicBezTo>
                    <a:cubicBezTo>
                      <a:pt x="1037" y="19"/>
                      <a:pt x="954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3545425" y="2090475"/>
                <a:ext cx="34875" cy="30425"/>
              </a:xfrm>
              <a:custGeom>
                <a:rect b="b" l="l" r="r" t="t"/>
                <a:pathLst>
                  <a:path extrusionOk="0" h="1217" w="1395">
                    <a:moveTo>
                      <a:pt x="775" y="1"/>
                    </a:moveTo>
                    <a:cubicBezTo>
                      <a:pt x="737" y="1"/>
                      <a:pt x="699" y="2"/>
                      <a:pt x="662" y="4"/>
                    </a:cubicBezTo>
                    <a:cubicBezTo>
                      <a:pt x="433" y="24"/>
                      <a:pt x="269" y="70"/>
                      <a:pt x="151" y="155"/>
                    </a:cubicBezTo>
                    <a:cubicBezTo>
                      <a:pt x="47" y="227"/>
                      <a:pt x="1" y="331"/>
                      <a:pt x="7" y="456"/>
                    </a:cubicBezTo>
                    <a:cubicBezTo>
                      <a:pt x="14" y="560"/>
                      <a:pt x="66" y="639"/>
                      <a:pt x="145" y="678"/>
                    </a:cubicBezTo>
                    <a:cubicBezTo>
                      <a:pt x="212" y="709"/>
                      <a:pt x="290" y="719"/>
                      <a:pt x="381" y="719"/>
                    </a:cubicBezTo>
                    <a:cubicBezTo>
                      <a:pt x="406" y="719"/>
                      <a:pt x="432" y="719"/>
                      <a:pt x="459" y="717"/>
                    </a:cubicBezTo>
                    <a:cubicBezTo>
                      <a:pt x="537" y="711"/>
                      <a:pt x="609" y="704"/>
                      <a:pt x="688" y="685"/>
                    </a:cubicBezTo>
                    <a:cubicBezTo>
                      <a:pt x="701" y="685"/>
                      <a:pt x="721" y="678"/>
                      <a:pt x="740" y="678"/>
                    </a:cubicBezTo>
                    <a:cubicBezTo>
                      <a:pt x="766" y="678"/>
                      <a:pt x="793" y="671"/>
                      <a:pt x="806" y="671"/>
                    </a:cubicBezTo>
                    <a:cubicBezTo>
                      <a:pt x="838" y="671"/>
                      <a:pt x="864" y="678"/>
                      <a:pt x="884" y="685"/>
                    </a:cubicBezTo>
                    <a:cubicBezTo>
                      <a:pt x="904" y="691"/>
                      <a:pt x="917" y="711"/>
                      <a:pt x="917" y="737"/>
                    </a:cubicBezTo>
                    <a:cubicBezTo>
                      <a:pt x="917" y="757"/>
                      <a:pt x="897" y="783"/>
                      <a:pt x="864" y="809"/>
                    </a:cubicBezTo>
                    <a:cubicBezTo>
                      <a:pt x="832" y="835"/>
                      <a:pt x="786" y="842"/>
                      <a:pt x="721" y="848"/>
                    </a:cubicBezTo>
                    <a:cubicBezTo>
                      <a:pt x="703" y="850"/>
                      <a:pt x="685" y="851"/>
                      <a:pt x="665" y="851"/>
                    </a:cubicBezTo>
                    <a:cubicBezTo>
                      <a:pt x="612" y="851"/>
                      <a:pt x="550" y="845"/>
                      <a:pt x="478" y="835"/>
                    </a:cubicBezTo>
                    <a:cubicBezTo>
                      <a:pt x="380" y="815"/>
                      <a:pt x="302" y="783"/>
                      <a:pt x="236" y="743"/>
                    </a:cubicBezTo>
                    <a:lnTo>
                      <a:pt x="40" y="1071"/>
                    </a:lnTo>
                    <a:cubicBezTo>
                      <a:pt x="151" y="1129"/>
                      <a:pt x="276" y="1169"/>
                      <a:pt x="400" y="1195"/>
                    </a:cubicBezTo>
                    <a:cubicBezTo>
                      <a:pt x="475" y="1207"/>
                      <a:pt x="547" y="1216"/>
                      <a:pt x="617" y="1216"/>
                    </a:cubicBezTo>
                    <a:cubicBezTo>
                      <a:pt x="663" y="1216"/>
                      <a:pt x="709" y="1212"/>
                      <a:pt x="753" y="1201"/>
                    </a:cubicBezTo>
                    <a:cubicBezTo>
                      <a:pt x="963" y="1182"/>
                      <a:pt x="1120" y="1136"/>
                      <a:pt x="1231" y="1051"/>
                    </a:cubicBezTo>
                    <a:cubicBezTo>
                      <a:pt x="1349" y="972"/>
                      <a:pt x="1394" y="855"/>
                      <a:pt x="1381" y="704"/>
                    </a:cubicBezTo>
                    <a:cubicBezTo>
                      <a:pt x="1375" y="606"/>
                      <a:pt x="1322" y="528"/>
                      <a:pt x="1244" y="488"/>
                    </a:cubicBezTo>
                    <a:cubicBezTo>
                      <a:pt x="1177" y="460"/>
                      <a:pt x="1096" y="441"/>
                      <a:pt x="1001" y="441"/>
                    </a:cubicBezTo>
                    <a:cubicBezTo>
                      <a:pt x="966" y="441"/>
                      <a:pt x="929" y="444"/>
                      <a:pt x="891" y="449"/>
                    </a:cubicBezTo>
                    <a:cubicBezTo>
                      <a:pt x="838" y="456"/>
                      <a:pt x="766" y="462"/>
                      <a:pt x="662" y="482"/>
                    </a:cubicBezTo>
                    <a:cubicBezTo>
                      <a:pt x="622" y="488"/>
                      <a:pt x="590" y="488"/>
                      <a:pt x="564" y="495"/>
                    </a:cubicBezTo>
                    <a:cubicBezTo>
                      <a:pt x="555" y="499"/>
                      <a:pt x="549" y="500"/>
                      <a:pt x="542" y="500"/>
                    </a:cubicBezTo>
                    <a:cubicBezTo>
                      <a:pt x="529" y="500"/>
                      <a:pt x="518" y="493"/>
                      <a:pt x="505" y="488"/>
                    </a:cubicBezTo>
                    <a:cubicBezTo>
                      <a:pt x="492" y="482"/>
                      <a:pt x="478" y="462"/>
                      <a:pt x="478" y="449"/>
                    </a:cubicBezTo>
                    <a:cubicBezTo>
                      <a:pt x="478" y="423"/>
                      <a:pt x="498" y="397"/>
                      <a:pt x="531" y="377"/>
                    </a:cubicBezTo>
                    <a:cubicBezTo>
                      <a:pt x="564" y="351"/>
                      <a:pt x="603" y="344"/>
                      <a:pt x="655" y="331"/>
                    </a:cubicBezTo>
                    <a:cubicBezTo>
                      <a:pt x="674" y="330"/>
                      <a:pt x="693" y="329"/>
                      <a:pt x="712" y="329"/>
                    </a:cubicBezTo>
                    <a:cubicBezTo>
                      <a:pt x="763" y="329"/>
                      <a:pt x="812" y="335"/>
                      <a:pt x="864" y="344"/>
                    </a:cubicBezTo>
                    <a:cubicBezTo>
                      <a:pt x="936" y="351"/>
                      <a:pt x="1021" y="377"/>
                      <a:pt x="1100" y="410"/>
                    </a:cubicBezTo>
                    <a:lnTo>
                      <a:pt x="1322" y="135"/>
                    </a:lnTo>
                    <a:cubicBezTo>
                      <a:pt x="1224" y="83"/>
                      <a:pt x="1120" y="50"/>
                      <a:pt x="1002" y="24"/>
                    </a:cubicBezTo>
                    <a:cubicBezTo>
                      <a:pt x="928" y="6"/>
                      <a:pt x="851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3581575" y="2084025"/>
                <a:ext cx="26025" cy="35525"/>
              </a:xfrm>
              <a:custGeom>
                <a:rect b="b" l="l" r="r" t="t"/>
                <a:pathLst>
                  <a:path extrusionOk="0" h="1421" w="1041">
                    <a:moveTo>
                      <a:pt x="295" y="0"/>
                    </a:moveTo>
                    <a:cubicBezTo>
                      <a:pt x="276" y="66"/>
                      <a:pt x="243" y="118"/>
                      <a:pt x="197" y="164"/>
                    </a:cubicBezTo>
                    <a:cubicBezTo>
                      <a:pt x="145" y="210"/>
                      <a:pt x="79" y="229"/>
                      <a:pt x="7" y="229"/>
                    </a:cubicBezTo>
                    <a:lnTo>
                      <a:pt x="1" y="609"/>
                    </a:lnTo>
                    <a:cubicBezTo>
                      <a:pt x="73" y="609"/>
                      <a:pt x="145" y="602"/>
                      <a:pt x="210" y="602"/>
                    </a:cubicBezTo>
                    <a:lnTo>
                      <a:pt x="204" y="962"/>
                    </a:lnTo>
                    <a:cubicBezTo>
                      <a:pt x="204" y="1100"/>
                      <a:pt x="236" y="1211"/>
                      <a:pt x="302" y="1296"/>
                    </a:cubicBezTo>
                    <a:cubicBezTo>
                      <a:pt x="367" y="1374"/>
                      <a:pt x="491" y="1420"/>
                      <a:pt x="655" y="1420"/>
                    </a:cubicBezTo>
                    <a:lnTo>
                      <a:pt x="819" y="1420"/>
                    </a:lnTo>
                    <a:cubicBezTo>
                      <a:pt x="858" y="1420"/>
                      <a:pt x="910" y="1407"/>
                      <a:pt x="976" y="1401"/>
                    </a:cubicBezTo>
                    <a:lnTo>
                      <a:pt x="976" y="1230"/>
                    </a:lnTo>
                    <a:cubicBezTo>
                      <a:pt x="976" y="1178"/>
                      <a:pt x="976" y="1126"/>
                      <a:pt x="982" y="1073"/>
                    </a:cubicBezTo>
                    <a:lnTo>
                      <a:pt x="982" y="1073"/>
                    </a:lnTo>
                    <a:cubicBezTo>
                      <a:pt x="956" y="1080"/>
                      <a:pt x="923" y="1080"/>
                      <a:pt x="890" y="1080"/>
                    </a:cubicBezTo>
                    <a:cubicBezTo>
                      <a:pt x="799" y="1080"/>
                      <a:pt x="747" y="1060"/>
                      <a:pt x="714" y="1015"/>
                    </a:cubicBezTo>
                    <a:cubicBezTo>
                      <a:pt x="681" y="975"/>
                      <a:pt x="662" y="910"/>
                      <a:pt x="662" y="838"/>
                    </a:cubicBezTo>
                    <a:lnTo>
                      <a:pt x="668" y="609"/>
                    </a:lnTo>
                    <a:cubicBezTo>
                      <a:pt x="786" y="615"/>
                      <a:pt x="897" y="622"/>
                      <a:pt x="1028" y="635"/>
                    </a:cubicBezTo>
                    <a:lnTo>
                      <a:pt x="1041" y="256"/>
                    </a:lnTo>
                    <a:lnTo>
                      <a:pt x="629" y="249"/>
                    </a:lnTo>
                    <a:cubicBezTo>
                      <a:pt x="720" y="190"/>
                      <a:pt x="799" y="112"/>
                      <a:pt x="877" y="14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3610375" y="2076225"/>
                <a:ext cx="16375" cy="44450"/>
              </a:xfrm>
              <a:custGeom>
                <a:rect b="b" l="l" r="r" t="t"/>
                <a:pathLst>
                  <a:path extrusionOk="0" h="1778" w="655">
                    <a:moveTo>
                      <a:pt x="358" y="1"/>
                    </a:moveTo>
                    <a:cubicBezTo>
                      <a:pt x="294" y="1"/>
                      <a:pt x="244" y="20"/>
                      <a:pt x="203" y="51"/>
                    </a:cubicBezTo>
                    <a:cubicBezTo>
                      <a:pt x="157" y="97"/>
                      <a:pt x="131" y="149"/>
                      <a:pt x="124" y="214"/>
                    </a:cubicBezTo>
                    <a:cubicBezTo>
                      <a:pt x="118" y="293"/>
                      <a:pt x="131" y="345"/>
                      <a:pt x="170" y="397"/>
                    </a:cubicBezTo>
                    <a:cubicBezTo>
                      <a:pt x="216" y="443"/>
                      <a:pt x="281" y="469"/>
                      <a:pt x="360" y="489"/>
                    </a:cubicBezTo>
                    <a:cubicBezTo>
                      <a:pt x="372" y="490"/>
                      <a:pt x="383" y="490"/>
                      <a:pt x="394" y="490"/>
                    </a:cubicBezTo>
                    <a:cubicBezTo>
                      <a:pt x="468" y="490"/>
                      <a:pt x="523" y="471"/>
                      <a:pt x="563" y="437"/>
                    </a:cubicBezTo>
                    <a:cubicBezTo>
                      <a:pt x="615" y="397"/>
                      <a:pt x="641" y="345"/>
                      <a:pt x="648" y="273"/>
                    </a:cubicBezTo>
                    <a:cubicBezTo>
                      <a:pt x="654" y="201"/>
                      <a:pt x="641" y="142"/>
                      <a:pt x="596" y="97"/>
                    </a:cubicBezTo>
                    <a:cubicBezTo>
                      <a:pt x="556" y="44"/>
                      <a:pt x="491" y="12"/>
                      <a:pt x="412" y="5"/>
                    </a:cubicBezTo>
                    <a:cubicBezTo>
                      <a:pt x="393" y="2"/>
                      <a:pt x="375" y="1"/>
                      <a:pt x="358" y="1"/>
                    </a:cubicBezTo>
                    <a:close/>
                    <a:moveTo>
                      <a:pt x="105" y="574"/>
                    </a:moveTo>
                    <a:cubicBezTo>
                      <a:pt x="98" y="797"/>
                      <a:pt x="85" y="993"/>
                      <a:pt x="66" y="1176"/>
                    </a:cubicBezTo>
                    <a:cubicBezTo>
                      <a:pt x="59" y="1320"/>
                      <a:pt x="33" y="1510"/>
                      <a:pt x="0" y="1739"/>
                    </a:cubicBezTo>
                    <a:lnTo>
                      <a:pt x="497" y="1778"/>
                    </a:lnTo>
                    <a:cubicBezTo>
                      <a:pt x="517" y="1555"/>
                      <a:pt x="524" y="1372"/>
                      <a:pt x="543" y="1215"/>
                    </a:cubicBezTo>
                    <a:cubicBezTo>
                      <a:pt x="556" y="1032"/>
                      <a:pt x="582" y="836"/>
                      <a:pt x="615" y="626"/>
                    </a:cubicBezTo>
                    <a:lnTo>
                      <a:pt x="105" y="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3628850" y="2094625"/>
                <a:ext cx="35675" cy="30575"/>
              </a:xfrm>
              <a:custGeom>
                <a:rect b="b" l="l" r="r" t="t"/>
                <a:pathLst>
                  <a:path extrusionOk="0" h="1223" w="1427">
                    <a:moveTo>
                      <a:pt x="606" y="0"/>
                    </a:moveTo>
                    <a:cubicBezTo>
                      <a:pt x="476" y="0"/>
                      <a:pt x="367" y="27"/>
                      <a:pt x="282" y="87"/>
                    </a:cubicBezTo>
                    <a:cubicBezTo>
                      <a:pt x="144" y="165"/>
                      <a:pt x="66" y="296"/>
                      <a:pt x="33" y="479"/>
                    </a:cubicBezTo>
                    <a:cubicBezTo>
                      <a:pt x="0" y="649"/>
                      <a:pt x="20" y="806"/>
                      <a:pt x="112" y="937"/>
                    </a:cubicBezTo>
                    <a:cubicBezTo>
                      <a:pt x="203" y="1068"/>
                      <a:pt x="367" y="1160"/>
                      <a:pt x="596" y="1199"/>
                    </a:cubicBezTo>
                    <a:cubicBezTo>
                      <a:pt x="677" y="1215"/>
                      <a:pt x="754" y="1223"/>
                      <a:pt x="824" y="1223"/>
                    </a:cubicBezTo>
                    <a:cubicBezTo>
                      <a:pt x="902" y="1223"/>
                      <a:pt x="973" y="1213"/>
                      <a:pt x="1034" y="1192"/>
                    </a:cubicBezTo>
                    <a:cubicBezTo>
                      <a:pt x="1152" y="1147"/>
                      <a:pt x="1250" y="1081"/>
                      <a:pt x="1315" y="983"/>
                    </a:cubicBezTo>
                    <a:cubicBezTo>
                      <a:pt x="1158" y="931"/>
                      <a:pt x="1028" y="852"/>
                      <a:pt x="923" y="787"/>
                    </a:cubicBezTo>
                    <a:cubicBezTo>
                      <a:pt x="890" y="813"/>
                      <a:pt x="851" y="839"/>
                      <a:pt x="805" y="846"/>
                    </a:cubicBezTo>
                    <a:cubicBezTo>
                      <a:pt x="786" y="849"/>
                      <a:pt x="766" y="851"/>
                      <a:pt x="745" y="851"/>
                    </a:cubicBezTo>
                    <a:cubicBezTo>
                      <a:pt x="723" y="851"/>
                      <a:pt x="700" y="849"/>
                      <a:pt x="674" y="846"/>
                    </a:cubicBezTo>
                    <a:cubicBezTo>
                      <a:pt x="589" y="833"/>
                      <a:pt x="530" y="800"/>
                      <a:pt x="498" y="748"/>
                    </a:cubicBezTo>
                    <a:cubicBezTo>
                      <a:pt x="465" y="702"/>
                      <a:pt x="445" y="636"/>
                      <a:pt x="491" y="558"/>
                    </a:cubicBezTo>
                    <a:cubicBezTo>
                      <a:pt x="504" y="492"/>
                      <a:pt x="537" y="440"/>
                      <a:pt x="589" y="407"/>
                    </a:cubicBezTo>
                    <a:cubicBezTo>
                      <a:pt x="625" y="385"/>
                      <a:pt x="666" y="372"/>
                      <a:pt x="716" y="372"/>
                    </a:cubicBezTo>
                    <a:cubicBezTo>
                      <a:pt x="740" y="372"/>
                      <a:pt x="765" y="375"/>
                      <a:pt x="792" y="381"/>
                    </a:cubicBezTo>
                    <a:cubicBezTo>
                      <a:pt x="831" y="388"/>
                      <a:pt x="871" y="407"/>
                      <a:pt x="903" y="427"/>
                    </a:cubicBezTo>
                    <a:cubicBezTo>
                      <a:pt x="936" y="453"/>
                      <a:pt x="962" y="486"/>
                      <a:pt x="988" y="525"/>
                    </a:cubicBezTo>
                    <a:cubicBezTo>
                      <a:pt x="1152" y="505"/>
                      <a:pt x="1296" y="486"/>
                      <a:pt x="1427" y="486"/>
                    </a:cubicBezTo>
                    <a:cubicBezTo>
                      <a:pt x="1394" y="375"/>
                      <a:pt x="1342" y="276"/>
                      <a:pt x="1243" y="191"/>
                    </a:cubicBezTo>
                    <a:cubicBezTo>
                      <a:pt x="1145" y="113"/>
                      <a:pt x="1001" y="54"/>
                      <a:pt x="831" y="21"/>
                    </a:cubicBezTo>
                    <a:cubicBezTo>
                      <a:pt x="750" y="8"/>
                      <a:pt x="675" y="0"/>
                      <a:pt x="6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3672675" y="2094500"/>
                <a:ext cx="51050" cy="51525"/>
              </a:xfrm>
              <a:custGeom>
                <a:rect b="b" l="l" r="r" t="t"/>
                <a:pathLst>
                  <a:path extrusionOk="0" h="2061" w="2042">
                    <a:moveTo>
                      <a:pt x="877" y="576"/>
                    </a:moveTo>
                    <a:lnTo>
                      <a:pt x="1139" y="681"/>
                    </a:lnTo>
                    <a:cubicBezTo>
                      <a:pt x="1257" y="726"/>
                      <a:pt x="1335" y="759"/>
                      <a:pt x="1394" y="792"/>
                    </a:cubicBezTo>
                    <a:cubicBezTo>
                      <a:pt x="1453" y="824"/>
                      <a:pt x="1486" y="851"/>
                      <a:pt x="1499" y="877"/>
                    </a:cubicBezTo>
                    <a:cubicBezTo>
                      <a:pt x="1519" y="896"/>
                      <a:pt x="1519" y="923"/>
                      <a:pt x="1506" y="955"/>
                    </a:cubicBezTo>
                    <a:cubicBezTo>
                      <a:pt x="1499" y="988"/>
                      <a:pt x="1473" y="1014"/>
                      <a:pt x="1453" y="1014"/>
                    </a:cubicBezTo>
                    <a:cubicBezTo>
                      <a:pt x="1427" y="1014"/>
                      <a:pt x="1375" y="1014"/>
                      <a:pt x="1322" y="1001"/>
                    </a:cubicBezTo>
                    <a:cubicBezTo>
                      <a:pt x="1250" y="982"/>
                      <a:pt x="1172" y="949"/>
                      <a:pt x="1054" y="910"/>
                    </a:cubicBezTo>
                    <a:lnTo>
                      <a:pt x="786" y="805"/>
                    </a:lnTo>
                    <a:lnTo>
                      <a:pt x="877" y="576"/>
                    </a:lnTo>
                    <a:close/>
                    <a:moveTo>
                      <a:pt x="576" y="0"/>
                    </a:moveTo>
                    <a:cubicBezTo>
                      <a:pt x="485" y="262"/>
                      <a:pt x="393" y="510"/>
                      <a:pt x="308" y="726"/>
                    </a:cubicBezTo>
                    <a:cubicBezTo>
                      <a:pt x="217" y="949"/>
                      <a:pt x="119" y="1184"/>
                      <a:pt x="1" y="1439"/>
                    </a:cubicBezTo>
                    <a:lnTo>
                      <a:pt x="472" y="1629"/>
                    </a:lnTo>
                    <a:lnTo>
                      <a:pt x="648" y="1171"/>
                    </a:lnTo>
                    <a:lnTo>
                      <a:pt x="943" y="1282"/>
                    </a:lnTo>
                    <a:cubicBezTo>
                      <a:pt x="982" y="1531"/>
                      <a:pt x="1015" y="1721"/>
                      <a:pt x="1034" y="1852"/>
                    </a:cubicBezTo>
                    <a:lnTo>
                      <a:pt x="1571" y="2061"/>
                    </a:lnTo>
                    <a:lnTo>
                      <a:pt x="1427" y="1492"/>
                    </a:lnTo>
                    <a:cubicBezTo>
                      <a:pt x="1420" y="1472"/>
                      <a:pt x="1420" y="1446"/>
                      <a:pt x="1407" y="1426"/>
                    </a:cubicBezTo>
                    <a:lnTo>
                      <a:pt x="1407" y="1426"/>
                    </a:lnTo>
                    <a:cubicBezTo>
                      <a:pt x="1442" y="1429"/>
                      <a:pt x="1475" y="1431"/>
                      <a:pt x="1505" y="1431"/>
                    </a:cubicBezTo>
                    <a:cubicBezTo>
                      <a:pt x="1608" y="1431"/>
                      <a:pt x="1690" y="1413"/>
                      <a:pt x="1761" y="1367"/>
                    </a:cubicBezTo>
                    <a:cubicBezTo>
                      <a:pt x="1852" y="1309"/>
                      <a:pt x="1918" y="1230"/>
                      <a:pt x="1983" y="1112"/>
                    </a:cubicBezTo>
                    <a:cubicBezTo>
                      <a:pt x="2042" y="968"/>
                      <a:pt x="2029" y="838"/>
                      <a:pt x="1957" y="707"/>
                    </a:cubicBezTo>
                    <a:cubicBezTo>
                      <a:pt x="1885" y="576"/>
                      <a:pt x="1721" y="458"/>
                      <a:pt x="1453" y="353"/>
                    </a:cubicBezTo>
                    <a:lnTo>
                      <a:pt x="1041" y="190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3716350" y="2125850"/>
                <a:ext cx="36000" cy="33300"/>
              </a:xfrm>
              <a:custGeom>
                <a:rect b="b" l="l" r="r" t="t"/>
                <a:pathLst>
                  <a:path extrusionOk="0" h="1332" w="1440">
                    <a:moveTo>
                      <a:pt x="720" y="382"/>
                    </a:moveTo>
                    <a:cubicBezTo>
                      <a:pt x="773" y="382"/>
                      <a:pt x="831" y="401"/>
                      <a:pt x="890" y="434"/>
                    </a:cubicBezTo>
                    <a:cubicBezTo>
                      <a:pt x="936" y="454"/>
                      <a:pt x="975" y="499"/>
                      <a:pt x="995" y="539"/>
                    </a:cubicBezTo>
                    <a:cubicBezTo>
                      <a:pt x="1015" y="585"/>
                      <a:pt x="1021" y="630"/>
                      <a:pt x="1015" y="676"/>
                    </a:cubicBezTo>
                    <a:lnTo>
                      <a:pt x="576" y="434"/>
                    </a:lnTo>
                    <a:cubicBezTo>
                      <a:pt x="622" y="401"/>
                      <a:pt x="668" y="382"/>
                      <a:pt x="720" y="382"/>
                    </a:cubicBezTo>
                    <a:close/>
                    <a:moveTo>
                      <a:pt x="592" y="1"/>
                    </a:moveTo>
                    <a:cubicBezTo>
                      <a:pt x="551" y="1"/>
                      <a:pt x="510" y="6"/>
                      <a:pt x="472" y="15"/>
                    </a:cubicBezTo>
                    <a:cubicBezTo>
                      <a:pt x="315" y="55"/>
                      <a:pt x="203" y="153"/>
                      <a:pt x="112" y="310"/>
                    </a:cubicBezTo>
                    <a:cubicBezTo>
                      <a:pt x="20" y="467"/>
                      <a:pt x="1" y="617"/>
                      <a:pt x="46" y="774"/>
                    </a:cubicBezTo>
                    <a:cubicBezTo>
                      <a:pt x="99" y="931"/>
                      <a:pt x="216" y="1062"/>
                      <a:pt x="432" y="1186"/>
                    </a:cubicBezTo>
                    <a:cubicBezTo>
                      <a:pt x="589" y="1271"/>
                      <a:pt x="733" y="1324"/>
                      <a:pt x="864" y="1330"/>
                    </a:cubicBezTo>
                    <a:cubicBezTo>
                      <a:pt x="875" y="1331"/>
                      <a:pt x="886" y="1331"/>
                      <a:pt x="897" y="1331"/>
                    </a:cubicBezTo>
                    <a:cubicBezTo>
                      <a:pt x="1012" y="1331"/>
                      <a:pt x="1107" y="1299"/>
                      <a:pt x="1191" y="1239"/>
                    </a:cubicBezTo>
                    <a:cubicBezTo>
                      <a:pt x="1087" y="1121"/>
                      <a:pt x="995" y="1010"/>
                      <a:pt x="936" y="925"/>
                    </a:cubicBezTo>
                    <a:cubicBezTo>
                      <a:pt x="903" y="939"/>
                      <a:pt x="867" y="950"/>
                      <a:pt x="829" y="950"/>
                    </a:cubicBezTo>
                    <a:cubicBezTo>
                      <a:pt x="815" y="950"/>
                      <a:pt x="800" y="948"/>
                      <a:pt x="786" y="944"/>
                    </a:cubicBezTo>
                    <a:cubicBezTo>
                      <a:pt x="727" y="944"/>
                      <a:pt x="668" y="931"/>
                      <a:pt x="622" y="899"/>
                    </a:cubicBezTo>
                    <a:cubicBezTo>
                      <a:pt x="544" y="859"/>
                      <a:pt x="498" y="807"/>
                      <a:pt x="478" y="748"/>
                    </a:cubicBezTo>
                    <a:cubicBezTo>
                      <a:pt x="459" y="696"/>
                      <a:pt x="459" y="637"/>
                      <a:pt x="478" y="578"/>
                    </a:cubicBezTo>
                    <a:lnTo>
                      <a:pt x="1087" y="925"/>
                    </a:lnTo>
                    <a:lnTo>
                      <a:pt x="1316" y="1043"/>
                    </a:lnTo>
                    <a:cubicBezTo>
                      <a:pt x="1322" y="1029"/>
                      <a:pt x="1342" y="1003"/>
                      <a:pt x="1355" y="971"/>
                    </a:cubicBezTo>
                    <a:cubicBezTo>
                      <a:pt x="1414" y="879"/>
                      <a:pt x="1440" y="781"/>
                      <a:pt x="1427" y="676"/>
                    </a:cubicBezTo>
                    <a:cubicBezTo>
                      <a:pt x="1420" y="578"/>
                      <a:pt x="1381" y="480"/>
                      <a:pt x="1316" y="382"/>
                    </a:cubicBezTo>
                    <a:cubicBezTo>
                      <a:pt x="1244" y="290"/>
                      <a:pt x="1145" y="212"/>
                      <a:pt x="1021" y="140"/>
                    </a:cubicBezTo>
                    <a:cubicBezTo>
                      <a:pt x="859" y="46"/>
                      <a:pt x="718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3749225" y="2147225"/>
                <a:ext cx="35525" cy="33575"/>
              </a:xfrm>
              <a:custGeom>
                <a:rect b="b" l="l" r="r" t="t"/>
                <a:pathLst>
                  <a:path extrusionOk="0" h="1343" w="1421">
                    <a:moveTo>
                      <a:pt x="616" y="1"/>
                    </a:moveTo>
                    <a:cubicBezTo>
                      <a:pt x="596" y="1"/>
                      <a:pt x="576" y="2"/>
                      <a:pt x="557" y="4"/>
                    </a:cubicBezTo>
                    <a:cubicBezTo>
                      <a:pt x="400" y="17"/>
                      <a:pt x="269" y="109"/>
                      <a:pt x="158" y="246"/>
                    </a:cubicBezTo>
                    <a:cubicBezTo>
                      <a:pt x="40" y="384"/>
                      <a:pt x="1" y="541"/>
                      <a:pt x="27" y="698"/>
                    </a:cubicBezTo>
                    <a:cubicBezTo>
                      <a:pt x="46" y="855"/>
                      <a:pt x="158" y="1005"/>
                      <a:pt x="341" y="1149"/>
                    </a:cubicBezTo>
                    <a:cubicBezTo>
                      <a:pt x="485" y="1254"/>
                      <a:pt x="622" y="1319"/>
                      <a:pt x="746" y="1332"/>
                    </a:cubicBezTo>
                    <a:cubicBezTo>
                      <a:pt x="778" y="1339"/>
                      <a:pt x="809" y="1343"/>
                      <a:pt x="841" y="1343"/>
                    </a:cubicBezTo>
                    <a:cubicBezTo>
                      <a:pt x="926" y="1343"/>
                      <a:pt x="1010" y="1318"/>
                      <a:pt x="1087" y="1280"/>
                    </a:cubicBezTo>
                    <a:cubicBezTo>
                      <a:pt x="982" y="1156"/>
                      <a:pt x="890" y="1031"/>
                      <a:pt x="825" y="927"/>
                    </a:cubicBezTo>
                    <a:cubicBezTo>
                      <a:pt x="802" y="930"/>
                      <a:pt x="779" y="932"/>
                      <a:pt x="757" y="932"/>
                    </a:cubicBezTo>
                    <a:cubicBezTo>
                      <a:pt x="735" y="932"/>
                      <a:pt x="714" y="930"/>
                      <a:pt x="694" y="927"/>
                    </a:cubicBezTo>
                    <a:cubicBezTo>
                      <a:pt x="655" y="920"/>
                      <a:pt x="622" y="894"/>
                      <a:pt x="583" y="868"/>
                    </a:cubicBezTo>
                    <a:cubicBezTo>
                      <a:pt x="517" y="809"/>
                      <a:pt x="472" y="757"/>
                      <a:pt x="465" y="698"/>
                    </a:cubicBezTo>
                    <a:cubicBezTo>
                      <a:pt x="459" y="639"/>
                      <a:pt x="472" y="574"/>
                      <a:pt x="504" y="528"/>
                    </a:cubicBezTo>
                    <a:cubicBezTo>
                      <a:pt x="557" y="469"/>
                      <a:pt x="616" y="436"/>
                      <a:pt x="668" y="430"/>
                    </a:cubicBezTo>
                    <a:cubicBezTo>
                      <a:pt x="679" y="427"/>
                      <a:pt x="690" y="426"/>
                      <a:pt x="702" y="426"/>
                    </a:cubicBezTo>
                    <a:cubicBezTo>
                      <a:pt x="756" y="426"/>
                      <a:pt x="810" y="452"/>
                      <a:pt x="864" y="495"/>
                    </a:cubicBezTo>
                    <a:cubicBezTo>
                      <a:pt x="897" y="528"/>
                      <a:pt x="930" y="560"/>
                      <a:pt x="949" y="593"/>
                    </a:cubicBezTo>
                    <a:cubicBezTo>
                      <a:pt x="962" y="626"/>
                      <a:pt x="982" y="665"/>
                      <a:pt x="982" y="711"/>
                    </a:cubicBezTo>
                    <a:cubicBezTo>
                      <a:pt x="1139" y="763"/>
                      <a:pt x="1276" y="809"/>
                      <a:pt x="1388" y="868"/>
                    </a:cubicBezTo>
                    <a:cubicBezTo>
                      <a:pt x="1420" y="757"/>
                      <a:pt x="1407" y="639"/>
                      <a:pt x="1355" y="528"/>
                    </a:cubicBezTo>
                    <a:cubicBezTo>
                      <a:pt x="1309" y="410"/>
                      <a:pt x="1211" y="299"/>
                      <a:pt x="1073" y="188"/>
                    </a:cubicBezTo>
                    <a:cubicBezTo>
                      <a:pt x="907" y="61"/>
                      <a:pt x="756" y="1"/>
                      <a:pt x="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3762475" y="2163175"/>
                <a:ext cx="54150" cy="40225"/>
              </a:xfrm>
              <a:custGeom>
                <a:rect b="b" l="l" r="r" t="t"/>
                <a:pathLst>
                  <a:path extrusionOk="0" h="1609" w="2166">
                    <a:moveTo>
                      <a:pt x="1086" y="1"/>
                    </a:moveTo>
                    <a:cubicBezTo>
                      <a:pt x="975" y="302"/>
                      <a:pt x="877" y="550"/>
                      <a:pt x="812" y="721"/>
                    </a:cubicBezTo>
                    <a:cubicBezTo>
                      <a:pt x="746" y="891"/>
                      <a:pt x="674" y="1048"/>
                      <a:pt x="609" y="1198"/>
                    </a:cubicBezTo>
                    <a:cubicBezTo>
                      <a:pt x="524" y="1185"/>
                      <a:pt x="452" y="1139"/>
                      <a:pt x="367" y="1067"/>
                    </a:cubicBezTo>
                    <a:cubicBezTo>
                      <a:pt x="321" y="1015"/>
                      <a:pt x="269" y="956"/>
                      <a:pt x="229" y="891"/>
                    </a:cubicBezTo>
                    <a:cubicBezTo>
                      <a:pt x="203" y="956"/>
                      <a:pt x="171" y="1022"/>
                      <a:pt x="138" y="1080"/>
                    </a:cubicBezTo>
                    <a:cubicBezTo>
                      <a:pt x="105" y="1139"/>
                      <a:pt x="66" y="1218"/>
                      <a:pt x="0" y="1329"/>
                    </a:cubicBezTo>
                    <a:cubicBezTo>
                      <a:pt x="157" y="1479"/>
                      <a:pt x="321" y="1571"/>
                      <a:pt x="498" y="1597"/>
                    </a:cubicBezTo>
                    <a:cubicBezTo>
                      <a:pt x="549" y="1605"/>
                      <a:pt x="599" y="1608"/>
                      <a:pt x="649" y="1608"/>
                    </a:cubicBezTo>
                    <a:cubicBezTo>
                      <a:pt x="776" y="1608"/>
                      <a:pt x="899" y="1584"/>
                      <a:pt x="1021" y="1532"/>
                    </a:cubicBezTo>
                    <a:cubicBezTo>
                      <a:pt x="1361" y="1394"/>
                      <a:pt x="1701" y="1237"/>
                      <a:pt x="2048" y="1074"/>
                    </a:cubicBezTo>
                    <a:lnTo>
                      <a:pt x="2166" y="1015"/>
                    </a:lnTo>
                    <a:lnTo>
                      <a:pt x="1793" y="688"/>
                    </a:lnTo>
                    <a:cubicBezTo>
                      <a:pt x="1708" y="747"/>
                      <a:pt x="1525" y="851"/>
                      <a:pt x="1237" y="1002"/>
                    </a:cubicBezTo>
                    <a:lnTo>
                      <a:pt x="1080" y="1080"/>
                    </a:lnTo>
                    <a:cubicBezTo>
                      <a:pt x="1106" y="1048"/>
                      <a:pt x="1119" y="1002"/>
                      <a:pt x="1145" y="950"/>
                    </a:cubicBezTo>
                    <a:cubicBezTo>
                      <a:pt x="1172" y="904"/>
                      <a:pt x="1185" y="858"/>
                      <a:pt x="1204" y="838"/>
                    </a:cubicBezTo>
                    <a:cubicBezTo>
                      <a:pt x="1244" y="753"/>
                      <a:pt x="1283" y="675"/>
                      <a:pt x="1329" y="583"/>
                    </a:cubicBezTo>
                    <a:cubicBezTo>
                      <a:pt x="1374" y="492"/>
                      <a:pt x="1407" y="420"/>
                      <a:pt x="1446" y="354"/>
                    </a:cubicBezTo>
                    <a:lnTo>
                      <a:pt x="10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800100" y="2194650"/>
                <a:ext cx="34375" cy="34825"/>
              </a:xfrm>
              <a:custGeom>
                <a:rect b="b" l="l" r="r" t="t"/>
                <a:pathLst>
                  <a:path extrusionOk="0" h="1393" w="1375">
                    <a:moveTo>
                      <a:pt x="623" y="1"/>
                    </a:moveTo>
                    <a:cubicBezTo>
                      <a:pt x="490" y="1"/>
                      <a:pt x="366" y="53"/>
                      <a:pt x="242" y="149"/>
                    </a:cubicBezTo>
                    <a:cubicBezTo>
                      <a:pt x="105" y="266"/>
                      <a:pt x="33" y="404"/>
                      <a:pt x="13" y="561"/>
                    </a:cubicBezTo>
                    <a:cubicBezTo>
                      <a:pt x="0" y="724"/>
                      <a:pt x="72" y="894"/>
                      <a:pt x="223" y="1071"/>
                    </a:cubicBezTo>
                    <a:cubicBezTo>
                      <a:pt x="334" y="1208"/>
                      <a:pt x="452" y="1300"/>
                      <a:pt x="563" y="1352"/>
                    </a:cubicBezTo>
                    <a:cubicBezTo>
                      <a:pt x="632" y="1379"/>
                      <a:pt x="698" y="1392"/>
                      <a:pt x="765" y="1392"/>
                    </a:cubicBezTo>
                    <a:cubicBezTo>
                      <a:pt x="813" y="1392"/>
                      <a:pt x="861" y="1386"/>
                      <a:pt x="910" y="1372"/>
                    </a:cubicBezTo>
                    <a:cubicBezTo>
                      <a:pt x="838" y="1228"/>
                      <a:pt x="779" y="1097"/>
                      <a:pt x="739" y="973"/>
                    </a:cubicBezTo>
                    <a:cubicBezTo>
                      <a:pt x="694" y="973"/>
                      <a:pt x="654" y="966"/>
                      <a:pt x="615" y="947"/>
                    </a:cubicBezTo>
                    <a:cubicBezTo>
                      <a:pt x="582" y="934"/>
                      <a:pt x="550" y="901"/>
                      <a:pt x="517" y="868"/>
                    </a:cubicBezTo>
                    <a:cubicBezTo>
                      <a:pt x="458" y="803"/>
                      <a:pt x="432" y="737"/>
                      <a:pt x="445" y="678"/>
                    </a:cubicBezTo>
                    <a:cubicBezTo>
                      <a:pt x="452" y="626"/>
                      <a:pt x="484" y="567"/>
                      <a:pt x="530" y="495"/>
                    </a:cubicBezTo>
                    <a:cubicBezTo>
                      <a:pt x="582" y="455"/>
                      <a:pt x="638" y="435"/>
                      <a:pt x="691" y="435"/>
                    </a:cubicBezTo>
                    <a:cubicBezTo>
                      <a:pt x="698" y="435"/>
                      <a:pt x="706" y="436"/>
                      <a:pt x="713" y="436"/>
                    </a:cubicBezTo>
                    <a:cubicBezTo>
                      <a:pt x="766" y="443"/>
                      <a:pt x="825" y="476"/>
                      <a:pt x="883" y="541"/>
                    </a:cubicBezTo>
                    <a:cubicBezTo>
                      <a:pt x="910" y="574"/>
                      <a:pt x="929" y="613"/>
                      <a:pt x="942" y="659"/>
                    </a:cubicBezTo>
                    <a:cubicBezTo>
                      <a:pt x="949" y="698"/>
                      <a:pt x="949" y="737"/>
                      <a:pt x="942" y="790"/>
                    </a:cubicBezTo>
                    <a:cubicBezTo>
                      <a:pt x="1080" y="875"/>
                      <a:pt x="1204" y="960"/>
                      <a:pt x="1302" y="1038"/>
                    </a:cubicBezTo>
                    <a:cubicBezTo>
                      <a:pt x="1354" y="934"/>
                      <a:pt x="1374" y="822"/>
                      <a:pt x="1348" y="698"/>
                    </a:cubicBezTo>
                    <a:cubicBezTo>
                      <a:pt x="1322" y="574"/>
                      <a:pt x="1256" y="443"/>
                      <a:pt x="1145" y="306"/>
                    </a:cubicBezTo>
                    <a:cubicBezTo>
                      <a:pt x="995" y="116"/>
                      <a:pt x="844" y="18"/>
                      <a:pt x="687" y="5"/>
                    </a:cubicBezTo>
                    <a:cubicBezTo>
                      <a:pt x="665" y="2"/>
                      <a:pt x="644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818250" y="2214050"/>
                <a:ext cx="41400" cy="33550"/>
              </a:xfrm>
              <a:custGeom>
                <a:rect b="b" l="l" r="r" t="t"/>
                <a:pathLst>
                  <a:path extrusionOk="0" h="1342" w="1656">
                    <a:moveTo>
                      <a:pt x="1374" y="1"/>
                    </a:moveTo>
                    <a:lnTo>
                      <a:pt x="1191" y="131"/>
                    </a:lnTo>
                    <a:cubicBezTo>
                      <a:pt x="982" y="275"/>
                      <a:pt x="831" y="387"/>
                      <a:pt x="713" y="459"/>
                    </a:cubicBezTo>
                    <a:cubicBezTo>
                      <a:pt x="596" y="544"/>
                      <a:pt x="426" y="648"/>
                      <a:pt x="210" y="799"/>
                    </a:cubicBezTo>
                    <a:lnTo>
                      <a:pt x="0" y="930"/>
                    </a:lnTo>
                    <a:lnTo>
                      <a:pt x="282" y="1342"/>
                    </a:lnTo>
                    <a:cubicBezTo>
                      <a:pt x="354" y="1289"/>
                      <a:pt x="485" y="1198"/>
                      <a:pt x="655" y="1080"/>
                    </a:cubicBezTo>
                    <a:cubicBezTo>
                      <a:pt x="805" y="982"/>
                      <a:pt x="910" y="917"/>
                      <a:pt x="982" y="871"/>
                    </a:cubicBezTo>
                    <a:cubicBezTo>
                      <a:pt x="1041" y="831"/>
                      <a:pt x="1132" y="773"/>
                      <a:pt x="1243" y="688"/>
                    </a:cubicBezTo>
                    <a:cubicBezTo>
                      <a:pt x="1348" y="622"/>
                      <a:pt x="1479" y="524"/>
                      <a:pt x="1656" y="419"/>
                    </a:cubicBezTo>
                    <a:lnTo>
                      <a:pt x="1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3827575" y="2231100"/>
                <a:ext cx="42550" cy="31550"/>
              </a:xfrm>
              <a:custGeom>
                <a:rect b="b" l="l" r="r" t="t"/>
                <a:pathLst>
                  <a:path extrusionOk="0" h="1262" w="1702">
                    <a:moveTo>
                      <a:pt x="1439" y="1"/>
                    </a:moveTo>
                    <a:cubicBezTo>
                      <a:pt x="1394" y="1"/>
                      <a:pt x="1348" y="14"/>
                      <a:pt x="1309" y="38"/>
                    </a:cubicBezTo>
                    <a:cubicBezTo>
                      <a:pt x="1250" y="71"/>
                      <a:pt x="1211" y="123"/>
                      <a:pt x="1191" y="182"/>
                    </a:cubicBezTo>
                    <a:cubicBezTo>
                      <a:pt x="1178" y="235"/>
                      <a:pt x="1191" y="300"/>
                      <a:pt x="1230" y="392"/>
                    </a:cubicBezTo>
                    <a:cubicBezTo>
                      <a:pt x="1276" y="463"/>
                      <a:pt x="1328" y="516"/>
                      <a:pt x="1387" y="529"/>
                    </a:cubicBezTo>
                    <a:cubicBezTo>
                      <a:pt x="1403" y="534"/>
                      <a:pt x="1420" y="537"/>
                      <a:pt x="1437" y="537"/>
                    </a:cubicBezTo>
                    <a:cubicBezTo>
                      <a:pt x="1482" y="537"/>
                      <a:pt x="1528" y="520"/>
                      <a:pt x="1570" y="496"/>
                    </a:cubicBezTo>
                    <a:cubicBezTo>
                      <a:pt x="1623" y="463"/>
                      <a:pt x="1669" y="418"/>
                      <a:pt x="1682" y="352"/>
                    </a:cubicBezTo>
                    <a:cubicBezTo>
                      <a:pt x="1701" y="287"/>
                      <a:pt x="1682" y="221"/>
                      <a:pt x="1642" y="149"/>
                    </a:cubicBezTo>
                    <a:cubicBezTo>
                      <a:pt x="1603" y="64"/>
                      <a:pt x="1544" y="25"/>
                      <a:pt x="1485" y="6"/>
                    </a:cubicBezTo>
                    <a:cubicBezTo>
                      <a:pt x="1470" y="2"/>
                      <a:pt x="1455" y="1"/>
                      <a:pt x="1439" y="1"/>
                    </a:cubicBezTo>
                    <a:close/>
                    <a:moveTo>
                      <a:pt x="1001" y="228"/>
                    </a:moveTo>
                    <a:cubicBezTo>
                      <a:pt x="818" y="352"/>
                      <a:pt x="655" y="457"/>
                      <a:pt x="498" y="549"/>
                    </a:cubicBezTo>
                    <a:cubicBezTo>
                      <a:pt x="367" y="620"/>
                      <a:pt x="203" y="712"/>
                      <a:pt x="0" y="817"/>
                    </a:cubicBezTo>
                    <a:lnTo>
                      <a:pt x="262" y="1262"/>
                    </a:lnTo>
                    <a:cubicBezTo>
                      <a:pt x="445" y="1137"/>
                      <a:pt x="609" y="1039"/>
                      <a:pt x="740" y="954"/>
                    </a:cubicBezTo>
                    <a:cubicBezTo>
                      <a:pt x="903" y="869"/>
                      <a:pt x="1080" y="771"/>
                      <a:pt x="1263" y="673"/>
                    </a:cubicBezTo>
                    <a:lnTo>
                      <a:pt x="1001" y="2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3836075" y="2253300"/>
                <a:ext cx="37475" cy="42075"/>
              </a:xfrm>
              <a:custGeom>
                <a:rect b="b" l="l" r="r" t="t"/>
                <a:pathLst>
                  <a:path extrusionOk="0" h="1683" w="1499">
                    <a:moveTo>
                      <a:pt x="1054" y="1"/>
                    </a:moveTo>
                    <a:cubicBezTo>
                      <a:pt x="864" y="99"/>
                      <a:pt x="694" y="190"/>
                      <a:pt x="530" y="262"/>
                    </a:cubicBezTo>
                    <a:cubicBezTo>
                      <a:pt x="367" y="341"/>
                      <a:pt x="190" y="419"/>
                      <a:pt x="0" y="491"/>
                    </a:cubicBezTo>
                    <a:lnTo>
                      <a:pt x="210" y="949"/>
                    </a:lnTo>
                    <a:cubicBezTo>
                      <a:pt x="321" y="904"/>
                      <a:pt x="406" y="851"/>
                      <a:pt x="498" y="812"/>
                    </a:cubicBezTo>
                    <a:cubicBezTo>
                      <a:pt x="537" y="799"/>
                      <a:pt x="615" y="766"/>
                      <a:pt x="714" y="720"/>
                    </a:cubicBezTo>
                    <a:cubicBezTo>
                      <a:pt x="755" y="708"/>
                      <a:pt x="797" y="703"/>
                      <a:pt x="833" y="703"/>
                    </a:cubicBezTo>
                    <a:cubicBezTo>
                      <a:pt x="854" y="703"/>
                      <a:pt x="873" y="705"/>
                      <a:pt x="890" y="707"/>
                    </a:cubicBezTo>
                    <a:cubicBezTo>
                      <a:pt x="943" y="714"/>
                      <a:pt x="982" y="747"/>
                      <a:pt x="1001" y="786"/>
                    </a:cubicBezTo>
                    <a:cubicBezTo>
                      <a:pt x="1021" y="832"/>
                      <a:pt x="1021" y="877"/>
                      <a:pt x="1001" y="917"/>
                    </a:cubicBezTo>
                    <a:cubicBezTo>
                      <a:pt x="982" y="969"/>
                      <a:pt x="943" y="1002"/>
                      <a:pt x="884" y="1028"/>
                    </a:cubicBezTo>
                    <a:cubicBezTo>
                      <a:pt x="720" y="1100"/>
                      <a:pt x="550" y="1172"/>
                      <a:pt x="354" y="1257"/>
                    </a:cubicBezTo>
                    <a:lnTo>
                      <a:pt x="550" y="1682"/>
                    </a:lnTo>
                    <a:cubicBezTo>
                      <a:pt x="655" y="1630"/>
                      <a:pt x="786" y="1564"/>
                      <a:pt x="956" y="1486"/>
                    </a:cubicBezTo>
                    <a:lnTo>
                      <a:pt x="1237" y="1355"/>
                    </a:lnTo>
                    <a:cubicBezTo>
                      <a:pt x="1302" y="1322"/>
                      <a:pt x="1355" y="1276"/>
                      <a:pt x="1407" y="1224"/>
                    </a:cubicBezTo>
                    <a:cubicBezTo>
                      <a:pt x="1459" y="1165"/>
                      <a:pt x="1479" y="1100"/>
                      <a:pt x="1492" y="1028"/>
                    </a:cubicBezTo>
                    <a:cubicBezTo>
                      <a:pt x="1499" y="962"/>
                      <a:pt x="1479" y="877"/>
                      <a:pt x="1446" y="805"/>
                    </a:cubicBezTo>
                    <a:cubicBezTo>
                      <a:pt x="1407" y="714"/>
                      <a:pt x="1348" y="655"/>
                      <a:pt x="1270" y="616"/>
                    </a:cubicBezTo>
                    <a:cubicBezTo>
                      <a:pt x="1210" y="588"/>
                      <a:pt x="1145" y="577"/>
                      <a:pt x="1073" y="577"/>
                    </a:cubicBezTo>
                    <a:cubicBezTo>
                      <a:pt x="1041" y="577"/>
                      <a:pt x="1009" y="579"/>
                      <a:pt x="975" y="583"/>
                    </a:cubicBezTo>
                    <a:lnTo>
                      <a:pt x="1237" y="393"/>
                    </a:lnTo>
                    <a:lnTo>
                      <a:pt x="1139" y="197"/>
                    </a:lnTo>
                    <a:cubicBezTo>
                      <a:pt x="1119" y="158"/>
                      <a:pt x="1087" y="92"/>
                      <a:pt x="10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841625" y="2293000"/>
                <a:ext cx="47800" cy="38800"/>
              </a:xfrm>
              <a:custGeom>
                <a:rect b="b" l="l" r="r" t="t"/>
                <a:pathLst>
                  <a:path extrusionOk="0" h="1552" w="1912">
                    <a:moveTo>
                      <a:pt x="1171" y="491"/>
                    </a:moveTo>
                    <a:cubicBezTo>
                      <a:pt x="1205" y="491"/>
                      <a:pt x="1238" y="495"/>
                      <a:pt x="1270" y="506"/>
                    </a:cubicBezTo>
                    <a:cubicBezTo>
                      <a:pt x="1322" y="532"/>
                      <a:pt x="1368" y="572"/>
                      <a:pt x="1381" y="637"/>
                    </a:cubicBezTo>
                    <a:cubicBezTo>
                      <a:pt x="1408" y="716"/>
                      <a:pt x="1408" y="775"/>
                      <a:pt x="1381" y="827"/>
                    </a:cubicBezTo>
                    <a:cubicBezTo>
                      <a:pt x="1355" y="879"/>
                      <a:pt x="1303" y="918"/>
                      <a:pt x="1218" y="938"/>
                    </a:cubicBezTo>
                    <a:cubicBezTo>
                      <a:pt x="1195" y="948"/>
                      <a:pt x="1172" y="953"/>
                      <a:pt x="1150" y="953"/>
                    </a:cubicBezTo>
                    <a:cubicBezTo>
                      <a:pt x="1128" y="953"/>
                      <a:pt x="1107" y="948"/>
                      <a:pt x="1087" y="938"/>
                    </a:cubicBezTo>
                    <a:cubicBezTo>
                      <a:pt x="1048" y="925"/>
                      <a:pt x="1015" y="912"/>
                      <a:pt x="989" y="879"/>
                    </a:cubicBezTo>
                    <a:cubicBezTo>
                      <a:pt x="963" y="846"/>
                      <a:pt x="950" y="814"/>
                      <a:pt x="943" y="775"/>
                    </a:cubicBezTo>
                    <a:cubicBezTo>
                      <a:pt x="917" y="709"/>
                      <a:pt x="923" y="663"/>
                      <a:pt x="950" y="604"/>
                    </a:cubicBezTo>
                    <a:cubicBezTo>
                      <a:pt x="976" y="559"/>
                      <a:pt x="1015" y="519"/>
                      <a:pt x="1080" y="500"/>
                    </a:cubicBezTo>
                    <a:cubicBezTo>
                      <a:pt x="1113" y="494"/>
                      <a:pt x="1142" y="491"/>
                      <a:pt x="1171" y="491"/>
                    </a:cubicBezTo>
                    <a:close/>
                    <a:moveTo>
                      <a:pt x="1184" y="0"/>
                    </a:moveTo>
                    <a:cubicBezTo>
                      <a:pt x="1108" y="0"/>
                      <a:pt x="1031" y="10"/>
                      <a:pt x="950" y="35"/>
                    </a:cubicBezTo>
                    <a:cubicBezTo>
                      <a:pt x="851" y="68"/>
                      <a:pt x="766" y="114"/>
                      <a:pt x="694" y="179"/>
                    </a:cubicBezTo>
                    <a:cubicBezTo>
                      <a:pt x="622" y="245"/>
                      <a:pt x="577" y="330"/>
                      <a:pt x="544" y="408"/>
                    </a:cubicBezTo>
                    <a:cubicBezTo>
                      <a:pt x="511" y="493"/>
                      <a:pt x="524" y="585"/>
                      <a:pt x="544" y="670"/>
                    </a:cubicBezTo>
                    <a:cubicBezTo>
                      <a:pt x="622" y="899"/>
                      <a:pt x="760" y="1017"/>
                      <a:pt x="969" y="1023"/>
                    </a:cubicBezTo>
                    <a:cubicBezTo>
                      <a:pt x="956" y="1030"/>
                      <a:pt x="936" y="1043"/>
                      <a:pt x="923" y="1043"/>
                    </a:cubicBezTo>
                    <a:cubicBezTo>
                      <a:pt x="904" y="1043"/>
                      <a:pt x="897" y="1049"/>
                      <a:pt x="891" y="1049"/>
                    </a:cubicBezTo>
                    <a:cubicBezTo>
                      <a:pt x="871" y="1049"/>
                      <a:pt x="851" y="1056"/>
                      <a:pt x="825" y="1062"/>
                    </a:cubicBezTo>
                    <a:cubicBezTo>
                      <a:pt x="782" y="1077"/>
                      <a:pt x="743" y="1084"/>
                      <a:pt x="706" y="1084"/>
                    </a:cubicBezTo>
                    <a:cubicBezTo>
                      <a:pt x="575" y="1084"/>
                      <a:pt x="482" y="993"/>
                      <a:pt x="426" y="814"/>
                    </a:cubicBezTo>
                    <a:cubicBezTo>
                      <a:pt x="407" y="735"/>
                      <a:pt x="393" y="670"/>
                      <a:pt x="393" y="598"/>
                    </a:cubicBezTo>
                    <a:cubicBezTo>
                      <a:pt x="393" y="526"/>
                      <a:pt x="400" y="454"/>
                      <a:pt x="413" y="362"/>
                    </a:cubicBezTo>
                    <a:lnTo>
                      <a:pt x="413" y="362"/>
                    </a:lnTo>
                    <a:lnTo>
                      <a:pt x="79" y="369"/>
                    </a:lnTo>
                    <a:cubicBezTo>
                      <a:pt x="40" y="441"/>
                      <a:pt x="14" y="532"/>
                      <a:pt x="7" y="650"/>
                    </a:cubicBezTo>
                    <a:cubicBezTo>
                      <a:pt x="1" y="755"/>
                      <a:pt x="14" y="879"/>
                      <a:pt x="53" y="1010"/>
                    </a:cubicBezTo>
                    <a:cubicBezTo>
                      <a:pt x="99" y="1141"/>
                      <a:pt x="151" y="1252"/>
                      <a:pt x="236" y="1344"/>
                    </a:cubicBezTo>
                    <a:cubicBezTo>
                      <a:pt x="315" y="1429"/>
                      <a:pt x="420" y="1501"/>
                      <a:pt x="537" y="1533"/>
                    </a:cubicBezTo>
                    <a:cubicBezTo>
                      <a:pt x="584" y="1546"/>
                      <a:pt x="633" y="1552"/>
                      <a:pt x="684" y="1552"/>
                    </a:cubicBezTo>
                    <a:cubicBezTo>
                      <a:pt x="769" y="1552"/>
                      <a:pt x="861" y="1536"/>
                      <a:pt x="963" y="1507"/>
                    </a:cubicBezTo>
                    <a:cubicBezTo>
                      <a:pt x="1375" y="1376"/>
                      <a:pt x="1695" y="1285"/>
                      <a:pt x="1911" y="1219"/>
                    </a:cubicBezTo>
                    <a:lnTo>
                      <a:pt x="1794" y="827"/>
                    </a:lnTo>
                    <a:lnTo>
                      <a:pt x="1545" y="833"/>
                    </a:lnTo>
                    <a:cubicBezTo>
                      <a:pt x="1682" y="716"/>
                      <a:pt x="1722" y="539"/>
                      <a:pt x="1650" y="310"/>
                    </a:cubicBezTo>
                    <a:cubicBezTo>
                      <a:pt x="1623" y="225"/>
                      <a:pt x="1578" y="160"/>
                      <a:pt x="1506" y="101"/>
                    </a:cubicBezTo>
                    <a:cubicBezTo>
                      <a:pt x="1427" y="48"/>
                      <a:pt x="1349" y="9"/>
                      <a:pt x="1251" y="3"/>
                    </a:cubicBezTo>
                    <a:cubicBezTo>
                      <a:pt x="1228" y="1"/>
                      <a:pt x="1206" y="0"/>
                      <a:pt x="1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866000" y="2342600"/>
                <a:ext cx="41900" cy="46150"/>
              </a:xfrm>
              <a:custGeom>
                <a:rect b="b" l="l" r="r" t="t"/>
                <a:pathLst>
                  <a:path extrusionOk="0" h="1846" w="1676">
                    <a:moveTo>
                      <a:pt x="837" y="0"/>
                    </a:moveTo>
                    <a:cubicBezTo>
                      <a:pt x="796" y="0"/>
                      <a:pt x="752" y="3"/>
                      <a:pt x="707" y="7"/>
                    </a:cubicBezTo>
                    <a:cubicBezTo>
                      <a:pt x="459" y="27"/>
                      <a:pt x="276" y="125"/>
                      <a:pt x="151" y="289"/>
                    </a:cubicBezTo>
                    <a:cubicBezTo>
                      <a:pt x="40" y="465"/>
                      <a:pt x="1" y="701"/>
                      <a:pt x="40" y="1002"/>
                    </a:cubicBezTo>
                    <a:cubicBezTo>
                      <a:pt x="53" y="1198"/>
                      <a:pt x="112" y="1375"/>
                      <a:pt x="197" y="1532"/>
                    </a:cubicBezTo>
                    <a:cubicBezTo>
                      <a:pt x="276" y="1689"/>
                      <a:pt x="406" y="1793"/>
                      <a:pt x="590" y="1846"/>
                    </a:cubicBezTo>
                    <a:cubicBezTo>
                      <a:pt x="642" y="1656"/>
                      <a:pt x="701" y="1499"/>
                      <a:pt x="753" y="1375"/>
                    </a:cubicBezTo>
                    <a:cubicBezTo>
                      <a:pt x="661" y="1355"/>
                      <a:pt x="596" y="1309"/>
                      <a:pt x="544" y="1244"/>
                    </a:cubicBezTo>
                    <a:cubicBezTo>
                      <a:pt x="498" y="1185"/>
                      <a:pt x="472" y="1093"/>
                      <a:pt x="459" y="976"/>
                    </a:cubicBezTo>
                    <a:cubicBezTo>
                      <a:pt x="439" y="832"/>
                      <a:pt x="465" y="727"/>
                      <a:pt x="531" y="642"/>
                    </a:cubicBezTo>
                    <a:cubicBezTo>
                      <a:pt x="590" y="563"/>
                      <a:pt x="675" y="511"/>
                      <a:pt x="792" y="505"/>
                    </a:cubicBezTo>
                    <a:cubicBezTo>
                      <a:pt x="804" y="504"/>
                      <a:pt x="816" y="503"/>
                      <a:pt x="828" y="503"/>
                    </a:cubicBezTo>
                    <a:cubicBezTo>
                      <a:pt x="911" y="503"/>
                      <a:pt x="986" y="525"/>
                      <a:pt x="1061" y="577"/>
                    </a:cubicBezTo>
                    <a:cubicBezTo>
                      <a:pt x="1139" y="642"/>
                      <a:pt x="1185" y="734"/>
                      <a:pt x="1198" y="871"/>
                    </a:cubicBezTo>
                    <a:cubicBezTo>
                      <a:pt x="1218" y="963"/>
                      <a:pt x="1211" y="1061"/>
                      <a:pt x="1178" y="1152"/>
                    </a:cubicBezTo>
                    <a:cubicBezTo>
                      <a:pt x="1146" y="1237"/>
                      <a:pt x="1093" y="1316"/>
                      <a:pt x="1021" y="1362"/>
                    </a:cubicBezTo>
                    <a:cubicBezTo>
                      <a:pt x="1126" y="1525"/>
                      <a:pt x="1211" y="1663"/>
                      <a:pt x="1263" y="1787"/>
                    </a:cubicBezTo>
                    <a:cubicBezTo>
                      <a:pt x="1551" y="1610"/>
                      <a:pt x="1676" y="1290"/>
                      <a:pt x="1623" y="845"/>
                    </a:cubicBezTo>
                    <a:cubicBezTo>
                      <a:pt x="1591" y="531"/>
                      <a:pt x="1492" y="308"/>
                      <a:pt x="1329" y="171"/>
                    </a:cubicBezTo>
                    <a:cubicBezTo>
                      <a:pt x="1194" y="52"/>
                      <a:pt x="1033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3867650" y="2393600"/>
                <a:ext cx="30775" cy="36075"/>
              </a:xfrm>
              <a:custGeom>
                <a:rect b="b" l="l" r="r" t="t"/>
                <a:pathLst>
                  <a:path extrusionOk="0" h="1443" w="1231">
                    <a:moveTo>
                      <a:pt x="622" y="440"/>
                    </a:moveTo>
                    <a:cubicBezTo>
                      <a:pt x="694" y="453"/>
                      <a:pt x="753" y="473"/>
                      <a:pt x="792" y="519"/>
                    </a:cubicBezTo>
                    <a:cubicBezTo>
                      <a:pt x="831" y="558"/>
                      <a:pt x="857" y="630"/>
                      <a:pt x="851" y="722"/>
                    </a:cubicBezTo>
                    <a:cubicBezTo>
                      <a:pt x="851" y="813"/>
                      <a:pt x="824" y="885"/>
                      <a:pt x="772" y="924"/>
                    </a:cubicBezTo>
                    <a:cubicBezTo>
                      <a:pt x="733" y="964"/>
                      <a:pt x="667" y="983"/>
                      <a:pt x="602" y="983"/>
                    </a:cubicBezTo>
                    <a:cubicBezTo>
                      <a:pt x="530" y="983"/>
                      <a:pt x="471" y="957"/>
                      <a:pt x="432" y="911"/>
                    </a:cubicBezTo>
                    <a:cubicBezTo>
                      <a:pt x="393" y="859"/>
                      <a:pt x="373" y="787"/>
                      <a:pt x="367" y="696"/>
                    </a:cubicBezTo>
                    <a:cubicBezTo>
                      <a:pt x="367" y="604"/>
                      <a:pt x="393" y="538"/>
                      <a:pt x="438" y="499"/>
                    </a:cubicBezTo>
                    <a:cubicBezTo>
                      <a:pt x="491" y="460"/>
                      <a:pt x="543" y="440"/>
                      <a:pt x="622" y="440"/>
                    </a:cubicBezTo>
                    <a:close/>
                    <a:moveTo>
                      <a:pt x="598" y="0"/>
                    </a:moveTo>
                    <a:cubicBezTo>
                      <a:pt x="435" y="0"/>
                      <a:pt x="303" y="52"/>
                      <a:pt x="203" y="146"/>
                    </a:cubicBezTo>
                    <a:cubicBezTo>
                      <a:pt x="85" y="257"/>
                      <a:pt x="20" y="427"/>
                      <a:pt x="13" y="676"/>
                    </a:cubicBezTo>
                    <a:cubicBezTo>
                      <a:pt x="0" y="924"/>
                      <a:pt x="46" y="1108"/>
                      <a:pt x="151" y="1232"/>
                    </a:cubicBezTo>
                    <a:cubicBezTo>
                      <a:pt x="262" y="1363"/>
                      <a:pt x="406" y="1435"/>
                      <a:pt x="589" y="1441"/>
                    </a:cubicBezTo>
                    <a:cubicBezTo>
                      <a:pt x="600" y="1442"/>
                      <a:pt x="610" y="1442"/>
                      <a:pt x="621" y="1442"/>
                    </a:cubicBezTo>
                    <a:cubicBezTo>
                      <a:pt x="715" y="1442"/>
                      <a:pt x="808" y="1417"/>
                      <a:pt x="890" y="1376"/>
                    </a:cubicBezTo>
                    <a:cubicBezTo>
                      <a:pt x="988" y="1324"/>
                      <a:pt x="1060" y="1245"/>
                      <a:pt x="1119" y="1134"/>
                    </a:cubicBezTo>
                    <a:cubicBezTo>
                      <a:pt x="1178" y="1023"/>
                      <a:pt x="1210" y="892"/>
                      <a:pt x="1217" y="728"/>
                    </a:cubicBezTo>
                    <a:cubicBezTo>
                      <a:pt x="1230" y="493"/>
                      <a:pt x="1184" y="310"/>
                      <a:pt x="1080" y="185"/>
                    </a:cubicBezTo>
                    <a:cubicBezTo>
                      <a:pt x="968" y="74"/>
                      <a:pt x="831" y="9"/>
                      <a:pt x="654" y="2"/>
                    </a:cubicBezTo>
                    <a:cubicBezTo>
                      <a:pt x="635" y="1"/>
                      <a:pt x="616" y="0"/>
                      <a:pt x="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3856675" y="2431250"/>
                <a:ext cx="39950" cy="55875"/>
              </a:xfrm>
              <a:custGeom>
                <a:rect b="b" l="l" r="r" t="t"/>
                <a:pathLst>
                  <a:path extrusionOk="0" h="2235" w="1598">
                    <a:moveTo>
                      <a:pt x="459" y="1"/>
                    </a:moveTo>
                    <a:lnTo>
                      <a:pt x="354" y="498"/>
                    </a:lnTo>
                    <a:cubicBezTo>
                      <a:pt x="465" y="518"/>
                      <a:pt x="563" y="531"/>
                      <a:pt x="662" y="557"/>
                    </a:cubicBezTo>
                    <a:cubicBezTo>
                      <a:pt x="707" y="570"/>
                      <a:pt x="779" y="590"/>
                      <a:pt x="884" y="616"/>
                    </a:cubicBezTo>
                    <a:cubicBezTo>
                      <a:pt x="956" y="629"/>
                      <a:pt x="1008" y="662"/>
                      <a:pt x="1041" y="701"/>
                    </a:cubicBezTo>
                    <a:cubicBezTo>
                      <a:pt x="1074" y="747"/>
                      <a:pt x="1080" y="786"/>
                      <a:pt x="1074" y="832"/>
                    </a:cubicBezTo>
                    <a:cubicBezTo>
                      <a:pt x="1054" y="871"/>
                      <a:pt x="1034" y="910"/>
                      <a:pt x="989" y="930"/>
                    </a:cubicBezTo>
                    <a:cubicBezTo>
                      <a:pt x="963" y="947"/>
                      <a:pt x="928" y="956"/>
                      <a:pt x="892" y="956"/>
                    </a:cubicBezTo>
                    <a:cubicBezTo>
                      <a:pt x="874" y="956"/>
                      <a:pt x="856" y="954"/>
                      <a:pt x="838" y="949"/>
                    </a:cubicBezTo>
                    <a:cubicBezTo>
                      <a:pt x="675" y="910"/>
                      <a:pt x="485" y="858"/>
                      <a:pt x="282" y="805"/>
                    </a:cubicBezTo>
                    <a:lnTo>
                      <a:pt x="177" y="1277"/>
                    </a:lnTo>
                    <a:cubicBezTo>
                      <a:pt x="282" y="1290"/>
                      <a:pt x="452" y="1322"/>
                      <a:pt x="694" y="1381"/>
                    </a:cubicBezTo>
                    <a:cubicBezTo>
                      <a:pt x="779" y="1394"/>
                      <a:pt x="838" y="1427"/>
                      <a:pt x="871" y="1473"/>
                    </a:cubicBezTo>
                    <a:cubicBezTo>
                      <a:pt x="904" y="1519"/>
                      <a:pt x="910" y="1564"/>
                      <a:pt x="904" y="1610"/>
                    </a:cubicBezTo>
                    <a:cubicBezTo>
                      <a:pt x="884" y="1669"/>
                      <a:pt x="858" y="1702"/>
                      <a:pt x="819" y="1728"/>
                    </a:cubicBezTo>
                    <a:cubicBezTo>
                      <a:pt x="793" y="1741"/>
                      <a:pt x="762" y="1751"/>
                      <a:pt x="727" y="1751"/>
                    </a:cubicBezTo>
                    <a:cubicBezTo>
                      <a:pt x="708" y="1751"/>
                      <a:pt x="689" y="1748"/>
                      <a:pt x="668" y="1741"/>
                    </a:cubicBezTo>
                    <a:cubicBezTo>
                      <a:pt x="478" y="1702"/>
                      <a:pt x="289" y="1649"/>
                      <a:pt x="112" y="1604"/>
                    </a:cubicBezTo>
                    <a:lnTo>
                      <a:pt x="1" y="2068"/>
                    </a:lnTo>
                    <a:cubicBezTo>
                      <a:pt x="73" y="2088"/>
                      <a:pt x="191" y="2107"/>
                      <a:pt x="348" y="2140"/>
                    </a:cubicBezTo>
                    <a:lnTo>
                      <a:pt x="688" y="2219"/>
                    </a:lnTo>
                    <a:cubicBezTo>
                      <a:pt x="739" y="2230"/>
                      <a:pt x="787" y="2235"/>
                      <a:pt x="831" y="2235"/>
                    </a:cubicBezTo>
                    <a:cubicBezTo>
                      <a:pt x="916" y="2235"/>
                      <a:pt x="990" y="2216"/>
                      <a:pt x="1054" y="2186"/>
                    </a:cubicBezTo>
                    <a:cubicBezTo>
                      <a:pt x="1152" y="2134"/>
                      <a:pt x="1218" y="2042"/>
                      <a:pt x="1244" y="1924"/>
                    </a:cubicBezTo>
                    <a:cubicBezTo>
                      <a:pt x="1263" y="1826"/>
                      <a:pt x="1250" y="1734"/>
                      <a:pt x="1211" y="1643"/>
                    </a:cubicBezTo>
                    <a:cubicBezTo>
                      <a:pt x="1172" y="1551"/>
                      <a:pt x="1106" y="1486"/>
                      <a:pt x="1015" y="1434"/>
                    </a:cubicBezTo>
                    <a:lnTo>
                      <a:pt x="1015" y="1434"/>
                    </a:lnTo>
                    <a:cubicBezTo>
                      <a:pt x="1025" y="1434"/>
                      <a:pt x="1034" y="1435"/>
                      <a:pt x="1044" y="1435"/>
                    </a:cubicBezTo>
                    <a:cubicBezTo>
                      <a:pt x="1131" y="1435"/>
                      <a:pt x="1212" y="1408"/>
                      <a:pt x="1277" y="1355"/>
                    </a:cubicBezTo>
                    <a:cubicBezTo>
                      <a:pt x="1349" y="1296"/>
                      <a:pt x="1401" y="1218"/>
                      <a:pt x="1427" y="1113"/>
                    </a:cubicBezTo>
                    <a:cubicBezTo>
                      <a:pt x="1447" y="1021"/>
                      <a:pt x="1440" y="943"/>
                      <a:pt x="1401" y="858"/>
                    </a:cubicBezTo>
                    <a:cubicBezTo>
                      <a:pt x="1368" y="779"/>
                      <a:pt x="1296" y="714"/>
                      <a:pt x="1185" y="655"/>
                    </a:cubicBezTo>
                    <a:lnTo>
                      <a:pt x="1185" y="655"/>
                    </a:lnTo>
                    <a:lnTo>
                      <a:pt x="1506" y="662"/>
                    </a:lnTo>
                    <a:cubicBezTo>
                      <a:pt x="1525" y="570"/>
                      <a:pt x="1538" y="498"/>
                      <a:pt x="1545" y="452"/>
                    </a:cubicBezTo>
                    <a:cubicBezTo>
                      <a:pt x="1558" y="406"/>
                      <a:pt x="1571" y="334"/>
                      <a:pt x="1597" y="243"/>
                    </a:cubicBezTo>
                    <a:cubicBezTo>
                      <a:pt x="1394" y="210"/>
                      <a:pt x="1205" y="177"/>
                      <a:pt x="1021" y="138"/>
                    </a:cubicBezTo>
                    <a:cubicBezTo>
                      <a:pt x="845" y="99"/>
                      <a:pt x="655" y="60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3839175" y="2481475"/>
                <a:ext cx="42725" cy="44525"/>
              </a:xfrm>
              <a:custGeom>
                <a:rect b="b" l="l" r="r" t="t"/>
                <a:pathLst>
                  <a:path extrusionOk="0" h="1781" w="1709">
                    <a:moveTo>
                      <a:pt x="919" y="826"/>
                    </a:moveTo>
                    <a:cubicBezTo>
                      <a:pt x="944" y="826"/>
                      <a:pt x="969" y="833"/>
                      <a:pt x="995" y="844"/>
                    </a:cubicBezTo>
                    <a:cubicBezTo>
                      <a:pt x="1080" y="877"/>
                      <a:pt x="1139" y="916"/>
                      <a:pt x="1152" y="969"/>
                    </a:cubicBezTo>
                    <a:cubicBezTo>
                      <a:pt x="1172" y="1027"/>
                      <a:pt x="1172" y="1080"/>
                      <a:pt x="1139" y="1152"/>
                    </a:cubicBezTo>
                    <a:cubicBezTo>
                      <a:pt x="1113" y="1217"/>
                      <a:pt x="1074" y="1263"/>
                      <a:pt x="1015" y="1276"/>
                    </a:cubicBezTo>
                    <a:cubicBezTo>
                      <a:pt x="989" y="1287"/>
                      <a:pt x="962" y="1293"/>
                      <a:pt x="934" y="1293"/>
                    </a:cubicBezTo>
                    <a:cubicBezTo>
                      <a:pt x="899" y="1293"/>
                      <a:pt x="862" y="1284"/>
                      <a:pt x="825" y="1269"/>
                    </a:cubicBezTo>
                    <a:cubicBezTo>
                      <a:pt x="766" y="1243"/>
                      <a:pt x="727" y="1204"/>
                      <a:pt x="701" y="1145"/>
                    </a:cubicBezTo>
                    <a:cubicBezTo>
                      <a:pt x="681" y="1086"/>
                      <a:pt x="681" y="1034"/>
                      <a:pt x="714" y="982"/>
                    </a:cubicBezTo>
                    <a:cubicBezTo>
                      <a:pt x="720" y="949"/>
                      <a:pt x="747" y="916"/>
                      <a:pt x="766" y="897"/>
                    </a:cubicBezTo>
                    <a:cubicBezTo>
                      <a:pt x="792" y="870"/>
                      <a:pt x="825" y="851"/>
                      <a:pt x="864" y="838"/>
                    </a:cubicBezTo>
                    <a:cubicBezTo>
                      <a:pt x="884" y="829"/>
                      <a:pt x="902" y="826"/>
                      <a:pt x="919" y="826"/>
                    </a:cubicBezTo>
                    <a:close/>
                    <a:moveTo>
                      <a:pt x="177" y="0"/>
                    </a:moveTo>
                    <a:lnTo>
                      <a:pt x="1" y="445"/>
                    </a:lnTo>
                    <a:cubicBezTo>
                      <a:pt x="66" y="471"/>
                      <a:pt x="177" y="517"/>
                      <a:pt x="341" y="576"/>
                    </a:cubicBezTo>
                    <a:cubicBezTo>
                      <a:pt x="505" y="641"/>
                      <a:pt x="629" y="681"/>
                      <a:pt x="701" y="713"/>
                    </a:cubicBezTo>
                    <a:cubicBezTo>
                      <a:pt x="603" y="713"/>
                      <a:pt x="518" y="740"/>
                      <a:pt x="439" y="798"/>
                    </a:cubicBezTo>
                    <a:cubicBezTo>
                      <a:pt x="367" y="851"/>
                      <a:pt x="308" y="929"/>
                      <a:pt x="269" y="1034"/>
                    </a:cubicBezTo>
                    <a:cubicBezTo>
                      <a:pt x="236" y="1126"/>
                      <a:pt x="230" y="1211"/>
                      <a:pt x="249" y="1302"/>
                    </a:cubicBezTo>
                    <a:cubicBezTo>
                      <a:pt x="276" y="1394"/>
                      <a:pt x="328" y="1472"/>
                      <a:pt x="400" y="1551"/>
                    </a:cubicBezTo>
                    <a:cubicBezTo>
                      <a:pt x="472" y="1623"/>
                      <a:pt x="557" y="1682"/>
                      <a:pt x="655" y="1721"/>
                    </a:cubicBezTo>
                    <a:cubicBezTo>
                      <a:pt x="743" y="1756"/>
                      <a:pt x="831" y="1781"/>
                      <a:pt x="919" y="1781"/>
                    </a:cubicBezTo>
                    <a:cubicBezTo>
                      <a:pt x="929" y="1781"/>
                      <a:pt x="939" y="1780"/>
                      <a:pt x="949" y="1780"/>
                    </a:cubicBezTo>
                    <a:cubicBezTo>
                      <a:pt x="1048" y="1767"/>
                      <a:pt x="1139" y="1740"/>
                      <a:pt x="1211" y="1695"/>
                    </a:cubicBezTo>
                    <a:cubicBezTo>
                      <a:pt x="1290" y="1649"/>
                      <a:pt x="1342" y="1577"/>
                      <a:pt x="1375" y="1498"/>
                    </a:cubicBezTo>
                    <a:cubicBezTo>
                      <a:pt x="1414" y="1400"/>
                      <a:pt x="1420" y="1302"/>
                      <a:pt x="1414" y="1211"/>
                    </a:cubicBezTo>
                    <a:cubicBezTo>
                      <a:pt x="1407" y="1126"/>
                      <a:pt x="1355" y="1040"/>
                      <a:pt x="1283" y="969"/>
                    </a:cubicBezTo>
                    <a:lnTo>
                      <a:pt x="1283" y="969"/>
                    </a:lnTo>
                    <a:lnTo>
                      <a:pt x="1551" y="1008"/>
                    </a:lnTo>
                    <a:lnTo>
                      <a:pt x="1708" y="635"/>
                    </a:lnTo>
                    <a:cubicBezTo>
                      <a:pt x="1466" y="537"/>
                      <a:pt x="1211" y="432"/>
                      <a:pt x="943" y="327"/>
                    </a:cubicBezTo>
                    <a:cubicBezTo>
                      <a:pt x="681" y="216"/>
                      <a:pt x="420" y="105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3822675" y="2523500"/>
                <a:ext cx="37475" cy="37425"/>
              </a:xfrm>
              <a:custGeom>
                <a:rect b="b" l="l" r="r" t="t"/>
                <a:pathLst>
                  <a:path extrusionOk="0" h="1497" w="1499">
                    <a:moveTo>
                      <a:pt x="823" y="462"/>
                    </a:moveTo>
                    <a:cubicBezTo>
                      <a:pt x="833" y="462"/>
                      <a:pt x="842" y="465"/>
                      <a:pt x="851" y="472"/>
                    </a:cubicBezTo>
                    <a:cubicBezTo>
                      <a:pt x="883" y="498"/>
                      <a:pt x="883" y="544"/>
                      <a:pt x="857" y="616"/>
                    </a:cubicBezTo>
                    <a:lnTo>
                      <a:pt x="831" y="694"/>
                    </a:lnTo>
                    <a:cubicBezTo>
                      <a:pt x="818" y="740"/>
                      <a:pt x="798" y="792"/>
                      <a:pt x="785" y="831"/>
                    </a:cubicBezTo>
                    <a:cubicBezTo>
                      <a:pt x="765" y="871"/>
                      <a:pt x="759" y="903"/>
                      <a:pt x="759" y="943"/>
                    </a:cubicBezTo>
                    <a:lnTo>
                      <a:pt x="707" y="923"/>
                    </a:lnTo>
                    <a:cubicBezTo>
                      <a:pt x="674" y="877"/>
                      <a:pt x="661" y="825"/>
                      <a:pt x="667" y="753"/>
                    </a:cubicBezTo>
                    <a:cubicBezTo>
                      <a:pt x="674" y="688"/>
                      <a:pt x="700" y="609"/>
                      <a:pt x="739" y="537"/>
                    </a:cubicBezTo>
                    <a:cubicBezTo>
                      <a:pt x="764" y="489"/>
                      <a:pt x="795" y="462"/>
                      <a:pt x="823" y="462"/>
                    </a:cubicBezTo>
                    <a:close/>
                    <a:moveTo>
                      <a:pt x="1086" y="609"/>
                    </a:moveTo>
                    <a:cubicBezTo>
                      <a:pt x="1099" y="668"/>
                      <a:pt x="1112" y="733"/>
                      <a:pt x="1099" y="792"/>
                    </a:cubicBezTo>
                    <a:cubicBezTo>
                      <a:pt x="1093" y="851"/>
                      <a:pt x="1066" y="903"/>
                      <a:pt x="1034" y="982"/>
                    </a:cubicBezTo>
                    <a:cubicBezTo>
                      <a:pt x="1021" y="1008"/>
                      <a:pt x="1001" y="1028"/>
                      <a:pt x="981" y="1041"/>
                    </a:cubicBezTo>
                    <a:cubicBezTo>
                      <a:pt x="965" y="1053"/>
                      <a:pt x="951" y="1058"/>
                      <a:pt x="939" y="1058"/>
                    </a:cubicBezTo>
                    <a:cubicBezTo>
                      <a:pt x="933" y="1058"/>
                      <a:pt x="927" y="1056"/>
                      <a:pt x="922" y="1054"/>
                    </a:cubicBezTo>
                    <a:cubicBezTo>
                      <a:pt x="903" y="1041"/>
                      <a:pt x="896" y="1028"/>
                      <a:pt x="896" y="1002"/>
                    </a:cubicBezTo>
                    <a:cubicBezTo>
                      <a:pt x="896" y="982"/>
                      <a:pt x="916" y="943"/>
                      <a:pt x="936" y="897"/>
                    </a:cubicBezTo>
                    <a:cubicBezTo>
                      <a:pt x="1001" y="779"/>
                      <a:pt x="1053" y="694"/>
                      <a:pt x="1086" y="609"/>
                    </a:cubicBezTo>
                    <a:close/>
                    <a:moveTo>
                      <a:pt x="831" y="1"/>
                    </a:moveTo>
                    <a:cubicBezTo>
                      <a:pt x="796" y="1"/>
                      <a:pt x="763" y="7"/>
                      <a:pt x="733" y="20"/>
                    </a:cubicBezTo>
                    <a:cubicBezTo>
                      <a:pt x="641" y="53"/>
                      <a:pt x="569" y="138"/>
                      <a:pt x="497" y="256"/>
                    </a:cubicBezTo>
                    <a:cubicBezTo>
                      <a:pt x="438" y="367"/>
                      <a:pt x="406" y="465"/>
                      <a:pt x="419" y="563"/>
                    </a:cubicBezTo>
                    <a:cubicBezTo>
                      <a:pt x="438" y="661"/>
                      <a:pt x="478" y="760"/>
                      <a:pt x="563" y="845"/>
                    </a:cubicBezTo>
                    <a:lnTo>
                      <a:pt x="510" y="825"/>
                    </a:lnTo>
                    <a:cubicBezTo>
                      <a:pt x="450" y="786"/>
                      <a:pt x="389" y="771"/>
                      <a:pt x="333" y="771"/>
                    </a:cubicBezTo>
                    <a:cubicBezTo>
                      <a:pt x="322" y="771"/>
                      <a:pt x="311" y="772"/>
                      <a:pt x="301" y="773"/>
                    </a:cubicBezTo>
                    <a:cubicBezTo>
                      <a:pt x="236" y="779"/>
                      <a:pt x="170" y="838"/>
                      <a:pt x="111" y="943"/>
                    </a:cubicBezTo>
                    <a:cubicBezTo>
                      <a:pt x="79" y="995"/>
                      <a:pt x="65" y="1028"/>
                      <a:pt x="46" y="1060"/>
                    </a:cubicBezTo>
                    <a:cubicBezTo>
                      <a:pt x="33" y="1087"/>
                      <a:pt x="13" y="1126"/>
                      <a:pt x="0" y="1165"/>
                    </a:cubicBezTo>
                    <a:lnTo>
                      <a:pt x="170" y="1270"/>
                    </a:lnTo>
                    <a:cubicBezTo>
                      <a:pt x="196" y="1250"/>
                      <a:pt x="216" y="1231"/>
                      <a:pt x="242" y="1231"/>
                    </a:cubicBezTo>
                    <a:cubicBezTo>
                      <a:pt x="268" y="1231"/>
                      <a:pt x="301" y="1244"/>
                      <a:pt x="340" y="1263"/>
                    </a:cubicBezTo>
                    <a:lnTo>
                      <a:pt x="543" y="1394"/>
                    </a:lnTo>
                    <a:cubicBezTo>
                      <a:pt x="663" y="1463"/>
                      <a:pt x="776" y="1497"/>
                      <a:pt x="878" y="1497"/>
                    </a:cubicBezTo>
                    <a:cubicBezTo>
                      <a:pt x="921" y="1497"/>
                      <a:pt x="962" y="1491"/>
                      <a:pt x="1001" y="1479"/>
                    </a:cubicBezTo>
                    <a:cubicBezTo>
                      <a:pt x="1138" y="1427"/>
                      <a:pt x="1263" y="1316"/>
                      <a:pt x="1367" y="1126"/>
                    </a:cubicBezTo>
                    <a:cubicBezTo>
                      <a:pt x="1446" y="995"/>
                      <a:pt x="1485" y="864"/>
                      <a:pt x="1492" y="740"/>
                    </a:cubicBezTo>
                    <a:cubicBezTo>
                      <a:pt x="1498" y="616"/>
                      <a:pt x="1479" y="498"/>
                      <a:pt x="1426" y="367"/>
                    </a:cubicBezTo>
                    <a:cubicBezTo>
                      <a:pt x="1322" y="432"/>
                      <a:pt x="1217" y="485"/>
                      <a:pt x="1093" y="544"/>
                    </a:cubicBezTo>
                    <a:cubicBezTo>
                      <a:pt x="1138" y="419"/>
                      <a:pt x="1151" y="321"/>
                      <a:pt x="1138" y="243"/>
                    </a:cubicBezTo>
                    <a:cubicBezTo>
                      <a:pt x="1132" y="158"/>
                      <a:pt x="1086" y="105"/>
                      <a:pt x="1001" y="53"/>
                    </a:cubicBezTo>
                    <a:cubicBezTo>
                      <a:pt x="941" y="17"/>
                      <a:pt x="884" y="1"/>
                      <a:pt x="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3801725" y="2554250"/>
                <a:ext cx="42875" cy="39925"/>
              </a:xfrm>
              <a:custGeom>
                <a:rect b="b" l="l" r="r" t="t"/>
                <a:pathLst>
                  <a:path extrusionOk="0" h="1597" w="1715">
                    <a:moveTo>
                      <a:pt x="792" y="1"/>
                    </a:moveTo>
                    <a:lnTo>
                      <a:pt x="485" y="406"/>
                    </a:lnTo>
                    <a:cubicBezTo>
                      <a:pt x="570" y="472"/>
                      <a:pt x="661" y="537"/>
                      <a:pt x="733" y="589"/>
                    </a:cubicBezTo>
                    <a:cubicBezTo>
                      <a:pt x="766" y="622"/>
                      <a:pt x="831" y="674"/>
                      <a:pt x="917" y="740"/>
                    </a:cubicBezTo>
                    <a:cubicBezTo>
                      <a:pt x="962" y="786"/>
                      <a:pt x="995" y="838"/>
                      <a:pt x="1015" y="884"/>
                    </a:cubicBezTo>
                    <a:cubicBezTo>
                      <a:pt x="1021" y="936"/>
                      <a:pt x="1015" y="975"/>
                      <a:pt x="989" y="1015"/>
                    </a:cubicBezTo>
                    <a:cubicBezTo>
                      <a:pt x="969" y="1047"/>
                      <a:pt x="923" y="1074"/>
                      <a:pt x="877" y="1074"/>
                    </a:cubicBezTo>
                    <a:cubicBezTo>
                      <a:pt x="825" y="1074"/>
                      <a:pt x="779" y="1060"/>
                      <a:pt x="727" y="1015"/>
                    </a:cubicBezTo>
                    <a:cubicBezTo>
                      <a:pt x="589" y="910"/>
                      <a:pt x="445" y="786"/>
                      <a:pt x="282" y="655"/>
                    </a:cubicBezTo>
                    <a:lnTo>
                      <a:pt x="1" y="1041"/>
                    </a:lnTo>
                    <a:cubicBezTo>
                      <a:pt x="99" y="1106"/>
                      <a:pt x="223" y="1198"/>
                      <a:pt x="367" y="1309"/>
                    </a:cubicBezTo>
                    <a:lnTo>
                      <a:pt x="616" y="1499"/>
                    </a:lnTo>
                    <a:cubicBezTo>
                      <a:pt x="668" y="1551"/>
                      <a:pt x="733" y="1571"/>
                      <a:pt x="812" y="1590"/>
                    </a:cubicBezTo>
                    <a:cubicBezTo>
                      <a:pt x="834" y="1595"/>
                      <a:pt x="856" y="1597"/>
                      <a:pt x="879" y="1597"/>
                    </a:cubicBezTo>
                    <a:cubicBezTo>
                      <a:pt x="925" y="1597"/>
                      <a:pt x="971" y="1588"/>
                      <a:pt x="1015" y="1571"/>
                    </a:cubicBezTo>
                    <a:cubicBezTo>
                      <a:pt x="1080" y="1551"/>
                      <a:pt x="1146" y="1499"/>
                      <a:pt x="1191" y="1433"/>
                    </a:cubicBezTo>
                    <a:cubicBezTo>
                      <a:pt x="1250" y="1361"/>
                      <a:pt x="1276" y="1276"/>
                      <a:pt x="1276" y="1191"/>
                    </a:cubicBezTo>
                    <a:cubicBezTo>
                      <a:pt x="1276" y="1100"/>
                      <a:pt x="1244" y="1008"/>
                      <a:pt x="1172" y="910"/>
                    </a:cubicBezTo>
                    <a:lnTo>
                      <a:pt x="1172" y="910"/>
                    </a:lnTo>
                    <a:lnTo>
                      <a:pt x="1453" y="1047"/>
                    </a:lnTo>
                    <a:cubicBezTo>
                      <a:pt x="1505" y="975"/>
                      <a:pt x="1545" y="916"/>
                      <a:pt x="1577" y="877"/>
                    </a:cubicBezTo>
                    <a:cubicBezTo>
                      <a:pt x="1610" y="845"/>
                      <a:pt x="1662" y="786"/>
                      <a:pt x="1715" y="714"/>
                    </a:cubicBezTo>
                    <a:cubicBezTo>
                      <a:pt x="1545" y="589"/>
                      <a:pt x="1388" y="485"/>
                      <a:pt x="1244" y="373"/>
                    </a:cubicBezTo>
                    <a:cubicBezTo>
                      <a:pt x="1093" y="256"/>
                      <a:pt x="949" y="131"/>
                      <a:pt x="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3781125" y="2573550"/>
                <a:ext cx="40425" cy="54175"/>
              </a:xfrm>
              <a:custGeom>
                <a:rect b="b" l="l" r="r" t="t"/>
                <a:pathLst>
                  <a:path extrusionOk="0" h="2167" w="1617">
                    <a:moveTo>
                      <a:pt x="301" y="1"/>
                    </a:moveTo>
                    <a:cubicBezTo>
                      <a:pt x="144" y="158"/>
                      <a:pt x="59" y="321"/>
                      <a:pt x="26" y="491"/>
                    </a:cubicBezTo>
                    <a:cubicBezTo>
                      <a:pt x="0" y="661"/>
                      <a:pt x="13" y="845"/>
                      <a:pt x="79" y="1015"/>
                    </a:cubicBezTo>
                    <a:cubicBezTo>
                      <a:pt x="210" y="1348"/>
                      <a:pt x="360" y="1695"/>
                      <a:pt x="517" y="2042"/>
                    </a:cubicBezTo>
                    <a:lnTo>
                      <a:pt x="563" y="2166"/>
                    </a:lnTo>
                    <a:lnTo>
                      <a:pt x="923" y="1813"/>
                    </a:lnTo>
                    <a:cubicBezTo>
                      <a:pt x="870" y="1734"/>
                      <a:pt x="772" y="1545"/>
                      <a:pt x="628" y="1250"/>
                    </a:cubicBezTo>
                    <a:lnTo>
                      <a:pt x="543" y="1093"/>
                    </a:lnTo>
                    <a:lnTo>
                      <a:pt x="674" y="1159"/>
                    </a:lnTo>
                    <a:cubicBezTo>
                      <a:pt x="726" y="1185"/>
                      <a:pt x="766" y="1204"/>
                      <a:pt x="792" y="1217"/>
                    </a:cubicBezTo>
                    <a:cubicBezTo>
                      <a:pt x="870" y="1257"/>
                      <a:pt x="955" y="1309"/>
                      <a:pt x="1047" y="1348"/>
                    </a:cubicBezTo>
                    <a:cubicBezTo>
                      <a:pt x="1126" y="1388"/>
                      <a:pt x="1198" y="1433"/>
                      <a:pt x="1263" y="1473"/>
                    </a:cubicBezTo>
                    <a:lnTo>
                      <a:pt x="1616" y="1113"/>
                    </a:lnTo>
                    <a:cubicBezTo>
                      <a:pt x="1309" y="995"/>
                      <a:pt x="1067" y="897"/>
                      <a:pt x="897" y="825"/>
                    </a:cubicBezTo>
                    <a:cubicBezTo>
                      <a:pt x="726" y="753"/>
                      <a:pt x="569" y="688"/>
                      <a:pt x="426" y="616"/>
                    </a:cubicBezTo>
                    <a:cubicBezTo>
                      <a:pt x="439" y="530"/>
                      <a:pt x="478" y="459"/>
                      <a:pt x="563" y="373"/>
                    </a:cubicBezTo>
                    <a:cubicBezTo>
                      <a:pt x="609" y="328"/>
                      <a:pt x="668" y="275"/>
                      <a:pt x="733" y="236"/>
                    </a:cubicBezTo>
                    <a:cubicBezTo>
                      <a:pt x="668" y="210"/>
                      <a:pt x="602" y="177"/>
                      <a:pt x="550" y="144"/>
                    </a:cubicBezTo>
                    <a:cubicBezTo>
                      <a:pt x="484" y="112"/>
                      <a:pt x="406" y="66"/>
                      <a:pt x="3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3755600" y="2624250"/>
                <a:ext cx="24575" cy="22100"/>
              </a:xfrm>
              <a:custGeom>
                <a:rect b="b" l="l" r="r" t="t"/>
                <a:pathLst>
                  <a:path extrusionOk="0" h="884" w="983">
                    <a:moveTo>
                      <a:pt x="733" y="1"/>
                    </a:moveTo>
                    <a:lnTo>
                      <a:pt x="1" y="550"/>
                    </a:lnTo>
                    <a:lnTo>
                      <a:pt x="243" y="884"/>
                    </a:lnTo>
                    <a:lnTo>
                      <a:pt x="982" y="334"/>
                    </a:lnTo>
                    <a:lnTo>
                      <a:pt x="7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3697875" y="2640450"/>
                <a:ext cx="47125" cy="48400"/>
              </a:xfrm>
              <a:custGeom>
                <a:rect b="b" l="l" r="r" t="t"/>
                <a:pathLst>
                  <a:path extrusionOk="0" h="1936" w="1885">
                    <a:moveTo>
                      <a:pt x="1073" y="936"/>
                    </a:moveTo>
                    <a:lnTo>
                      <a:pt x="1217" y="1243"/>
                    </a:lnTo>
                    <a:lnTo>
                      <a:pt x="955" y="1361"/>
                    </a:lnTo>
                    <a:cubicBezTo>
                      <a:pt x="851" y="1420"/>
                      <a:pt x="772" y="1453"/>
                      <a:pt x="713" y="1472"/>
                    </a:cubicBezTo>
                    <a:cubicBezTo>
                      <a:pt x="679" y="1480"/>
                      <a:pt x="651" y="1483"/>
                      <a:pt x="627" y="1483"/>
                    </a:cubicBezTo>
                    <a:cubicBezTo>
                      <a:pt x="611" y="1483"/>
                      <a:pt x="596" y="1482"/>
                      <a:pt x="583" y="1479"/>
                    </a:cubicBezTo>
                    <a:cubicBezTo>
                      <a:pt x="550" y="1459"/>
                      <a:pt x="530" y="1446"/>
                      <a:pt x="511" y="1394"/>
                    </a:cubicBezTo>
                    <a:cubicBezTo>
                      <a:pt x="484" y="1348"/>
                      <a:pt x="484" y="1315"/>
                      <a:pt x="491" y="1283"/>
                    </a:cubicBezTo>
                    <a:cubicBezTo>
                      <a:pt x="498" y="1250"/>
                      <a:pt x="530" y="1217"/>
                      <a:pt x="583" y="1185"/>
                    </a:cubicBezTo>
                    <a:cubicBezTo>
                      <a:pt x="628" y="1152"/>
                      <a:pt x="713" y="1106"/>
                      <a:pt x="818" y="1060"/>
                    </a:cubicBezTo>
                    <a:lnTo>
                      <a:pt x="1073" y="936"/>
                    </a:lnTo>
                    <a:close/>
                    <a:moveTo>
                      <a:pt x="1230" y="0"/>
                    </a:moveTo>
                    <a:lnTo>
                      <a:pt x="753" y="216"/>
                    </a:lnTo>
                    <a:lnTo>
                      <a:pt x="916" y="556"/>
                    </a:lnTo>
                    <a:lnTo>
                      <a:pt x="517" y="740"/>
                    </a:lnTo>
                    <a:cubicBezTo>
                      <a:pt x="334" y="825"/>
                      <a:pt x="216" y="903"/>
                      <a:pt x="131" y="1001"/>
                    </a:cubicBezTo>
                    <a:cubicBezTo>
                      <a:pt x="53" y="1099"/>
                      <a:pt x="7" y="1191"/>
                      <a:pt x="7" y="1289"/>
                    </a:cubicBezTo>
                    <a:cubicBezTo>
                      <a:pt x="0" y="1387"/>
                      <a:pt x="26" y="1492"/>
                      <a:pt x="85" y="1610"/>
                    </a:cubicBezTo>
                    <a:cubicBezTo>
                      <a:pt x="157" y="1773"/>
                      <a:pt x="269" y="1878"/>
                      <a:pt x="412" y="1917"/>
                    </a:cubicBezTo>
                    <a:cubicBezTo>
                      <a:pt x="450" y="1930"/>
                      <a:pt x="492" y="1936"/>
                      <a:pt x="539" y="1936"/>
                    </a:cubicBezTo>
                    <a:cubicBezTo>
                      <a:pt x="664" y="1936"/>
                      <a:pt x="822" y="1892"/>
                      <a:pt x="1008" y="1806"/>
                    </a:cubicBezTo>
                    <a:lnTo>
                      <a:pt x="1407" y="1610"/>
                    </a:lnTo>
                    <a:lnTo>
                      <a:pt x="1884" y="1387"/>
                    </a:lnTo>
                    <a:cubicBezTo>
                      <a:pt x="1760" y="1152"/>
                      <a:pt x="1636" y="910"/>
                      <a:pt x="1538" y="700"/>
                    </a:cubicBezTo>
                    <a:cubicBezTo>
                      <a:pt x="1440" y="491"/>
                      <a:pt x="1335" y="249"/>
                      <a:pt x="1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3674325" y="2659250"/>
                <a:ext cx="25200" cy="43200"/>
              </a:xfrm>
              <a:custGeom>
                <a:rect b="b" l="l" r="r" t="t"/>
                <a:pathLst>
                  <a:path extrusionOk="0" h="1728" w="1008">
                    <a:moveTo>
                      <a:pt x="478" y="1"/>
                    </a:moveTo>
                    <a:lnTo>
                      <a:pt x="0" y="164"/>
                    </a:lnTo>
                    <a:cubicBezTo>
                      <a:pt x="33" y="249"/>
                      <a:pt x="92" y="400"/>
                      <a:pt x="157" y="596"/>
                    </a:cubicBezTo>
                    <a:cubicBezTo>
                      <a:pt x="216" y="760"/>
                      <a:pt x="255" y="890"/>
                      <a:pt x="275" y="969"/>
                    </a:cubicBezTo>
                    <a:cubicBezTo>
                      <a:pt x="295" y="1028"/>
                      <a:pt x="327" y="1133"/>
                      <a:pt x="380" y="1263"/>
                    </a:cubicBezTo>
                    <a:cubicBezTo>
                      <a:pt x="419" y="1388"/>
                      <a:pt x="465" y="1545"/>
                      <a:pt x="530" y="1728"/>
                    </a:cubicBezTo>
                    <a:lnTo>
                      <a:pt x="1008" y="1564"/>
                    </a:lnTo>
                    <a:lnTo>
                      <a:pt x="936" y="1355"/>
                    </a:lnTo>
                    <a:cubicBezTo>
                      <a:pt x="851" y="1119"/>
                      <a:pt x="785" y="936"/>
                      <a:pt x="746" y="805"/>
                    </a:cubicBezTo>
                    <a:cubicBezTo>
                      <a:pt x="694" y="668"/>
                      <a:pt x="628" y="478"/>
                      <a:pt x="550" y="230"/>
                    </a:cubicBez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3636375" y="2665875"/>
                <a:ext cx="38775" cy="32100"/>
              </a:xfrm>
              <a:custGeom>
                <a:rect b="b" l="l" r="r" t="t"/>
                <a:pathLst>
                  <a:path extrusionOk="0" h="1284" w="1551">
                    <a:moveTo>
                      <a:pt x="1013" y="403"/>
                    </a:moveTo>
                    <a:cubicBezTo>
                      <a:pt x="1052" y="403"/>
                      <a:pt x="1075" y="415"/>
                      <a:pt x="1080" y="442"/>
                    </a:cubicBezTo>
                    <a:cubicBezTo>
                      <a:pt x="1086" y="482"/>
                      <a:pt x="1054" y="514"/>
                      <a:pt x="982" y="547"/>
                    </a:cubicBezTo>
                    <a:lnTo>
                      <a:pt x="910" y="580"/>
                    </a:lnTo>
                    <a:cubicBezTo>
                      <a:pt x="851" y="599"/>
                      <a:pt x="812" y="625"/>
                      <a:pt x="766" y="639"/>
                    </a:cubicBezTo>
                    <a:cubicBezTo>
                      <a:pt x="733" y="658"/>
                      <a:pt x="700" y="684"/>
                      <a:pt x="668" y="704"/>
                    </a:cubicBezTo>
                    <a:lnTo>
                      <a:pt x="655" y="645"/>
                    </a:lnTo>
                    <a:cubicBezTo>
                      <a:pt x="661" y="593"/>
                      <a:pt x="694" y="540"/>
                      <a:pt x="753" y="501"/>
                    </a:cubicBezTo>
                    <a:cubicBezTo>
                      <a:pt x="812" y="455"/>
                      <a:pt x="877" y="429"/>
                      <a:pt x="956" y="410"/>
                    </a:cubicBezTo>
                    <a:cubicBezTo>
                      <a:pt x="977" y="406"/>
                      <a:pt x="997" y="403"/>
                      <a:pt x="1013" y="403"/>
                    </a:cubicBezTo>
                    <a:close/>
                    <a:moveTo>
                      <a:pt x="1145" y="697"/>
                    </a:moveTo>
                    <a:lnTo>
                      <a:pt x="1145" y="697"/>
                    </a:lnTo>
                    <a:cubicBezTo>
                      <a:pt x="1113" y="756"/>
                      <a:pt x="1073" y="802"/>
                      <a:pt x="1021" y="835"/>
                    </a:cubicBezTo>
                    <a:cubicBezTo>
                      <a:pt x="975" y="868"/>
                      <a:pt x="916" y="900"/>
                      <a:pt x="844" y="920"/>
                    </a:cubicBezTo>
                    <a:cubicBezTo>
                      <a:pt x="828" y="923"/>
                      <a:pt x="812" y="925"/>
                      <a:pt x="796" y="925"/>
                    </a:cubicBezTo>
                    <a:cubicBezTo>
                      <a:pt x="781" y="925"/>
                      <a:pt x="766" y="923"/>
                      <a:pt x="753" y="920"/>
                    </a:cubicBezTo>
                    <a:cubicBezTo>
                      <a:pt x="727" y="907"/>
                      <a:pt x="714" y="900"/>
                      <a:pt x="714" y="887"/>
                    </a:cubicBezTo>
                    <a:cubicBezTo>
                      <a:pt x="700" y="861"/>
                      <a:pt x="714" y="848"/>
                      <a:pt x="727" y="828"/>
                    </a:cubicBezTo>
                    <a:cubicBezTo>
                      <a:pt x="753" y="809"/>
                      <a:pt x="785" y="796"/>
                      <a:pt x="831" y="789"/>
                    </a:cubicBezTo>
                    <a:cubicBezTo>
                      <a:pt x="962" y="756"/>
                      <a:pt x="1060" y="730"/>
                      <a:pt x="1145" y="697"/>
                    </a:cubicBezTo>
                    <a:close/>
                    <a:moveTo>
                      <a:pt x="1169" y="0"/>
                    </a:moveTo>
                    <a:cubicBezTo>
                      <a:pt x="1118" y="0"/>
                      <a:pt x="1061" y="9"/>
                      <a:pt x="995" y="24"/>
                    </a:cubicBezTo>
                    <a:cubicBezTo>
                      <a:pt x="884" y="56"/>
                      <a:pt x="792" y="109"/>
                      <a:pt x="727" y="181"/>
                    </a:cubicBezTo>
                    <a:cubicBezTo>
                      <a:pt x="661" y="253"/>
                      <a:pt x="628" y="351"/>
                      <a:pt x="615" y="475"/>
                    </a:cubicBezTo>
                    <a:lnTo>
                      <a:pt x="602" y="429"/>
                    </a:lnTo>
                    <a:cubicBezTo>
                      <a:pt x="589" y="344"/>
                      <a:pt x="550" y="279"/>
                      <a:pt x="498" y="239"/>
                    </a:cubicBezTo>
                    <a:cubicBezTo>
                      <a:pt x="468" y="214"/>
                      <a:pt x="423" y="203"/>
                      <a:pt x="361" y="203"/>
                    </a:cubicBezTo>
                    <a:cubicBezTo>
                      <a:pt x="327" y="203"/>
                      <a:pt x="287" y="206"/>
                      <a:pt x="242" y="213"/>
                    </a:cubicBezTo>
                    <a:cubicBezTo>
                      <a:pt x="190" y="226"/>
                      <a:pt x="144" y="239"/>
                      <a:pt x="112" y="246"/>
                    </a:cubicBezTo>
                    <a:cubicBezTo>
                      <a:pt x="79" y="253"/>
                      <a:pt x="40" y="272"/>
                      <a:pt x="0" y="292"/>
                    </a:cubicBezTo>
                    <a:lnTo>
                      <a:pt x="40" y="488"/>
                    </a:lnTo>
                    <a:cubicBezTo>
                      <a:pt x="72" y="488"/>
                      <a:pt x="99" y="495"/>
                      <a:pt x="112" y="508"/>
                    </a:cubicBezTo>
                    <a:cubicBezTo>
                      <a:pt x="131" y="527"/>
                      <a:pt x="144" y="560"/>
                      <a:pt x="157" y="606"/>
                    </a:cubicBezTo>
                    <a:lnTo>
                      <a:pt x="197" y="841"/>
                    </a:lnTo>
                    <a:cubicBezTo>
                      <a:pt x="236" y="1031"/>
                      <a:pt x="328" y="1162"/>
                      <a:pt x="452" y="1227"/>
                    </a:cubicBezTo>
                    <a:cubicBezTo>
                      <a:pt x="519" y="1265"/>
                      <a:pt x="606" y="1283"/>
                      <a:pt x="708" y="1283"/>
                    </a:cubicBezTo>
                    <a:cubicBezTo>
                      <a:pt x="783" y="1283"/>
                      <a:pt x="866" y="1273"/>
                      <a:pt x="956" y="1254"/>
                    </a:cubicBezTo>
                    <a:cubicBezTo>
                      <a:pt x="1113" y="1221"/>
                      <a:pt x="1224" y="1155"/>
                      <a:pt x="1322" y="1083"/>
                    </a:cubicBezTo>
                    <a:cubicBezTo>
                      <a:pt x="1420" y="1005"/>
                      <a:pt x="1492" y="900"/>
                      <a:pt x="1551" y="776"/>
                    </a:cubicBezTo>
                    <a:cubicBezTo>
                      <a:pt x="1440" y="743"/>
                      <a:pt x="1315" y="704"/>
                      <a:pt x="1191" y="658"/>
                    </a:cubicBezTo>
                    <a:cubicBezTo>
                      <a:pt x="1315" y="606"/>
                      <a:pt x="1400" y="547"/>
                      <a:pt x="1446" y="482"/>
                    </a:cubicBezTo>
                    <a:cubicBezTo>
                      <a:pt x="1499" y="416"/>
                      <a:pt x="1512" y="344"/>
                      <a:pt x="1485" y="253"/>
                    </a:cubicBezTo>
                    <a:cubicBezTo>
                      <a:pt x="1466" y="148"/>
                      <a:pt x="1407" y="76"/>
                      <a:pt x="1322" y="37"/>
                    </a:cubicBezTo>
                    <a:cubicBezTo>
                      <a:pt x="1279" y="12"/>
                      <a:pt x="1229" y="0"/>
                      <a:pt x="1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3601200" y="2674200"/>
                <a:ext cx="35025" cy="30150"/>
              </a:xfrm>
              <a:custGeom>
                <a:rect b="b" l="l" r="r" t="t"/>
                <a:pathLst>
                  <a:path extrusionOk="0" h="1206" w="1401">
                    <a:moveTo>
                      <a:pt x="757" y="1"/>
                    </a:moveTo>
                    <a:cubicBezTo>
                      <a:pt x="718" y="1"/>
                      <a:pt x="679" y="2"/>
                      <a:pt x="642" y="5"/>
                    </a:cubicBezTo>
                    <a:cubicBezTo>
                      <a:pt x="433" y="24"/>
                      <a:pt x="276" y="70"/>
                      <a:pt x="164" y="155"/>
                    </a:cubicBezTo>
                    <a:cubicBezTo>
                      <a:pt x="47" y="234"/>
                      <a:pt x="1" y="351"/>
                      <a:pt x="14" y="502"/>
                    </a:cubicBezTo>
                    <a:cubicBezTo>
                      <a:pt x="27" y="600"/>
                      <a:pt x="73" y="678"/>
                      <a:pt x="158" y="718"/>
                    </a:cubicBezTo>
                    <a:cubicBezTo>
                      <a:pt x="220" y="746"/>
                      <a:pt x="300" y="765"/>
                      <a:pt x="395" y="765"/>
                    </a:cubicBezTo>
                    <a:cubicBezTo>
                      <a:pt x="429" y="765"/>
                      <a:pt x="466" y="762"/>
                      <a:pt x="505" y="757"/>
                    </a:cubicBezTo>
                    <a:cubicBezTo>
                      <a:pt x="557" y="750"/>
                      <a:pt x="629" y="744"/>
                      <a:pt x="734" y="724"/>
                    </a:cubicBezTo>
                    <a:cubicBezTo>
                      <a:pt x="773" y="718"/>
                      <a:pt x="812" y="711"/>
                      <a:pt x="832" y="711"/>
                    </a:cubicBezTo>
                    <a:cubicBezTo>
                      <a:pt x="840" y="707"/>
                      <a:pt x="847" y="706"/>
                      <a:pt x="854" y="706"/>
                    </a:cubicBezTo>
                    <a:cubicBezTo>
                      <a:pt x="869" y="706"/>
                      <a:pt x="882" y="713"/>
                      <a:pt x="891" y="718"/>
                    </a:cubicBezTo>
                    <a:cubicBezTo>
                      <a:pt x="910" y="724"/>
                      <a:pt x="917" y="737"/>
                      <a:pt x="917" y="757"/>
                    </a:cubicBezTo>
                    <a:cubicBezTo>
                      <a:pt x="917" y="783"/>
                      <a:pt x="897" y="809"/>
                      <a:pt x="864" y="829"/>
                    </a:cubicBezTo>
                    <a:cubicBezTo>
                      <a:pt x="832" y="855"/>
                      <a:pt x="792" y="862"/>
                      <a:pt x="747" y="875"/>
                    </a:cubicBezTo>
                    <a:cubicBezTo>
                      <a:pt x="726" y="877"/>
                      <a:pt x="705" y="877"/>
                      <a:pt x="686" y="877"/>
                    </a:cubicBezTo>
                    <a:cubicBezTo>
                      <a:pt x="633" y="877"/>
                      <a:pt x="583" y="871"/>
                      <a:pt x="531" y="862"/>
                    </a:cubicBezTo>
                    <a:cubicBezTo>
                      <a:pt x="459" y="855"/>
                      <a:pt x="374" y="829"/>
                      <a:pt x="295" y="796"/>
                    </a:cubicBezTo>
                    <a:lnTo>
                      <a:pt x="73" y="1071"/>
                    </a:lnTo>
                    <a:cubicBezTo>
                      <a:pt x="171" y="1123"/>
                      <a:pt x="276" y="1156"/>
                      <a:pt x="393" y="1182"/>
                    </a:cubicBezTo>
                    <a:cubicBezTo>
                      <a:pt x="467" y="1200"/>
                      <a:pt x="545" y="1205"/>
                      <a:pt x="621" y="1205"/>
                    </a:cubicBezTo>
                    <a:cubicBezTo>
                      <a:pt x="659" y="1205"/>
                      <a:pt x="696" y="1204"/>
                      <a:pt x="734" y="1202"/>
                    </a:cubicBezTo>
                    <a:cubicBezTo>
                      <a:pt x="963" y="1176"/>
                      <a:pt x="1126" y="1123"/>
                      <a:pt x="1244" y="1045"/>
                    </a:cubicBezTo>
                    <a:cubicBezTo>
                      <a:pt x="1349" y="973"/>
                      <a:pt x="1401" y="862"/>
                      <a:pt x="1388" y="744"/>
                    </a:cubicBezTo>
                    <a:cubicBezTo>
                      <a:pt x="1381" y="633"/>
                      <a:pt x="1329" y="561"/>
                      <a:pt x="1250" y="521"/>
                    </a:cubicBezTo>
                    <a:cubicBezTo>
                      <a:pt x="1187" y="492"/>
                      <a:pt x="1112" y="477"/>
                      <a:pt x="1026" y="477"/>
                    </a:cubicBezTo>
                    <a:cubicBezTo>
                      <a:pt x="997" y="477"/>
                      <a:pt x="967" y="479"/>
                      <a:pt x="936" y="482"/>
                    </a:cubicBezTo>
                    <a:cubicBezTo>
                      <a:pt x="858" y="489"/>
                      <a:pt x="786" y="495"/>
                      <a:pt x="714" y="515"/>
                    </a:cubicBezTo>
                    <a:cubicBezTo>
                      <a:pt x="694" y="515"/>
                      <a:pt x="675" y="521"/>
                      <a:pt x="655" y="521"/>
                    </a:cubicBezTo>
                    <a:cubicBezTo>
                      <a:pt x="629" y="521"/>
                      <a:pt x="603" y="528"/>
                      <a:pt x="590" y="528"/>
                    </a:cubicBezTo>
                    <a:cubicBezTo>
                      <a:pt x="580" y="530"/>
                      <a:pt x="571" y="531"/>
                      <a:pt x="563" y="531"/>
                    </a:cubicBezTo>
                    <a:cubicBezTo>
                      <a:pt x="543" y="531"/>
                      <a:pt x="527" y="526"/>
                      <a:pt x="518" y="521"/>
                    </a:cubicBezTo>
                    <a:cubicBezTo>
                      <a:pt x="498" y="515"/>
                      <a:pt x="485" y="495"/>
                      <a:pt x="485" y="469"/>
                    </a:cubicBezTo>
                    <a:cubicBezTo>
                      <a:pt x="485" y="450"/>
                      <a:pt x="498" y="423"/>
                      <a:pt x="531" y="397"/>
                    </a:cubicBezTo>
                    <a:cubicBezTo>
                      <a:pt x="563" y="371"/>
                      <a:pt x="616" y="364"/>
                      <a:pt x="681" y="358"/>
                    </a:cubicBezTo>
                    <a:cubicBezTo>
                      <a:pt x="699" y="356"/>
                      <a:pt x="717" y="355"/>
                      <a:pt x="736" y="355"/>
                    </a:cubicBezTo>
                    <a:cubicBezTo>
                      <a:pt x="787" y="355"/>
                      <a:pt x="845" y="361"/>
                      <a:pt x="917" y="371"/>
                    </a:cubicBezTo>
                    <a:cubicBezTo>
                      <a:pt x="1015" y="397"/>
                      <a:pt x="1093" y="423"/>
                      <a:pt x="1159" y="463"/>
                    </a:cubicBezTo>
                    <a:lnTo>
                      <a:pt x="1355" y="135"/>
                    </a:lnTo>
                    <a:cubicBezTo>
                      <a:pt x="1244" y="77"/>
                      <a:pt x="1120" y="44"/>
                      <a:pt x="995" y="24"/>
                    </a:cubicBezTo>
                    <a:cubicBezTo>
                      <a:pt x="917" y="7"/>
                      <a:pt x="835" y="1"/>
                      <a:pt x="7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3"/>
              <p:cNvSpPr/>
              <p:nvPr/>
            </p:nvSpPr>
            <p:spPr>
              <a:xfrm>
                <a:off x="3574225" y="2675775"/>
                <a:ext cx="25875" cy="35350"/>
              </a:xfrm>
              <a:custGeom>
                <a:rect b="b" l="l" r="r" t="t"/>
                <a:pathLst>
                  <a:path extrusionOk="0" h="1414" w="1035">
                    <a:moveTo>
                      <a:pt x="216" y="1"/>
                    </a:moveTo>
                    <a:cubicBezTo>
                      <a:pt x="177" y="1"/>
                      <a:pt x="131" y="7"/>
                      <a:pt x="66" y="14"/>
                    </a:cubicBezTo>
                    <a:lnTo>
                      <a:pt x="66" y="184"/>
                    </a:lnTo>
                    <a:cubicBezTo>
                      <a:pt x="66" y="236"/>
                      <a:pt x="66" y="295"/>
                      <a:pt x="53" y="341"/>
                    </a:cubicBezTo>
                    <a:cubicBezTo>
                      <a:pt x="79" y="334"/>
                      <a:pt x="112" y="334"/>
                      <a:pt x="144" y="334"/>
                    </a:cubicBezTo>
                    <a:cubicBezTo>
                      <a:pt x="236" y="334"/>
                      <a:pt x="295" y="360"/>
                      <a:pt x="327" y="400"/>
                    </a:cubicBezTo>
                    <a:cubicBezTo>
                      <a:pt x="360" y="439"/>
                      <a:pt x="373" y="504"/>
                      <a:pt x="373" y="583"/>
                    </a:cubicBezTo>
                    <a:lnTo>
                      <a:pt x="367" y="812"/>
                    </a:lnTo>
                    <a:cubicBezTo>
                      <a:pt x="255" y="799"/>
                      <a:pt x="138" y="792"/>
                      <a:pt x="7" y="786"/>
                    </a:cubicBezTo>
                    <a:lnTo>
                      <a:pt x="0" y="1158"/>
                    </a:lnTo>
                    <a:lnTo>
                      <a:pt x="406" y="1165"/>
                    </a:lnTo>
                    <a:cubicBezTo>
                      <a:pt x="314" y="1224"/>
                      <a:pt x="236" y="1309"/>
                      <a:pt x="164" y="1407"/>
                    </a:cubicBezTo>
                    <a:lnTo>
                      <a:pt x="740" y="1414"/>
                    </a:lnTo>
                    <a:cubicBezTo>
                      <a:pt x="759" y="1348"/>
                      <a:pt x="792" y="1296"/>
                      <a:pt x="844" y="1250"/>
                    </a:cubicBezTo>
                    <a:cubicBezTo>
                      <a:pt x="890" y="1211"/>
                      <a:pt x="956" y="1185"/>
                      <a:pt x="1027" y="1185"/>
                    </a:cubicBezTo>
                    <a:lnTo>
                      <a:pt x="1034" y="812"/>
                    </a:lnTo>
                    <a:cubicBezTo>
                      <a:pt x="962" y="812"/>
                      <a:pt x="890" y="818"/>
                      <a:pt x="825" y="818"/>
                    </a:cubicBezTo>
                    <a:lnTo>
                      <a:pt x="831" y="458"/>
                    </a:lnTo>
                    <a:cubicBezTo>
                      <a:pt x="831" y="321"/>
                      <a:pt x="798" y="203"/>
                      <a:pt x="733" y="125"/>
                    </a:cubicBezTo>
                    <a:cubicBezTo>
                      <a:pt x="668" y="40"/>
                      <a:pt x="54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3"/>
              <p:cNvSpPr/>
              <p:nvPr/>
            </p:nvSpPr>
            <p:spPr>
              <a:xfrm>
                <a:off x="3554925" y="2674475"/>
                <a:ext cx="16225" cy="44450"/>
              </a:xfrm>
              <a:custGeom>
                <a:rect b="b" l="l" r="r" t="t"/>
                <a:pathLst>
                  <a:path extrusionOk="0" h="1778" w="649">
                    <a:moveTo>
                      <a:pt x="151" y="0"/>
                    </a:moveTo>
                    <a:cubicBezTo>
                      <a:pt x="144" y="223"/>
                      <a:pt x="131" y="412"/>
                      <a:pt x="118" y="569"/>
                    </a:cubicBezTo>
                    <a:cubicBezTo>
                      <a:pt x="98" y="746"/>
                      <a:pt x="79" y="942"/>
                      <a:pt x="46" y="1158"/>
                    </a:cubicBezTo>
                    <a:lnTo>
                      <a:pt x="550" y="1204"/>
                    </a:lnTo>
                    <a:cubicBezTo>
                      <a:pt x="556" y="982"/>
                      <a:pt x="570" y="785"/>
                      <a:pt x="583" y="609"/>
                    </a:cubicBezTo>
                    <a:cubicBezTo>
                      <a:pt x="602" y="458"/>
                      <a:pt x="615" y="275"/>
                      <a:pt x="648" y="46"/>
                    </a:cubicBezTo>
                    <a:lnTo>
                      <a:pt x="151" y="0"/>
                    </a:lnTo>
                    <a:close/>
                    <a:moveTo>
                      <a:pt x="244" y="1292"/>
                    </a:moveTo>
                    <a:cubicBezTo>
                      <a:pt x="183" y="1292"/>
                      <a:pt x="133" y="1310"/>
                      <a:pt x="92" y="1341"/>
                    </a:cubicBezTo>
                    <a:cubicBezTo>
                      <a:pt x="46" y="1381"/>
                      <a:pt x="20" y="1433"/>
                      <a:pt x="13" y="1505"/>
                    </a:cubicBezTo>
                    <a:cubicBezTo>
                      <a:pt x="0" y="1583"/>
                      <a:pt x="20" y="1636"/>
                      <a:pt x="59" y="1688"/>
                    </a:cubicBezTo>
                    <a:cubicBezTo>
                      <a:pt x="98" y="1740"/>
                      <a:pt x="164" y="1767"/>
                      <a:pt x="249" y="1773"/>
                    </a:cubicBezTo>
                    <a:cubicBezTo>
                      <a:pt x="268" y="1776"/>
                      <a:pt x="286" y="1777"/>
                      <a:pt x="303" y="1777"/>
                    </a:cubicBezTo>
                    <a:cubicBezTo>
                      <a:pt x="367" y="1777"/>
                      <a:pt x="416" y="1758"/>
                      <a:pt x="452" y="1727"/>
                    </a:cubicBezTo>
                    <a:cubicBezTo>
                      <a:pt x="504" y="1688"/>
                      <a:pt x="524" y="1629"/>
                      <a:pt x="537" y="1564"/>
                    </a:cubicBezTo>
                    <a:cubicBezTo>
                      <a:pt x="543" y="1492"/>
                      <a:pt x="524" y="1433"/>
                      <a:pt x="484" y="1381"/>
                    </a:cubicBezTo>
                    <a:cubicBezTo>
                      <a:pt x="445" y="1341"/>
                      <a:pt x="380" y="1309"/>
                      <a:pt x="295" y="1296"/>
                    </a:cubicBezTo>
                    <a:cubicBezTo>
                      <a:pt x="277" y="1293"/>
                      <a:pt x="260" y="1292"/>
                      <a:pt x="244" y="1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3"/>
              <p:cNvSpPr/>
              <p:nvPr/>
            </p:nvSpPr>
            <p:spPr>
              <a:xfrm>
                <a:off x="3517625" y="2670275"/>
                <a:ext cx="35525" cy="30750"/>
              </a:xfrm>
              <a:custGeom>
                <a:rect b="b" l="l" r="r" t="t"/>
                <a:pathLst>
                  <a:path extrusionOk="0" h="1230" w="1421">
                    <a:moveTo>
                      <a:pt x="587" y="0"/>
                    </a:moveTo>
                    <a:cubicBezTo>
                      <a:pt x="509" y="0"/>
                      <a:pt x="439" y="10"/>
                      <a:pt x="374" y="31"/>
                    </a:cubicBezTo>
                    <a:cubicBezTo>
                      <a:pt x="262" y="70"/>
                      <a:pt x="164" y="135"/>
                      <a:pt x="99" y="234"/>
                    </a:cubicBezTo>
                    <a:cubicBezTo>
                      <a:pt x="249" y="299"/>
                      <a:pt x="380" y="364"/>
                      <a:pt x="491" y="430"/>
                    </a:cubicBezTo>
                    <a:cubicBezTo>
                      <a:pt x="518" y="410"/>
                      <a:pt x="563" y="384"/>
                      <a:pt x="603" y="378"/>
                    </a:cubicBezTo>
                    <a:cubicBezTo>
                      <a:pt x="622" y="371"/>
                      <a:pt x="642" y="368"/>
                      <a:pt x="663" y="368"/>
                    </a:cubicBezTo>
                    <a:cubicBezTo>
                      <a:pt x="684" y="368"/>
                      <a:pt x="707" y="371"/>
                      <a:pt x="733" y="378"/>
                    </a:cubicBezTo>
                    <a:cubicBezTo>
                      <a:pt x="825" y="391"/>
                      <a:pt x="884" y="423"/>
                      <a:pt x="917" y="476"/>
                    </a:cubicBezTo>
                    <a:cubicBezTo>
                      <a:pt x="949" y="521"/>
                      <a:pt x="956" y="587"/>
                      <a:pt x="936" y="659"/>
                    </a:cubicBezTo>
                    <a:cubicBezTo>
                      <a:pt x="923" y="724"/>
                      <a:pt x="890" y="783"/>
                      <a:pt x="838" y="816"/>
                    </a:cubicBezTo>
                    <a:cubicBezTo>
                      <a:pt x="797" y="843"/>
                      <a:pt x="754" y="858"/>
                      <a:pt x="705" y="858"/>
                    </a:cubicBezTo>
                    <a:cubicBezTo>
                      <a:pt x="683" y="858"/>
                      <a:pt x="660" y="855"/>
                      <a:pt x="635" y="849"/>
                    </a:cubicBezTo>
                    <a:cubicBezTo>
                      <a:pt x="596" y="842"/>
                      <a:pt x="550" y="822"/>
                      <a:pt x="518" y="803"/>
                    </a:cubicBezTo>
                    <a:cubicBezTo>
                      <a:pt x="491" y="777"/>
                      <a:pt x="465" y="744"/>
                      <a:pt x="439" y="705"/>
                    </a:cubicBezTo>
                    <a:cubicBezTo>
                      <a:pt x="275" y="724"/>
                      <a:pt x="132" y="744"/>
                      <a:pt x="1" y="744"/>
                    </a:cubicBezTo>
                    <a:cubicBezTo>
                      <a:pt x="20" y="855"/>
                      <a:pt x="86" y="953"/>
                      <a:pt x="184" y="1038"/>
                    </a:cubicBezTo>
                    <a:cubicBezTo>
                      <a:pt x="282" y="1117"/>
                      <a:pt x="419" y="1176"/>
                      <a:pt x="596" y="1208"/>
                    </a:cubicBezTo>
                    <a:cubicBezTo>
                      <a:pt x="677" y="1222"/>
                      <a:pt x="752" y="1229"/>
                      <a:pt x="820" y="1229"/>
                    </a:cubicBezTo>
                    <a:cubicBezTo>
                      <a:pt x="949" y="1229"/>
                      <a:pt x="1056" y="1203"/>
                      <a:pt x="1146" y="1143"/>
                    </a:cubicBezTo>
                    <a:cubicBezTo>
                      <a:pt x="1276" y="1051"/>
                      <a:pt x="1355" y="914"/>
                      <a:pt x="1388" y="744"/>
                    </a:cubicBezTo>
                    <a:cubicBezTo>
                      <a:pt x="1420" y="574"/>
                      <a:pt x="1388" y="417"/>
                      <a:pt x="1296" y="286"/>
                    </a:cubicBezTo>
                    <a:cubicBezTo>
                      <a:pt x="1204" y="155"/>
                      <a:pt x="1041" y="63"/>
                      <a:pt x="819" y="24"/>
                    </a:cubicBezTo>
                    <a:cubicBezTo>
                      <a:pt x="734" y="9"/>
                      <a:pt x="657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3"/>
              <p:cNvSpPr/>
              <p:nvPr/>
            </p:nvSpPr>
            <p:spPr>
              <a:xfrm>
                <a:off x="3458425" y="2649600"/>
                <a:ext cx="50550" cy="51400"/>
              </a:xfrm>
              <a:custGeom>
                <a:rect b="b" l="l" r="r" t="t"/>
                <a:pathLst>
                  <a:path extrusionOk="0" h="2056" w="2022">
                    <a:moveTo>
                      <a:pt x="609" y="1050"/>
                    </a:moveTo>
                    <a:cubicBezTo>
                      <a:pt x="634" y="1050"/>
                      <a:pt x="666" y="1053"/>
                      <a:pt x="700" y="1061"/>
                    </a:cubicBezTo>
                    <a:cubicBezTo>
                      <a:pt x="766" y="1080"/>
                      <a:pt x="844" y="1113"/>
                      <a:pt x="962" y="1152"/>
                    </a:cubicBezTo>
                    <a:lnTo>
                      <a:pt x="1230" y="1257"/>
                    </a:lnTo>
                    <a:lnTo>
                      <a:pt x="1139" y="1486"/>
                    </a:lnTo>
                    <a:lnTo>
                      <a:pt x="877" y="1381"/>
                    </a:lnTo>
                    <a:cubicBezTo>
                      <a:pt x="766" y="1342"/>
                      <a:pt x="681" y="1309"/>
                      <a:pt x="622" y="1276"/>
                    </a:cubicBezTo>
                    <a:cubicBezTo>
                      <a:pt x="570" y="1244"/>
                      <a:pt x="537" y="1218"/>
                      <a:pt x="517" y="1191"/>
                    </a:cubicBezTo>
                    <a:cubicBezTo>
                      <a:pt x="504" y="1172"/>
                      <a:pt x="504" y="1146"/>
                      <a:pt x="511" y="1113"/>
                    </a:cubicBezTo>
                    <a:cubicBezTo>
                      <a:pt x="517" y="1080"/>
                      <a:pt x="537" y="1061"/>
                      <a:pt x="570" y="1054"/>
                    </a:cubicBezTo>
                    <a:cubicBezTo>
                      <a:pt x="578" y="1051"/>
                      <a:pt x="591" y="1050"/>
                      <a:pt x="609" y="1050"/>
                    </a:cubicBezTo>
                    <a:close/>
                    <a:moveTo>
                      <a:pt x="445" y="1"/>
                    </a:moveTo>
                    <a:lnTo>
                      <a:pt x="589" y="570"/>
                    </a:lnTo>
                    <a:cubicBezTo>
                      <a:pt x="589" y="590"/>
                      <a:pt x="596" y="616"/>
                      <a:pt x="609" y="635"/>
                    </a:cubicBezTo>
                    <a:cubicBezTo>
                      <a:pt x="574" y="632"/>
                      <a:pt x="542" y="631"/>
                      <a:pt x="511" y="631"/>
                    </a:cubicBezTo>
                    <a:cubicBezTo>
                      <a:pt x="408" y="631"/>
                      <a:pt x="326" y="649"/>
                      <a:pt x="256" y="694"/>
                    </a:cubicBezTo>
                    <a:cubicBezTo>
                      <a:pt x="164" y="753"/>
                      <a:pt x="99" y="845"/>
                      <a:pt x="59" y="962"/>
                    </a:cubicBezTo>
                    <a:cubicBezTo>
                      <a:pt x="0" y="1113"/>
                      <a:pt x="14" y="1244"/>
                      <a:pt x="85" y="1375"/>
                    </a:cubicBezTo>
                    <a:cubicBezTo>
                      <a:pt x="157" y="1499"/>
                      <a:pt x="321" y="1610"/>
                      <a:pt x="589" y="1715"/>
                    </a:cubicBezTo>
                    <a:lnTo>
                      <a:pt x="1001" y="1872"/>
                    </a:lnTo>
                    <a:lnTo>
                      <a:pt x="1466" y="2055"/>
                    </a:lnTo>
                    <a:cubicBezTo>
                      <a:pt x="1557" y="1793"/>
                      <a:pt x="1636" y="1545"/>
                      <a:pt x="1728" y="1322"/>
                    </a:cubicBezTo>
                    <a:cubicBezTo>
                      <a:pt x="1813" y="1106"/>
                      <a:pt x="1911" y="864"/>
                      <a:pt x="2022" y="616"/>
                    </a:cubicBezTo>
                    <a:lnTo>
                      <a:pt x="1557" y="433"/>
                    </a:lnTo>
                    <a:lnTo>
                      <a:pt x="1374" y="890"/>
                    </a:lnTo>
                    <a:lnTo>
                      <a:pt x="1080" y="779"/>
                    </a:lnTo>
                    <a:cubicBezTo>
                      <a:pt x="1034" y="531"/>
                      <a:pt x="1001" y="341"/>
                      <a:pt x="982" y="210"/>
                    </a:cubicBezTo>
                    <a:lnTo>
                      <a:pt x="4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3"/>
              <p:cNvSpPr/>
              <p:nvPr/>
            </p:nvSpPr>
            <p:spPr>
              <a:xfrm>
                <a:off x="3429150" y="2636500"/>
                <a:ext cx="36000" cy="33300"/>
              </a:xfrm>
              <a:custGeom>
                <a:rect b="b" l="l" r="r" t="t"/>
                <a:pathLst>
                  <a:path extrusionOk="0" h="1332" w="1440">
                    <a:moveTo>
                      <a:pt x="419" y="656"/>
                    </a:moveTo>
                    <a:lnTo>
                      <a:pt x="864" y="898"/>
                    </a:lnTo>
                    <a:cubicBezTo>
                      <a:pt x="825" y="930"/>
                      <a:pt x="772" y="950"/>
                      <a:pt x="720" y="950"/>
                    </a:cubicBezTo>
                    <a:cubicBezTo>
                      <a:pt x="713" y="951"/>
                      <a:pt x="707" y="951"/>
                      <a:pt x="700" y="951"/>
                    </a:cubicBezTo>
                    <a:cubicBezTo>
                      <a:pt x="653" y="951"/>
                      <a:pt x="600" y="932"/>
                      <a:pt x="543" y="898"/>
                    </a:cubicBezTo>
                    <a:cubicBezTo>
                      <a:pt x="498" y="878"/>
                      <a:pt x="452" y="845"/>
                      <a:pt x="439" y="793"/>
                    </a:cubicBezTo>
                    <a:cubicBezTo>
                      <a:pt x="419" y="747"/>
                      <a:pt x="413" y="701"/>
                      <a:pt x="419" y="656"/>
                    </a:cubicBezTo>
                    <a:close/>
                    <a:moveTo>
                      <a:pt x="544" y="1"/>
                    </a:moveTo>
                    <a:cubicBezTo>
                      <a:pt x="428" y="1"/>
                      <a:pt x="333" y="33"/>
                      <a:pt x="249" y="93"/>
                    </a:cubicBezTo>
                    <a:cubicBezTo>
                      <a:pt x="354" y="211"/>
                      <a:pt x="445" y="322"/>
                      <a:pt x="504" y="407"/>
                    </a:cubicBezTo>
                    <a:cubicBezTo>
                      <a:pt x="537" y="393"/>
                      <a:pt x="574" y="382"/>
                      <a:pt x="611" y="382"/>
                    </a:cubicBezTo>
                    <a:cubicBezTo>
                      <a:pt x="625" y="382"/>
                      <a:pt x="640" y="384"/>
                      <a:pt x="655" y="387"/>
                    </a:cubicBezTo>
                    <a:cubicBezTo>
                      <a:pt x="713" y="387"/>
                      <a:pt x="772" y="400"/>
                      <a:pt x="818" y="433"/>
                    </a:cubicBezTo>
                    <a:cubicBezTo>
                      <a:pt x="897" y="472"/>
                      <a:pt x="942" y="525"/>
                      <a:pt x="962" y="584"/>
                    </a:cubicBezTo>
                    <a:cubicBezTo>
                      <a:pt x="982" y="636"/>
                      <a:pt x="982" y="695"/>
                      <a:pt x="962" y="754"/>
                    </a:cubicBezTo>
                    <a:lnTo>
                      <a:pt x="354" y="420"/>
                    </a:lnTo>
                    <a:lnTo>
                      <a:pt x="125" y="296"/>
                    </a:lnTo>
                    <a:cubicBezTo>
                      <a:pt x="118" y="309"/>
                      <a:pt x="98" y="335"/>
                      <a:pt x="85" y="368"/>
                    </a:cubicBezTo>
                    <a:cubicBezTo>
                      <a:pt x="27" y="459"/>
                      <a:pt x="0" y="557"/>
                      <a:pt x="13" y="662"/>
                    </a:cubicBezTo>
                    <a:cubicBezTo>
                      <a:pt x="20" y="760"/>
                      <a:pt x="59" y="858"/>
                      <a:pt x="125" y="957"/>
                    </a:cubicBezTo>
                    <a:cubicBezTo>
                      <a:pt x="197" y="1048"/>
                      <a:pt x="295" y="1127"/>
                      <a:pt x="419" y="1205"/>
                    </a:cubicBezTo>
                    <a:cubicBezTo>
                      <a:pt x="580" y="1288"/>
                      <a:pt x="720" y="1331"/>
                      <a:pt x="846" y="1331"/>
                    </a:cubicBezTo>
                    <a:cubicBezTo>
                      <a:pt x="888" y="1331"/>
                      <a:pt x="929" y="1326"/>
                      <a:pt x="969" y="1316"/>
                    </a:cubicBezTo>
                    <a:cubicBezTo>
                      <a:pt x="1126" y="1277"/>
                      <a:pt x="1237" y="1179"/>
                      <a:pt x="1328" y="1022"/>
                    </a:cubicBezTo>
                    <a:cubicBezTo>
                      <a:pt x="1420" y="865"/>
                      <a:pt x="1440" y="714"/>
                      <a:pt x="1394" y="557"/>
                    </a:cubicBezTo>
                    <a:cubicBezTo>
                      <a:pt x="1342" y="400"/>
                      <a:pt x="1224" y="263"/>
                      <a:pt x="1008" y="145"/>
                    </a:cubicBezTo>
                    <a:cubicBezTo>
                      <a:pt x="851" y="60"/>
                      <a:pt x="707" y="8"/>
                      <a:pt x="576" y="1"/>
                    </a:cubicBezTo>
                    <a:cubicBezTo>
                      <a:pt x="565" y="1"/>
                      <a:pt x="554" y="1"/>
                      <a:pt x="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3"/>
              <p:cNvSpPr/>
              <p:nvPr/>
            </p:nvSpPr>
            <p:spPr>
              <a:xfrm>
                <a:off x="3396275" y="2614925"/>
                <a:ext cx="35850" cy="33500"/>
              </a:xfrm>
              <a:custGeom>
                <a:rect b="b" l="l" r="r" t="t"/>
                <a:pathLst>
                  <a:path extrusionOk="0" h="1340" w="1434">
                    <a:moveTo>
                      <a:pt x="609" y="1"/>
                    </a:moveTo>
                    <a:cubicBezTo>
                      <a:pt x="518" y="1"/>
                      <a:pt x="429" y="27"/>
                      <a:pt x="347" y="73"/>
                    </a:cubicBezTo>
                    <a:cubicBezTo>
                      <a:pt x="452" y="190"/>
                      <a:pt x="543" y="315"/>
                      <a:pt x="609" y="419"/>
                    </a:cubicBezTo>
                    <a:cubicBezTo>
                      <a:pt x="632" y="416"/>
                      <a:pt x="655" y="415"/>
                      <a:pt x="677" y="415"/>
                    </a:cubicBezTo>
                    <a:cubicBezTo>
                      <a:pt x="699" y="415"/>
                      <a:pt x="720" y="416"/>
                      <a:pt x="740" y="419"/>
                    </a:cubicBezTo>
                    <a:cubicBezTo>
                      <a:pt x="779" y="433"/>
                      <a:pt x="812" y="452"/>
                      <a:pt x="851" y="478"/>
                    </a:cubicBezTo>
                    <a:cubicBezTo>
                      <a:pt x="916" y="537"/>
                      <a:pt x="962" y="596"/>
                      <a:pt x="969" y="648"/>
                    </a:cubicBezTo>
                    <a:cubicBezTo>
                      <a:pt x="975" y="707"/>
                      <a:pt x="962" y="773"/>
                      <a:pt x="916" y="825"/>
                    </a:cubicBezTo>
                    <a:cubicBezTo>
                      <a:pt x="870" y="877"/>
                      <a:pt x="812" y="910"/>
                      <a:pt x="753" y="923"/>
                    </a:cubicBezTo>
                    <a:cubicBezTo>
                      <a:pt x="746" y="924"/>
                      <a:pt x="739" y="924"/>
                      <a:pt x="733" y="924"/>
                    </a:cubicBezTo>
                    <a:cubicBezTo>
                      <a:pt x="674" y="924"/>
                      <a:pt x="615" y="899"/>
                      <a:pt x="556" y="858"/>
                    </a:cubicBezTo>
                    <a:cubicBezTo>
                      <a:pt x="524" y="825"/>
                      <a:pt x="491" y="792"/>
                      <a:pt x="478" y="760"/>
                    </a:cubicBezTo>
                    <a:cubicBezTo>
                      <a:pt x="458" y="727"/>
                      <a:pt x="445" y="681"/>
                      <a:pt x="445" y="635"/>
                    </a:cubicBezTo>
                    <a:cubicBezTo>
                      <a:pt x="288" y="583"/>
                      <a:pt x="151" y="537"/>
                      <a:pt x="33" y="478"/>
                    </a:cubicBezTo>
                    <a:lnTo>
                      <a:pt x="33" y="478"/>
                    </a:lnTo>
                    <a:cubicBezTo>
                      <a:pt x="0" y="596"/>
                      <a:pt x="20" y="707"/>
                      <a:pt x="66" y="825"/>
                    </a:cubicBezTo>
                    <a:cubicBezTo>
                      <a:pt x="125" y="936"/>
                      <a:pt x="223" y="1054"/>
                      <a:pt x="360" y="1159"/>
                    </a:cubicBezTo>
                    <a:cubicBezTo>
                      <a:pt x="532" y="1279"/>
                      <a:pt x="689" y="1339"/>
                      <a:pt x="826" y="1339"/>
                    </a:cubicBezTo>
                    <a:cubicBezTo>
                      <a:pt x="846" y="1339"/>
                      <a:pt x="865" y="1338"/>
                      <a:pt x="884" y="1335"/>
                    </a:cubicBezTo>
                    <a:cubicBezTo>
                      <a:pt x="1047" y="1322"/>
                      <a:pt x="1178" y="1237"/>
                      <a:pt x="1289" y="1093"/>
                    </a:cubicBezTo>
                    <a:cubicBezTo>
                      <a:pt x="1394" y="956"/>
                      <a:pt x="1433" y="799"/>
                      <a:pt x="1407" y="642"/>
                    </a:cubicBezTo>
                    <a:cubicBezTo>
                      <a:pt x="1387" y="485"/>
                      <a:pt x="1276" y="334"/>
                      <a:pt x="1093" y="190"/>
                    </a:cubicBezTo>
                    <a:cubicBezTo>
                      <a:pt x="949" y="86"/>
                      <a:pt x="812" y="20"/>
                      <a:pt x="687" y="7"/>
                    </a:cubicBezTo>
                    <a:cubicBezTo>
                      <a:pt x="661" y="3"/>
                      <a:pt x="635" y="1"/>
                      <a:pt x="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3"/>
              <p:cNvSpPr/>
              <p:nvPr/>
            </p:nvSpPr>
            <p:spPr>
              <a:xfrm>
                <a:off x="3364700" y="2592700"/>
                <a:ext cx="54175" cy="40575"/>
              </a:xfrm>
              <a:custGeom>
                <a:rect b="b" l="l" r="r" t="t"/>
                <a:pathLst>
                  <a:path extrusionOk="0" h="1623" w="2167">
                    <a:moveTo>
                      <a:pt x="1504" y="1"/>
                    </a:moveTo>
                    <a:cubicBezTo>
                      <a:pt x="1383" y="1"/>
                      <a:pt x="1264" y="24"/>
                      <a:pt x="1146" y="79"/>
                    </a:cubicBezTo>
                    <a:cubicBezTo>
                      <a:pt x="805" y="216"/>
                      <a:pt x="465" y="373"/>
                      <a:pt x="118" y="536"/>
                    </a:cubicBezTo>
                    <a:lnTo>
                      <a:pt x="1" y="589"/>
                    </a:lnTo>
                    <a:lnTo>
                      <a:pt x="374" y="936"/>
                    </a:lnTo>
                    <a:cubicBezTo>
                      <a:pt x="459" y="877"/>
                      <a:pt x="642" y="772"/>
                      <a:pt x="930" y="622"/>
                    </a:cubicBezTo>
                    <a:lnTo>
                      <a:pt x="1087" y="543"/>
                    </a:lnTo>
                    <a:lnTo>
                      <a:pt x="1087" y="543"/>
                    </a:lnTo>
                    <a:cubicBezTo>
                      <a:pt x="1061" y="576"/>
                      <a:pt x="1041" y="622"/>
                      <a:pt x="1021" y="674"/>
                    </a:cubicBezTo>
                    <a:cubicBezTo>
                      <a:pt x="995" y="720"/>
                      <a:pt x="982" y="765"/>
                      <a:pt x="962" y="785"/>
                    </a:cubicBezTo>
                    <a:cubicBezTo>
                      <a:pt x="923" y="870"/>
                      <a:pt x="890" y="949"/>
                      <a:pt x="838" y="1040"/>
                    </a:cubicBezTo>
                    <a:cubicBezTo>
                      <a:pt x="792" y="1132"/>
                      <a:pt x="747" y="1204"/>
                      <a:pt x="714" y="1269"/>
                    </a:cubicBezTo>
                    <a:lnTo>
                      <a:pt x="1087" y="1623"/>
                    </a:lnTo>
                    <a:cubicBezTo>
                      <a:pt x="1191" y="1308"/>
                      <a:pt x="1283" y="1066"/>
                      <a:pt x="1355" y="896"/>
                    </a:cubicBezTo>
                    <a:cubicBezTo>
                      <a:pt x="1420" y="713"/>
                      <a:pt x="1492" y="556"/>
                      <a:pt x="1558" y="412"/>
                    </a:cubicBezTo>
                    <a:cubicBezTo>
                      <a:pt x="1630" y="419"/>
                      <a:pt x="1715" y="471"/>
                      <a:pt x="1793" y="543"/>
                    </a:cubicBezTo>
                    <a:cubicBezTo>
                      <a:pt x="1846" y="589"/>
                      <a:pt x="1891" y="648"/>
                      <a:pt x="1937" y="713"/>
                    </a:cubicBezTo>
                    <a:cubicBezTo>
                      <a:pt x="1963" y="648"/>
                      <a:pt x="1990" y="582"/>
                      <a:pt x="2022" y="523"/>
                    </a:cubicBezTo>
                    <a:cubicBezTo>
                      <a:pt x="2062" y="471"/>
                      <a:pt x="2101" y="386"/>
                      <a:pt x="2166" y="281"/>
                    </a:cubicBezTo>
                    <a:cubicBezTo>
                      <a:pt x="2009" y="124"/>
                      <a:pt x="1839" y="33"/>
                      <a:pt x="1662" y="13"/>
                    </a:cubicBezTo>
                    <a:cubicBezTo>
                      <a:pt x="1609" y="5"/>
                      <a:pt x="1556" y="1"/>
                      <a:pt x="1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3346875" y="2566500"/>
                <a:ext cx="34375" cy="34775"/>
              </a:xfrm>
              <a:custGeom>
                <a:rect b="b" l="l" r="r" t="t"/>
                <a:pathLst>
                  <a:path extrusionOk="0" h="1391" w="1375">
                    <a:moveTo>
                      <a:pt x="601" y="0"/>
                    </a:moveTo>
                    <a:cubicBezTo>
                      <a:pt x="552" y="0"/>
                      <a:pt x="505" y="7"/>
                      <a:pt x="459" y="21"/>
                    </a:cubicBezTo>
                    <a:cubicBezTo>
                      <a:pt x="531" y="165"/>
                      <a:pt x="589" y="296"/>
                      <a:pt x="629" y="420"/>
                    </a:cubicBezTo>
                    <a:cubicBezTo>
                      <a:pt x="668" y="420"/>
                      <a:pt x="714" y="426"/>
                      <a:pt x="753" y="446"/>
                    </a:cubicBezTo>
                    <a:cubicBezTo>
                      <a:pt x="786" y="459"/>
                      <a:pt x="818" y="492"/>
                      <a:pt x="851" y="525"/>
                    </a:cubicBezTo>
                    <a:cubicBezTo>
                      <a:pt x="903" y="590"/>
                      <a:pt x="930" y="649"/>
                      <a:pt x="923" y="714"/>
                    </a:cubicBezTo>
                    <a:cubicBezTo>
                      <a:pt x="917" y="773"/>
                      <a:pt x="890" y="832"/>
                      <a:pt x="845" y="884"/>
                    </a:cubicBezTo>
                    <a:cubicBezTo>
                      <a:pt x="792" y="920"/>
                      <a:pt x="739" y="944"/>
                      <a:pt x="681" y="944"/>
                    </a:cubicBezTo>
                    <a:cubicBezTo>
                      <a:pt x="675" y="944"/>
                      <a:pt x="668" y="944"/>
                      <a:pt x="661" y="943"/>
                    </a:cubicBezTo>
                    <a:cubicBezTo>
                      <a:pt x="602" y="937"/>
                      <a:pt x="550" y="904"/>
                      <a:pt x="491" y="839"/>
                    </a:cubicBezTo>
                    <a:cubicBezTo>
                      <a:pt x="465" y="793"/>
                      <a:pt x="439" y="760"/>
                      <a:pt x="432" y="721"/>
                    </a:cubicBezTo>
                    <a:cubicBezTo>
                      <a:pt x="426" y="682"/>
                      <a:pt x="426" y="642"/>
                      <a:pt x="432" y="590"/>
                    </a:cubicBezTo>
                    <a:cubicBezTo>
                      <a:pt x="295" y="512"/>
                      <a:pt x="171" y="426"/>
                      <a:pt x="73" y="348"/>
                    </a:cubicBezTo>
                    <a:cubicBezTo>
                      <a:pt x="14" y="453"/>
                      <a:pt x="1" y="570"/>
                      <a:pt x="27" y="688"/>
                    </a:cubicBezTo>
                    <a:cubicBezTo>
                      <a:pt x="46" y="812"/>
                      <a:pt x="112" y="943"/>
                      <a:pt x="230" y="1081"/>
                    </a:cubicBezTo>
                    <a:cubicBezTo>
                      <a:pt x="374" y="1270"/>
                      <a:pt x="531" y="1369"/>
                      <a:pt x="688" y="1388"/>
                    </a:cubicBezTo>
                    <a:cubicBezTo>
                      <a:pt x="705" y="1390"/>
                      <a:pt x="722" y="1390"/>
                      <a:pt x="739" y="1390"/>
                    </a:cubicBezTo>
                    <a:cubicBezTo>
                      <a:pt x="876" y="1390"/>
                      <a:pt x="1004" y="1343"/>
                      <a:pt x="1126" y="1238"/>
                    </a:cubicBezTo>
                    <a:cubicBezTo>
                      <a:pt x="1263" y="1120"/>
                      <a:pt x="1342" y="983"/>
                      <a:pt x="1355" y="832"/>
                    </a:cubicBezTo>
                    <a:cubicBezTo>
                      <a:pt x="1374" y="675"/>
                      <a:pt x="1296" y="505"/>
                      <a:pt x="1152" y="322"/>
                    </a:cubicBezTo>
                    <a:cubicBezTo>
                      <a:pt x="1047" y="184"/>
                      <a:pt x="923" y="93"/>
                      <a:pt x="805" y="40"/>
                    </a:cubicBezTo>
                    <a:cubicBezTo>
                      <a:pt x="737" y="14"/>
                      <a:pt x="668" y="0"/>
                      <a:pt x="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3321700" y="2548375"/>
                <a:ext cx="41075" cy="33550"/>
              </a:xfrm>
              <a:custGeom>
                <a:rect b="b" l="l" r="r" t="t"/>
                <a:pathLst>
                  <a:path extrusionOk="0" h="1342" w="1643">
                    <a:moveTo>
                      <a:pt x="1367" y="0"/>
                    </a:moveTo>
                    <a:cubicBezTo>
                      <a:pt x="1295" y="59"/>
                      <a:pt x="1165" y="151"/>
                      <a:pt x="988" y="262"/>
                    </a:cubicBezTo>
                    <a:cubicBezTo>
                      <a:pt x="844" y="360"/>
                      <a:pt x="739" y="432"/>
                      <a:pt x="674" y="471"/>
                    </a:cubicBezTo>
                    <a:cubicBezTo>
                      <a:pt x="615" y="517"/>
                      <a:pt x="523" y="569"/>
                      <a:pt x="412" y="654"/>
                    </a:cubicBezTo>
                    <a:cubicBezTo>
                      <a:pt x="301" y="720"/>
                      <a:pt x="170" y="811"/>
                      <a:pt x="0" y="923"/>
                    </a:cubicBezTo>
                    <a:lnTo>
                      <a:pt x="281" y="1341"/>
                    </a:lnTo>
                    <a:lnTo>
                      <a:pt x="465" y="1210"/>
                    </a:lnTo>
                    <a:cubicBezTo>
                      <a:pt x="674" y="1073"/>
                      <a:pt x="824" y="955"/>
                      <a:pt x="942" y="883"/>
                    </a:cubicBezTo>
                    <a:cubicBezTo>
                      <a:pt x="1053" y="811"/>
                      <a:pt x="1230" y="694"/>
                      <a:pt x="1446" y="550"/>
                    </a:cubicBezTo>
                    <a:lnTo>
                      <a:pt x="1642" y="419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3310900" y="2533650"/>
                <a:ext cx="42550" cy="31700"/>
              </a:xfrm>
              <a:custGeom>
                <a:rect b="b" l="l" r="r" t="t"/>
                <a:pathLst>
                  <a:path extrusionOk="0" h="1268" w="1702">
                    <a:moveTo>
                      <a:pt x="1446" y="0"/>
                    </a:moveTo>
                    <a:cubicBezTo>
                      <a:pt x="1256" y="125"/>
                      <a:pt x="1093" y="223"/>
                      <a:pt x="962" y="301"/>
                    </a:cubicBezTo>
                    <a:cubicBezTo>
                      <a:pt x="798" y="393"/>
                      <a:pt x="628" y="491"/>
                      <a:pt x="439" y="589"/>
                    </a:cubicBezTo>
                    <a:lnTo>
                      <a:pt x="700" y="1034"/>
                    </a:lnTo>
                    <a:cubicBezTo>
                      <a:pt x="890" y="910"/>
                      <a:pt x="1054" y="798"/>
                      <a:pt x="1211" y="713"/>
                    </a:cubicBezTo>
                    <a:cubicBezTo>
                      <a:pt x="1335" y="628"/>
                      <a:pt x="1498" y="537"/>
                      <a:pt x="1701" y="432"/>
                    </a:cubicBezTo>
                    <a:lnTo>
                      <a:pt x="1446" y="0"/>
                    </a:lnTo>
                    <a:close/>
                    <a:moveTo>
                      <a:pt x="259" y="732"/>
                    </a:moveTo>
                    <a:cubicBezTo>
                      <a:pt x="216" y="732"/>
                      <a:pt x="174" y="749"/>
                      <a:pt x="131" y="772"/>
                    </a:cubicBezTo>
                    <a:cubicBezTo>
                      <a:pt x="72" y="798"/>
                      <a:pt x="33" y="851"/>
                      <a:pt x="13" y="916"/>
                    </a:cubicBezTo>
                    <a:cubicBezTo>
                      <a:pt x="0" y="982"/>
                      <a:pt x="13" y="1047"/>
                      <a:pt x="53" y="1119"/>
                    </a:cubicBezTo>
                    <a:cubicBezTo>
                      <a:pt x="105" y="1204"/>
                      <a:pt x="164" y="1243"/>
                      <a:pt x="216" y="1263"/>
                    </a:cubicBezTo>
                    <a:cubicBezTo>
                      <a:pt x="231" y="1266"/>
                      <a:pt x="247" y="1268"/>
                      <a:pt x="263" y="1268"/>
                    </a:cubicBezTo>
                    <a:cubicBezTo>
                      <a:pt x="308" y="1268"/>
                      <a:pt x="356" y="1254"/>
                      <a:pt x="399" y="1230"/>
                    </a:cubicBezTo>
                    <a:cubicBezTo>
                      <a:pt x="458" y="1184"/>
                      <a:pt x="498" y="1139"/>
                      <a:pt x="517" y="1080"/>
                    </a:cubicBezTo>
                    <a:cubicBezTo>
                      <a:pt x="530" y="1021"/>
                      <a:pt x="517" y="955"/>
                      <a:pt x="465" y="877"/>
                    </a:cubicBezTo>
                    <a:cubicBezTo>
                      <a:pt x="426" y="792"/>
                      <a:pt x="367" y="753"/>
                      <a:pt x="308" y="740"/>
                    </a:cubicBezTo>
                    <a:cubicBezTo>
                      <a:pt x="292" y="734"/>
                      <a:pt x="275" y="732"/>
                      <a:pt x="259" y="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3307450" y="2500775"/>
                <a:ext cx="37650" cy="41900"/>
              </a:xfrm>
              <a:custGeom>
                <a:rect b="b" l="l" r="r" t="t"/>
                <a:pathLst>
                  <a:path extrusionOk="0" h="1676" w="1506">
                    <a:moveTo>
                      <a:pt x="950" y="0"/>
                    </a:moveTo>
                    <a:cubicBezTo>
                      <a:pt x="838" y="53"/>
                      <a:pt x="707" y="118"/>
                      <a:pt x="537" y="203"/>
                    </a:cubicBezTo>
                    <a:lnTo>
                      <a:pt x="263" y="334"/>
                    </a:lnTo>
                    <a:cubicBezTo>
                      <a:pt x="191" y="367"/>
                      <a:pt x="132" y="406"/>
                      <a:pt x="86" y="465"/>
                    </a:cubicBezTo>
                    <a:cubicBezTo>
                      <a:pt x="40" y="524"/>
                      <a:pt x="14" y="589"/>
                      <a:pt x="7" y="661"/>
                    </a:cubicBezTo>
                    <a:cubicBezTo>
                      <a:pt x="1" y="726"/>
                      <a:pt x="14" y="805"/>
                      <a:pt x="47" y="883"/>
                    </a:cubicBezTo>
                    <a:cubicBezTo>
                      <a:pt x="86" y="968"/>
                      <a:pt x="145" y="1027"/>
                      <a:pt x="230" y="1067"/>
                    </a:cubicBezTo>
                    <a:cubicBezTo>
                      <a:pt x="281" y="1097"/>
                      <a:pt x="341" y="1110"/>
                      <a:pt x="409" y="1110"/>
                    </a:cubicBezTo>
                    <a:cubicBezTo>
                      <a:pt x="445" y="1110"/>
                      <a:pt x="484" y="1106"/>
                      <a:pt x="524" y="1099"/>
                    </a:cubicBezTo>
                    <a:lnTo>
                      <a:pt x="524" y="1099"/>
                    </a:lnTo>
                    <a:lnTo>
                      <a:pt x="269" y="1289"/>
                    </a:lnTo>
                    <a:cubicBezTo>
                      <a:pt x="308" y="1361"/>
                      <a:pt x="341" y="1426"/>
                      <a:pt x="367" y="1479"/>
                    </a:cubicBezTo>
                    <a:cubicBezTo>
                      <a:pt x="380" y="1518"/>
                      <a:pt x="413" y="1583"/>
                      <a:pt x="446" y="1675"/>
                    </a:cubicBezTo>
                    <a:cubicBezTo>
                      <a:pt x="636" y="1577"/>
                      <a:pt x="806" y="1485"/>
                      <a:pt x="969" y="1413"/>
                    </a:cubicBezTo>
                    <a:cubicBezTo>
                      <a:pt x="1133" y="1341"/>
                      <a:pt x="1316" y="1256"/>
                      <a:pt x="1506" y="1184"/>
                    </a:cubicBezTo>
                    <a:lnTo>
                      <a:pt x="1290" y="726"/>
                    </a:lnTo>
                    <a:cubicBezTo>
                      <a:pt x="1185" y="779"/>
                      <a:pt x="1093" y="825"/>
                      <a:pt x="1002" y="864"/>
                    </a:cubicBezTo>
                    <a:cubicBezTo>
                      <a:pt x="963" y="883"/>
                      <a:pt x="891" y="916"/>
                      <a:pt x="793" y="955"/>
                    </a:cubicBezTo>
                    <a:cubicBezTo>
                      <a:pt x="747" y="978"/>
                      <a:pt x="702" y="985"/>
                      <a:pt x="661" y="985"/>
                    </a:cubicBezTo>
                    <a:cubicBezTo>
                      <a:pt x="643" y="985"/>
                      <a:pt x="626" y="984"/>
                      <a:pt x="609" y="982"/>
                    </a:cubicBezTo>
                    <a:cubicBezTo>
                      <a:pt x="564" y="962"/>
                      <a:pt x="524" y="936"/>
                      <a:pt x="505" y="897"/>
                    </a:cubicBezTo>
                    <a:cubicBezTo>
                      <a:pt x="479" y="857"/>
                      <a:pt x="492" y="805"/>
                      <a:pt x="505" y="766"/>
                    </a:cubicBezTo>
                    <a:cubicBezTo>
                      <a:pt x="518" y="720"/>
                      <a:pt x="564" y="687"/>
                      <a:pt x="622" y="661"/>
                    </a:cubicBezTo>
                    <a:cubicBezTo>
                      <a:pt x="773" y="589"/>
                      <a:pt x="950" y="517"/>
                      <a:pt x="1146" y="432"/>
                    </a:cubicBez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3"/>
              <p:cNvSpPr/>
              <p:nvPr/>
            </p:nvSpPr>
            <p:spPr>
              <a:xfrm>
                <a:off x="3291425" y="2464450"/>
                <a:ext cx="47950" cy="38700"/>
              </a:xfrm>
              <a:custGeom>
                <a:rect b="b" l="l" r="r" t="t"/>
                <a:pathLst>
                  <a:path extrusionOk="0" h="1548" w="1918">
                    <a:moveTo>
                      <a:pt x="765" y="599"/>
                    </a:moveTo>
                    <a:cubicBezTo>
                      <a:pt x="786" y="599"/>
                      <a:pt x="805" y="603"/>
                      <a:pt x="825" y="609"/>
                    </a:cubicBezTo>
                    <a:cubicBezTo>
                      <a:pt x="864" y="629"/>
                      <a:pt x="904" y="642"/>
                      <a:pt x="923" y="675"/>
                    </a:cubicBezTo>
                    <a:cubicBezTo>
                      <a:pt x="949" y="707"/>
                      <a:pt x="969" y="740"/>
                      <a:pt x="976" y="766"/>
                    </a:cubicBezTo>
                    <a:cubicBezTo>
                      <a:pt x="995" y="825"/>
                      <a:pt x="989" y="878"/>
                      <a:pt x="962" y="936"/>
                    </a:cubicBezTo>
                    <a:cubicBezTo>
                      <a:pt x="943" y="989"/>
                      <a:pt x="897" y="1028"/>
                      <a:pt x="832" y="1041"/>
                    </a:cubicBezTo>
                    <a:cubicBezTo>
                      <a:pt x="796" y="1054"/>
                      <a:pt x="763" y="1061"/>
                      <a:pt x="733" y="1061"/>
                    </a:cubicBezTo>
                    <a:cubicBezTo>
                      <a:pt x="702" y="1061"/>
                      <a:pt x="675" y="1054"/>
                      <a:pt x="648" y="1041"/>
                    </a:cubicBezTo>
                    <a:cubicBezTo>
                      <a:pt x="590" y="1021"/>
                      <a:pt x="550" y="976"/>
                      <a:pt x="531" y="910"/>
                    </a:cubicBezTo>
                    <a:cubicBezTo>
                      <a:pt x="505" y="838"/>
                      <a:pt x="505" y="773"/>
                      <a:pt x="531" y="727"/>
                    </a:cubicBezTo>
                    <a:cubicBezTo>
                      <a:pt x="557" y="675"/>
                      <a:pt x="616" y="635"/>
                      <a:pt x="694" y="609"/>
                    </a:cubicBezTo>
                    <a:cubicBezTo>
                      <a:pt x="720" y="603"/>
                      <a:pt x="743" y="599"/>
                      <a:pt x="765" y="599"/>
                    </a:cubicBezTo>
                    <a:close/>
                    <a:moveTo>
                      <a:pt x="1217" y="0"/>
                    </a:moveTo>
                    <a:cubicBezTo>
                      <a:pt x="1135" y="0"/>
                      <a:pt x="1047" y="15"/>
                      <a:pt x="949" y="47"/>
                    </a:cubicBezTo>
                    <a:cubicBezTo>
                      <a:pt x="544" y="177"/>
                      <a:pt x="223" y="269"/>
                      <a:pt x="1" y="335"/>
                    </a:cubicBezTo>
                    <a:lnTo>
                      <a:pt x="125" y="727"/>
                    </a:lnTo>
                    <a:lnTo>
                      <a:pt x="361" y="707"/>
                    </a:lnTo>
                    <a:lnTo>
                      <a:pt x="361" y="707"/>
                    </a:lnTo>
                    <a:cubicBezTo>
                      <a:pt x="223" y="832"/>
                      <a:pt x="190" y="1002"/>
                      <a:pt x="262" y="1231"/>
                    </a:cubicBezTo>
                    <a:cubicBezTo>
                      <a:pt x="289" y="1322"/>
                      <a:pt x="334" y="1394"/>
                      <a:pt x="413" y="1447"/>
                    </a:cubicBezTo>
                    <a:cubicBezTo>
                      <a:pt x="485" y="1492"/>
                      <a:pt x="563" y="1525"/>
                      <a:pt x="662" y="1545"/>
                    </a:cubicBezTo>
                    <a:cubicBezTo>
                      <a:pt x="684" y="1546"/>
                      <a:pt x="706" y="1547"/>
                      <a:pt x="728" y="1547"/>
                    </a:cubicBezTo>
                    <a:cubicBezTo>
                      <a:pt x="804" y="1547"/>
                      <a:pt x="883" y="1537"/>
                      <a:pt x="969" y="1512"/>
                    </a:cubicBezTo>
                    <a:cubicBezTo>
                      <a:pt x="1067" y="1479"/>
                      <a:pt x="1146" y="1427"/>
                      <a:pt x="1218" y="1362"/>
                    </a:cubicBezTo>
                    <a:cubicBezTo>
                      <a:pt x="1296" y="1296"/>
                      <a:pt x="1342" y="1224"/>
                      <a:pt x="1368" y="1133"/>
                    </a:cubicBezTo>
                    <a:cubicBezTo>
                      <a:pt x="1401" y="1054"/>
                      <a:pt x="1394" y="963"/>
                      <a:pt x="1368" y="871"/>
                    </a:cubicBezTo>
                    <a:cubicBezTo>
                      <a:pt x="1296" y="642"/>
                      <a:pt x="1152" y="531"/>
                      <a:pt x="943" y="518"/>
                    </a:cubicBezTo>
                    <a:cubicBezTo>
                      <a:pt x="956" y="511"/>
                      <a:pt x="976" y="505"/>
                      <a:pt x="989" y="505"/>
                    </a:cubicBezTo>
                    <a:cubicBezTo>
                      <a:pt x="1008" y="505"/>
                      <a:pt x="1015" y="498"/>
                      <a:pt x="1021" y="498"/>
                    </a:cubicBezTo>
                    <a:cubicBezTo>
                      <a:pt x="1041" y="498"/>
                      <a:pt x="1067" y="485"/>
                      <a:pt x="1087" y="478"/>
                    </a:cubicBezTo>
                    <a:cubicBezTo>
                      <a:pt x="1127" y="466"/>
                      <a:pt x="1164" y="460"/>
                      <a:pt x="1199" y="460"/>
                    </a:cubicBezTo>
                    <a:cubicBezTo>
                      <a:pt x="1334" y="460"/>
                      <a:pt x="1430" y="551"/>
                      <a:pt x="1492" y="734"/>
                    </a:cubicBezTo>
                    <a:cubicBezTo>
                      <a:pt x="1505" y="806"/>
                      <a:pt x="1525" y="871"/>
                      <a:pt x="1525" y="943"/>
                    </a:cubicBezTo>
                    <a:cubicBezTo>
                      <a:pt x="1525" y="1021"/>
                      <a:pt x="1512" y="1093"/>
                      <a:pt x="1499" y="1185"/>
                    </a:cubicBezTo>
                    <a:lnTo>
                      <a:pt x="1833" y="1172"/>
                    </a:lnTo>
                    <a:cubicBezTo>
                      <a:pt x="1872" y="1100"/>
                      <a:pt x="1898" y="1008"/>
                      <a:pt x="1905" y="897"/>
                    </a:cubicBezTo>
                    <a:cubicBezTo>
                      <a:pt x="1918" y="779"/>
                      <a:pt x="1898" y="668"/>
                      <a:pt x="1859" y="537"/>
                    </a:cubicBezTo>
                    <a:cubicBezTo>
                      <a:pt x="1820" y="413"/>
                      <a:pt x="1761" y="308"/>
                      <a:pt x="1676" y="210"/>
                    </a:cubicBezTo>
                    <a:cubicBezTo>
                      <a:pt x="1597" y="112"/>
                      <a:pt x="1499" y="53"/>
                      <a:pt x="1375" y="20"/>
                    </a:cubicBezTo>
                    <a:cubicBezTo>
                      <a:pt x="1325" y="7"/>
                      <a:pt x="1272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3"/>
              <p:cNvSpPr/>
              <p:nvPr/>
            </p:nvSpPr>
            <p:spPr>
              <a:xfrm>
                <a:off x="3272625" y="2407550"/>
                <a:ext cx="42225" cy="46300"/>
              </a:xfrm>
              <a:custGeom>
                <a:rect b="b" l="l" r="r" t="t"/>
                <a:pathLst>
                  <a:path extrusionOk="0" h="1852" w="1689">
                    <a:moveTo>
                      <a:pt x="1100" y="0"/>
                    </a:moveTo>
                    <a:cubicBezTo>
                      <a:pt x="1041" y="190"/>
                      <a:pt x="982" y="340"/>
                      <a:pt x="936" y="465"/>
                    </a:cubicBezTo>
                    <a:cubicBezTo>
                      <a:pt x="1021" y="491"/>
                      <a:pt x="1086" y="530"/>
                      <a:pt x="1139" y="595"/>
                    </a:cubicBezTo>
                    <a:cubicBezTo>
                      <a:pt x="1185" y="661"/>
                      <a:pt x="1211" y="752"/>
                      <a:pt x="1230" y="864"/>
                    </a:cubicBezTo>
                    <a:cubicBezTo>
                      <a:pt x="1243" y="1014"/>
                      <a:pt x="1217" y="1119"/>
                      <a:pt x="1152" y="1204"/>
                    </a:cubicBezTo>
                    <a:cubicBezTo>
                      <a:pt x="1100" y="1282"/>
                      <a:pt x="1008" y="1322"/>
                      <a:pt x="890" y="1341"/>
                    </a:cubicBezTo>
                    <a:cubicBezTo>
                      <a:pt x="880" y="1342"/>
                      <a:pt x="869" y="1342"/>
                      <a:pt x="859" y="1342"/>
                    </a:cubicBezTo>
                    <a:cubicBezTo>
                      <a:pt x="767" y="1342"/>
                      <a:pt x="686" y="1316"/>
                      <a:pt x="615" y="1263"/>
                    </a:cubicBezTo>
                    <a:cubicBezTo>
                      <a:pt x="543" y="1204"/>
                      <a:pt x="491" y="1112"/>
                      <a:pt x="478" y="975"/>
                    </a:cubicBezTo>
                    <a:cubicBezTo>
                      <a:pt x="458" y="883"/>
                      <a:pt x="478" y="785"/>
                      <a:pt x="498" y="694"/>
                    </a:cubicBezTo>
                    <a:cubicBezTo>
                      <a:pt x="530" y="602"/>
                      <a:pt x="583" y="530"/>
                      <a:pt x="655" y="484"/>
                    </a:cubicBezTo>
                    <a:cubicBezTo>
                      <a:pt x="550" y="321"/>
                      <a:pt x="465" y="177"/>
                      <a:pt x="413" y="59"/>
                    </a:cubicBezTo>
                    <a:cubicBezTo>
                      <a:pt x="125" y="242"/>
                      <a:pt x="0" y="563"/>
                      <a:pt x="53" y="1001"/>
                    </a:cubicBezTo>
                    <a:cubicBezTo>
                      <a:pt x="85" y="1322"/>
                      <a:pt x="184" y="1551"/>
                      <a:pt x="347" y="1681"/>
                    </a:cubicBezTo>
                    <a:cubicBezTo>
                      <a:pt x="484" y="1796"/>
                      <a:pt x="647" y="1852"/>
                      <a:pt x="846" y="1852"/>
                    </a:cubicBezTo>
                    <a:cubicBezTo>
                      <a:pt x="886" y="1852"/>
                      <a:pt x="926" y="1849"/>
                      <a:pt x="969" y="1845"/>
                    </a:cubicBezTo>
                    <a:cubicBezTo>
                      <a:pt x="1217" y="1812"/>
                      <a:pt x="1407" y="1714"/>
                      <a:pt x="1525" y="1551"/>
                    </a:cubicBezTo>
                    <a:cubicBezTo>
                      <a:pt x="1643" y="1381"/>
                      <a:pt x="1688" y="1145"/>
                      <a:pt x="1656" y="844"/>
                    </a:cubicBezTo>
                    <a:cubicBezTo>
                      <a:pt x="1629" y="648"/>
                      <a:pt x="1577" y="465"/>
                      <a:pt x="1492" y="308"/>
                    </a:cubicBezTo>
                    <a:cubicBezTo>
                      <a:pt x="1407" y="157"/>
                      <a:pt x="1276" y="46"/>
                      <a:pt x="1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3282100" y="2366950"/>
                <a:ext cx="30775" cy="36075"/>
              </a:xfrm>
              <a:custGeom>
                <a:rect b="b" l="l" r="r" t="t"/>
                <a:pathLst>
                  <a:path extrusionOk="0" h="1443" w="1231">
                    <a:moveTo>
                      <a:pt x="629" y="453"/>
                    </a:moveTo>
                    <a:cubicBezTo>
                      <a:pt x="701" y="453"/>
                      <a:pt x="760" y="479"/>
                      <a:pt x="799" y="525"/>
                    </a:cubicBezTo>
                    <a:cubicBezTo>
                      <a:pt x="838" y="577"/>
                      <a:pt x="858" y="643"/>
                      <a:pt x="864" y="741"/>
                    </a:cubicBezTo>
                    <a:cubicBezTo>
                      <a:pt x="864" y="833"/>
                      <a:pt x="838" y="898"/>
                      <a:pt x="792" y="937"/>
                    </a:cubicBezTo>
                    <a:cubicBezTo>
                      <a:pt x="740" y="976"/>
                      <a:pt x="688" y="996"/>
                      <a:pt x="609" y="996"/>
                    </a:cubicBezTo>
                    <a:cubicBezTo>
                      <a:pt x="537" y="983"/>
                      <a:pt x="478" y="963"/>
                      <a:pt x="439" y="918"/>
                    </a:cubicBezTo>
                    <a:cubicBezTo>
                      <a:pt x="400" y="878"/>
                      <a:pt x="380" y="806"/>
                      <a:pt x="380" y="715"/>
                    </a:cubicBezTo>
                    <a:cubicBezTo>
                      <a:pt x="380" y="623"/>
                      <a:pt x="406" y="551"/>
                      <a:pt x="452" y="512"/>
                    </a:cubicBezTo>
                    <a:cubicBezTo>
                      <a:pt x="498" y="473"/>
                      <a:pt x="563" y="453"/>
                      <a:pt x="629" y="453"/>
                    </a:cubicBezTo>
                    <a:close/>
                    <a:moveTo>
                      <a:pt x="610" y="1"/>
                    </a:moveTo>
                    <a:cubicBezTo>
                      <a:pt x="516" y="1"/>
                      <a:pt x="423" y="26"/>
                      <a:pt x="341" y="67"/>
                    </a:cubicBezTo>
                    <a:cubicBezTo>
                      <a:pt x="243" y="119"/>
                      <a:pt x="171" y="191"/>
                      <a:pt x="112" y="309"/>
                    </a:cubicBezTo>
                    <a:cubicBezTo>
                      <a:pt x="53" y="420"/>
                      <a:pt x="20" y="551"/>
                      <a:pt x="14" y="715"/>
                    </a:cubicBezTo>
                    <a:cubicBezTo>
                      <a:pt x="1" y="950"/>
                      <a:pt x="47" y="1133"/>
                      <a:pt x="151" y="1258"/>
                    </a:cubicBezTo>
                    <a:cubicBezTo>
                      <a:pt x="263" y="1369"/>
                      <a:pt x="400" y="1434"/>
                      <a:pt x="577" y="1441"/>
                    </a:cubicBezTo>
                    <a:cubicBezTo>
                      <a:pt x="594" y="1442"/>
                      <a:pt x="611" y="1443"/>
                      <a:pt x="628" y="1443"/>
                    </a:cubicBezTo>
                    <a:cubicBezTo>
                      <a:pt x="794" y="1443"/>
                      <a:pt x="927" y="1385"/>
                      <a:pt x="1028" y="1290"/>
                    </a:cubicBezTo>
                    <a:cubicBezTo>
                      <a:pt x="1146" y="1173"/>
                      <a:pt x="1205" y="1003"/>
                      <a:pt x="1218" y="767"/>
                    </a:cubicBezTo>
                    <a:cubicBezTo>
                      <a:pt x="1231" y="518"/>
                      <a:pt x="1185" y="329"/>
                      <a:pt x="1074" y="211"/>
                    </a:cubicBezTo>
                    <a:cubicBezTo>
                      <a:pt x="969" y="80"/>
                      <a:pt x="825" y="15"/>
                      <a:pt x="642" y="2"/>
                    </a:cubicBezTo>
                    <a:cubicBezTo>
                      <a:pt x="631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3"/>
              <p:cNvSpPr/>
              <p:nvPr/>
            </p:nvSpPr>
            <p:spPr>
              <a:xfrm>
                <a:off x="3283750" y="2308150"/>
                <a:ext cx="39425" cy="56725"/>
              </a:xfrm>
              <a:custGeom>
                <a:rect b="b" l="l" r="r" t="t"/>
                <a:pathLst>
                  <a:path extrusionOk="0" h="2269" w="1577">
                    <a:moveTo>
                      <a:pt x="737" y="0"/>
                    </a:moveTo>
                    <a:cubicBezTo>
                      <a:pt x="656" y="0"/>
                      <a:pt x="586" y="18"/>
                      <a:pt x="524" y="51"/>
                    </a:cubicBezTo>
                    <a:cubicBezTo>
                      <a:pt x="426" y="110"/>
                      <a:pt x="360" y="195"/>
                      <a:pt x="334" y="319"/>
                    </a:cubicBezTo>
                    <a:cubicBezTo>
                      <a:pt x="314" y="417"/>
                      <a:pt x="314" y="509"/>
                      <a:pt x="367" y="600"/>
                    </a:cubicBezTo>
                    <a:cubicBezTo>
                      <a:pt x="412" y="685"/>
                      <a:pt x="478" y="764"/>
                      <a:pt x="569" y="810"/>
                    </a:cubicBezTo>
                    <a:cubicBezTo>
                      <a:pt x="471" y="810"/>
                      <a:pt x="380" y="836"/>
                      <a:pt x="308" y="895"/>
                    </a:cubicBezTo>
                    <a:cubicBezTo>
                      <a:pt x="236" y="947"/>
                      <a:pt x="183" y="1032"/>
                      <a:pt x="164" y="1137"/>
                    </a:cubicBezTo>
                    <a:cubicBezTo>
                      <a:pt x="144" y="1228"/>
                      <a:pt x="151" y="1307"/>
                      <a:pt x="197" y="1392"/>
                    </a:cubicBezTo>
                    <a:cubicBezTo>
                      <a:pt x="229" y="1470"/>
                      <a:pt x="301" y="1536"/>
                      <a:pt x="406" y="1595"/>
                    </a:cubicBezTo>
                    <a:lnTo>
                      <a:pt x="85" y="1595"/>
                    </a:lnTo>
                    <a:cubicBezTo>
                      <a:pt x="72" y="1686"/>
                      <a:pt x="53" y="1758"/>
                      <a:pt x="46" y="1811"/>
                    </a:cubicBezTo>
                    <a:cubicBezTo>
                      <a:pt x="40" y="1856"/>
                      <a:pt x="20" y="1928"/>
                      <a:pt x="0" y="2020"/>
                    </a:cubicBezTo>
                    <a:cubicBezTo>
                      <a:pt x="203" y="2053"/>
                      <a:pt x="393" y="2085"/>
                      <a:pt x="569" y="2125"/>
                    </a:cubicBezTo>
                    <a:cubicBezTo>
                      <a:pt x="753" y="2170"/>
                      <a:pt x="936" y="2210"/>
                      <a:pt x="1132" y="2269"/>
                    </a:cubicBezTo>
                    <a:lnTo>
                      <a:pt x="1243" y="1765"/>
                    </a:lnTo>
                    <a:cubicBezTo>
                      <a:pt x="1126" y="1752"/>
                      <a:pt x="1027" y="1726"/>
                      <a:pt x="929" y="1712"/>
                    </a:cubicBezTo>
                    <a:cubicBezTo>
                      <a:pt x="890" y="1699"/>
                      <a:pt x="812" y="1686"/>
                      <a:pt x="707" y="1660"/>
                    </a:cubicBezTo>
                    <a:cubicBezTo>
                      <a:pt x="635" y="1647"/>
                      <a:pt x="589" y="1614"/>
                      <a:pt x="556" y="1569"/>
                    </a:cubicBezTo>
                    <a:cubicBezTo>
                      <a:pt x="524" y="1529"/>
                      <a:pt x="511" y="1490"/>
                      <a:pt x="524" y="1438"/>
                    </a:cubicBezTo>
                    <a:cubicBezTo>
                      <a:pt x="537" y="1398"/>
                      <a:pt x="563" y="1366"/>
                      <a:pt x="602" y="1340"/>
                    </a:cubicBezTo>
                    <a:cubicBezTo>
                      <a:pt x="628" y="1327"/>
                      <a:pt x="662" y="1317"/>
                      <a:pt x="698" y="1317"/>
                    </a:cubicBezTo>
                    <a:cubicBezTo>
                      <a:pt x="718" y="1317"/>
                      <a:pt x="739" y="1320"/>
                      <a:pt x="759" y="1326"/>
                    </a:cubicBezTo>
                    <a:cubicBezTo>
                      <a:pt x="929" y="1359"/>
                      <a:pt x="1119" y="1405"/>
                      <a:pt x="1322" y="1457"/>
                    </a:cubicBezTo>
                    <a:lnTo>
                      <a:pt x="1420" y="993"/>
                    </a:lnTo>
                    <a:cubicBezTo>
                      <a:pt x="1315" y="980"/>
                      <a:pt x="1145" y="940"/>
                      <a:pt x="897" y="895"/>
                    </a:cubicBezTo>
                    <a:cubicBezTo>
                      <a:pt x="818" y="875"/>
                      <a:pt x="759" y="842"/>
                      <a:pt x="726" y="803"/>
                    </a:cubicBezTo>
                    <a:cubicBezTo>
                      <a:pt x="694" y="751"/>
                      <a:pt x="687" y="712"/>
                      <a:pt x="694" y="666"/>
                    </a:cubicBezTo>
                    <a:cubicBezTo>
                      <a:pt x="707" y="607"/>
                      <a:pt x="733" y="574"/>
                      <a:pt x="772" y="548"/>
                    </a:cubicBezTo>
                    <a:cubicBezTo>
                      <a:pt x="800" y="532"/>
                      <a:pt x="828" y="523"/>
                      <a:pt x="860" y="523"/>
                    </a:cubicBezTo>
                    <a:cubicBezTo>
                      <a:pt x="881" y="523"/>
                      <a:pt x="903" y="527"/>
                      <a:pt x="929" y="535"/>
                    </a:cubicBezTo>
                    <a:cubicBezTo>
                      <a:pt x="1119" y="574"/>
                      <a:pt x="1302" y="620"/>
                      <a:pt x="1485" y="672"/>
                    </a:cubicBezTo>
                    <a:lnTo>
                      <a:pt x="1577" y="155"/>
                    </a:lnTo>
                    <a:cubicBezTo>
                      <a:pt x="1505" y="149"/>
                      <a:pt x="1387" y="123"/>
                      <a:pt x="1230" y="90"/>
                    </a:cubicBezTo>
                    <a:lnTo>
                      <a:pt x="890" y="18"/>
                    </a:lnTo>
                    <a:cubicBezTo>
                      <a:pt x="835" y="6"/>
                      <a:pt x="784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3"/>
              <p:cNvSpPr/>
              <p:nvPr/>
            </p:nvSpPr>
            <p:spPr>
              <a:xfrm>
                <a:off x="3298150" y="2270300"/>
                <a:ext cx="42700" cy="44700"/>
              </a:xfrm>
              <a:custGeom>
                <a:rect b="b" l="l" r="r" t="t"/>
                <a:pathLst>
                  <a:path extrusionOk="0" h="1788" w="1708">
                    <a:moveTo>
                      <a:pt x="767" y="487"/>
                    </a:moveTo>
                    <a:cubicBezTo>
                      <a:pt x="804" y="487"/>
                      <a:pt x="844" y="496"/>
                      <a:pt x="883" y="511"/>
                    </a:cubicBezTo>
                    <a:cubicBezTo>
                      <a:pt x="942" y="531"/>
                      <a:pt x="981" y="577"/>
                      <a:pt x="1008" y="629"/>
                    </a:cubicBezTo>
                    <a:cubicBezTo>
                      <a:pt x="1034" y="688"/>
                      <a:pt x="1034" y="747"/>
                      <a:pt x="1001" y="793"/>
                    </a:cubicBezTo>
                    <a:cubicBezTo>
                      <a:pt x="994" y="825"/>
                      <a:pt x="968" y="858"/>
                      <a:pt x="942" y="884"/>
                    </a:cubicBezTo>
                    <a:cubicBezTo>
                      <a:pt x="916" y="911"/>
                      <a:pt x="883" y="937"/>
                      <a:pt x="844" y="943"/>
                    </a:cubicBezTo>
                    <a:cubicBezTo>
                      <a:pt x="829" y="948"/>
                      <a:pt x="814" y="950"/>
                      <a:pt x="798" y="950"/>
                    </a:cubicBezTo>
                    <a:cubicBezTo>
                      <a:pt x="773" y="950"/>
                      <a:pt x="745" y="945"/>
                      <a:pt x="713" y="937"/>
                    </a:cubicBezTo>
                    <a:cubicBezTo>
                      <a:pt x="635" y="904"/>
                      <a:pt x="576" y="858"/>
                      <a:pt x="556" y="812"/>
                    </a:cubicBezTo>
                    <a:cubicBezTo>
                      <a:pt x="543" y="753"/>
                      <a:pt x="543" y="695"/>
                      <a:pt x="576" y="623"/>
                    </a:cubicBezTo>
                    <a:cubicBezTo>
                      <a:pt x="602" y="564"/>
                      <a:pt x="641" y="518"/>
                      <a:pt x="700" y="498"/>
                    </a:cubicBezTo>
                    <a:cubicBezTo>
                      <a:pt x="721" y="491"/>
                      <a:pt x="743" y="487"/>
                      <a:pt x="767" y="487"/>
                    </a:cubicBezTo>
                    <a:close/>
                    <a:moveTo>
                      <a:pt x="783" y="0"/>
                    </a:moveTo>
                    <a:cubicBezTo>
                      <a:pt x="773" y="0"/>
                      <a:pt x="762" y="0"/>
                      <a:pt x="752" y="1"/>
                    </a:cubicBezTo>
                    <a:cubicBezTo>
                      <a:pt x="654" y="8"/>
                      <a:pt x="563" y="34"/>
                      <a:pt x="491" y="86"/>
                    </a:cubicBezTo>
                    <a:cubicBezTo>
                      <a:pt x="419" y="132"/>
                      <a:pt x="360" y="197"/>
                      <a:pt x="327" y="302"/>
                    </a:cubicBezTo>
                    <a:cubicBezTo>
                      <a:pt x="288" y="400"/>
                      <a:pt x="268" y="498"/>
                      <a:pt x="288" y="590"/>
                    </a:cubicBezTo>
                    <a:cubicBezTo>
                      <a:pt x="301" y="682"/>
                      <a:pt x="353" y="760"/>
                      <a:pt x="425" y="839"/>
                    </a:cubicBezTo>
                    <a:lnTo>
                      <a:pt x="157" y="793"/>
                    </a:lnTo>
                    <a:lnTo>
                      <a:pt x="0" y="1172"/>
                    </a:lnTo>
                    <a:cubicBezTo>
                      <a:pt x="249" y="1264"/>
                      <a:pt x="504" y="1362"/>
                      <a:pt x="772" y="1467"/>
                    </a:cubicBezTo>
                    <a:cubicBezTo>
                      <a:pt x="1034" y="1571"/>
                      <a:pt x="1282" y="1676"/>
                      <a:pt x="1531" y="1787"/>
                    </a:cubicBezTo>
                    <a:lnTo>
                      <a:pt x="1708" y="1336"/>
                    </a:lnTo>
                    <a:cubicBezTo>
                      <a:pt x="1642" y="1303"/>
                      <a:pt x="1531" y="1264"/>
                      <a:pt x="1367" y="1205"/>
                    </a:cubicBezTo>
                    <a:cubicBezTo>
                      <a:pt x="1197" y="1139"/>
                      <a:pt x="1073" y="1100"/>
                      <a:pt x="1001" y="1068"/>
                    </a:cubicBezTo>
                    <a:cubicBezTo>
                      <a:pt x="1099" y="1068"/>
                      <a:pt x="1191" y="1041"/>
                      <a:pt x="1263" y="982"/>
                    </a:cubicBezTo>
                    <a:cubicBezTo>
                      <a:pt x="1335" y="924"/>
                      <a:pt x="1394" y="852"/>
                      <a:pt x="1433" y="747"/>
                    </a:cubicBezTo>
                    <a:cubicBezTo>
                      <a:pt x="1472" y="655"/>
                      <a:pt x="1472" y="564"/>
                      <a:pt x="1452" y="479"/>
                    </a:cubicBezTo>
                    <a:cubicBezTo>
                      <a:pt x="1426" y="387"/>
                      <a:pt x="1367" y="302"/>
                      <a:pt x="1302" y="230"/>
                    </a:cubicBezTo>
                    <a:cubicBezTo>
                      <a:pt x="1236" y="158"/>
                      <a:pt x="1145" y="99"/>
                      <a:pt x="1047" y="60"/>
                    </a:cubicBezTo>
                    <a:cubicBezTo>
                      <a:pt x="959" y="25"/>
                      <a:pt x="871" y="0"/>
                      <a:pt x="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3319900" y="2235325"/>
                <a:ext cx="37475" cy="37300"/>
              </a:xfrm>
              <a:custGeom>
                <a:rect b="b" l="l" r="r" t="t"/>
                <a:pathLst>
                  <a:path extrusionOk="0" h="1492" w="1499">
                    <a:moveTo>
                      <a:pt x="550" y="441"/>
                    </a:moveTo>
                    <a:cubicBezTo>
                      <a:pt x="557" y="441"/>
                      <a:pt x="564" y="442"/>
                      <a:pt x="569" y="445"/>
                    </a:cubicBezTo>
                    <a:cubicBezTo>
                      <a:pt x="589" y="451"/>
                      <a:pt x="595" y="471"/>
                      <a:pt x="595" y="491"/>
                    </a:cubicBezTo>
                    <a:cubicBezTo>
                      <a:pt x="595" y="517"/>
                      <a:pt x="576" y="550"/>
                      <a:pt x="556" y="602"/>
                    </a:cubicBezTo>
                    <a:cubicBezTo>
                      <a:pt x="491" y="713"/>
                      <a:pt x="438" y="805"/>
                      <a:pt x="406" y="883"/>
                    </a:cubicBezTo>
                    <a:cubicBezTo>
                      <a:pt x="393" y="831"/>
                      <a:pt x="380" y="766"/>
                      <a:pt x="393" y="707"/>
                    </a:cubicBezTo>
                    <a:cubicBezTo>
                      <a:pt x="399" y="648"/>
                      <a:pt x="425" y="582"/>
                      <a:pt x="458" y="517"/>
                    </a:cubicBezTo>
                    <a:cubicBezTo>
                      <a:pt x="471" y="484"/>
                      <a:pt x="491" y="471"/>
                      <a:pt x="510" y="451"/>
                    </a:cubicBezTo>
                    <a:cubicBezTo>
                      <a:pt x="526" y="444"/>
                      <a:pt x="539" y="441"/>
                      <a:pt x="550" y="441"/>
                    </a:cubicBezTo>
                    <a:close/>
                    <a:moveTo>
                      <a:pt x="733" y="543"/>
                    </a:moveTo>
                    <a:lnTo>
                      <a:pt x="785" y="569"/>
                    </a:lnTo>
                    <a:cubicBezTo>
                      <a:pt x="818" y="609"/>
                      <a:pt x="831" y="667"/>
                      <a:pt x="824" y="739"/>
                    </a:cubicBezTo>
                    <a:cubicBezTo>
                      <a:pt x="818" y="811"/>
                      <a:pt x="798" y="883"/>
                      <a:pt x="752" y="949"/>
                    </a:cubicBezTo>
                    <a:cubicBezTo>
                      <a:pt x="728" y="998"/>
                      <a:pt x="699" y="1021"/>
                      <a:pt x="673" y="1021"/>
                    </a:cubicBezTo>
                    <a:cubicBezTo>
                      <a:pt x="664" y="1021"/>
                      <a:pt x="656" y="1019"/>
                      <a:pt x="648" y="1014"/>
                    </a:cubicBezTo>
                    <a:cubicBezTo>
                      <a:pt x="615" y="995"/>
                      <a:pt x="615" y="942"/>
                      <a:pt x="635" y="870"/>
                    </a:cubicBezTo>
                    <a:lnTo>
                      <a:pt x="661" y="798"/>
                    </a:lnTo>
                    <a:cubicBezTo>
                      <a:pt x="681" y="746"/>
                      <a:pt x="694" y="700"/>
                      <a:pt x="713" y="654"/>
                    </a:cubicBezTo>
                    <a:cubicBezTo>
                      <a:pt x="726" y="615"/>
                      <a:pt x="733" y="582"/>
                      <a:pt x="733" y="543"/>
                    </a:cubicBezTo>
                    <a:close/>
                    <a:moveTo>
                      <a:pt x="623" y="1"/>
                    </a:moveTo>
                    <a:cubicBezTo>
                      <a:pt x="576" y="1"/>
                      <a:pt x="532" y="7"/>
                      <a:pt x="491" y="20"/>
                    </a:cubicBezTo>
                    <a:cubicBezTo>
                      <a:pt x="360" y="59"/>
                      <a:pt x="236" y="183"/>
                      <a:pt x="131" y="373"/>
                    </a:cubicBezTo>
                    <a:cubicBezTo>
                      <a:pt x="59" y="504"/>
                      <a:pt x="13" y="635"/>
                      <a:pt x="7" y="752"/>
                    </a:cubicBezTo>
                    <a:cubicBezTo>
                      <a:pt x="0" y="877"/>
                      <a:pt x="26" y="1001"/>
                      <a:pt x="72" y="1132"/>
                    </a:cubicBezTo>
                    <a:cubicBezTo>
                      <a:pt x="177" y="1066"/>
                      <a:pt x="288" y="1008"/>
                      <a:pt x="406" y="949"/>
                    </a:cubicBezTo>
                    <a:lnTo>
                      <a:pt x="406" y="949"/>
                    </a:lnTo>
                    <a:cubicBezTo>
                      <a:pt x="360" y="1073"/>
                      <a:pt x="340" y="1171"/>
                      <a:pt x="360" y="1256"/>
                    </a:cubicBezTo>
                    <a:cubicBezTo>
                      <a:pt x="366" y="1335"/>
                      <a:pt x="419" y="1394"/>
                      <a:pt x="497" y="1439"/>
                    </a:cubicBezTo>
                    <a:cubicBezTo>
                      <a:pt x="557" y="1475"/>
                      <a:pt x="614" y="1492"/>
                      <a:pt x="668" y="1492"/>
                    </a:cubicBezTo>
                    <a:cubicBezTo>
                      <a:pt x="702" y="1492"/>
                      <a:pt x="735" y="1485"/>
                      <a:pt x="766" y="1472"/>
                    </a:cubicBezTo>
                    <a:cubicBezTo>
                      <a:pt x="851" y="1439"/>
                      <a:pt x="923" y="1361"/>
                      <a:pt x="995" y="1237"/>
                    </a:cubicBezTo>
                    <a:cubicBezTo>
                      <a:pt x="1053" y="1132"/>
                      <a:pt x="1080" y="1034"/>
                      <a:pt x="1073" y="936"/>
                    </a:cubicBezTo>
                    <a:cubicBezTo>
                      <a:pt x="1053" y="837"/>
                      <a:pt x="1014" y="739"/>
                      <a:pt x="929" y="648"/>
                    </a:cubicBezTo>
                    <a:lnTo>
                      <a:pt x="929" y="648"/>
                    </a:lnTo>
                    <a:lnTo>
                      <a:pt x="981" y="674"/>
                    </a:lnTo>
                    <a:cubicBezTo>
                      <a:pt x="1038" y="705"/>
                      <a:pt x="1095" y="724"/>
                      <a:pt x="1149" y="724"/>
                    </a:cubicBezTo>
                    <a:cubicBezTo>
                      <a:pt x="1163" y="724"/>
                      <a:pt x="1177" y="722"/>
                      <a:pt x="1191" y="720"/>
                    </a:cubicBezTo>
                    <a:cubicBezTo>
                      <a:pt x="1256" y="713"/>
                      <a:pt x="1322" y="654"/>
                      <a:pt x="1381" y="550"/>
                    </a:cubicBezTo>
                    <a:cubicBezTo>
                      <a:pt x="1413" y="497"/>
                      <a:pt x="1433" y="465"/>
                      <a:pt x="1446" y="438"/>
                    </a:cubicBezTo>
                    <a:cubicBezTo>
                      <a:pt x="1466" y="412"/>
                      <a:pt x="1479" y="373"/>
                      <a:pt x="1498" y="327"/>
                    </a:cubicBezTo>
                    <a:lnTo>
                      <a:pt x="1322" y="223"/>
                    </a:lnTo>
                    <a:cubicBezTo>
                      <a:pt x="1302" y="249"/>
                      <a:pt x="1276" y="262"/>
                      <a:pt x="1250" y="262"/>
                    </a:cubicBezTo>
                    <a:cubicBezTo>
                      <a:pt x="1224" y="262"/>
                      <a:pt x="1191" y="255"/>
                      <a:pt x="1152" y="229"/>
                    </a:cubicBezTo>
                    <a:lnTo>
                      <a:pt x="949" y="98"/>
                    </a:lnTo>
                    <a:cubicBezTo>
                      <a:pt x="833" y="31"/>
                      <a:pt x="722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3"/>
              <p:cNvSpPr/>
              <p:nvPr/>
            </p:nvSpPr>
            <p:spPr>
              <a:xfrm>
                <a:off x="3335275" y="2201775"/>
                <a:ext cx="42875" cy="39950"/>
              </a:xfrm>
              <a:custGeom>
                <a:rect b="b" l="l" r="r" t="t"/>
                <a:pathLst>
                  <a:path extrusionOk="0" h="1598" w="1715">
                    <a:moveTo>
                      <a:pt x="836" y="1"/>
                    </a:moveTo>
                    <a:cubicBezTo>
                      <a:pt x="790" y="1"/>
                      <a:pt x="744" y="10"/>
                      <a:pt x="700" y="27"/>
                    </a:cubicBezTo>
                    <a:cubicBezTo>
                      <a:pt x="635" y="53"/>
                      <a:pt x="569" y="99"/>
                      <a:pt x="523" y="164"/>
                    </a:cubicBezTo>
                    <a:cubicBezTo>
                      <a:pt x="465" y="243"/>
                      <a:pt x="438" y="321"/>
                      <a:pt x="438" y="413"/>
                    </a:cubicBezTo>
                    <a:cubicBezTo>
                      <a:pt x="438" y="505"/>
                      <a:pt x="471" y="590"/>
                      <a:pt x="543" y="688"/>
                    </a:cubicBezTo>
                    <a:lnTo>
                      <a:pt x="262" y="550"/>
                    </a:lnTo>
                    <a:cubicBezTo>
                      <a:pt x="209" y="622"/>
                      <a:pt x="170" y="681"/>
                      <a:pt x="137" y="721"/>
                    </a:cubicBezTo>
                    <a:cubicBezTo>
                      <a:pt x="105" y="753"/>
                      <a:pt x="52" y="812"/>
                      <a:pt x="0" y="884"/>
                    </a:cubicBezTo>
                    <a:cubicBezTo>
                      <a:pt x="170" y="1008"/>
                      <a:pt x="327" y="1113"/>
                      <a:pt x="471" y="1231"/>
                    </a:cubicBezTo>
                    <a:cubicBezTo>
                      <a:pt x="622" y="1342"/>
                      <a:pt x="766" y="1466"/>
                      <a:pt x="923" y="1597"/>
                    </a:cubicBezTo>
                    <a:lnTo>
                      <a:pt x="1230" y="1198"/>
                    </a:lnTo>
                    <a:cubicBezTo>
                      <a:pt x="1145" y="1133"/>
                      <a:pt x="1053" y="1067"/>
                      <a:pt x="981" y="1008"/>
                    </a:cubicBezTo>
                    <a:cubicBezTo>
                      <a:pt x="949" y="982"/>
                      <a:pt x="883" y="936"/>
                      <a:pt x="798" y="871"/>
                    </a:cubicBezTo>
                    <a:cubicBezTo>
                      <a:pt x="752" y="819"/>
                      <a:pt x="720" y="773"/>
                      <a:pt x="700" y="721"/>
                    </a:cubicBezTo>
                    <a:cubicBezTo>
                      <a:pt x="694" y="675"/>
                      <a:pt x="700" y="636"/>
                      <a:pt x="726" y="590"/>
                    </a:cubicBezTo>
                    <a:cubicBezTo>
                      <a:pt x="759" y="557"/>
                      <a:pt x="792" y="537"/>
                      <a:pt x="838" y="537"/>
                    </a:cubicBezTo>
                    <a:cubicBezTo>
                      <a:pt x="890" y="537"/>
                      <a:pt x="936" y="550"/>
                      <a:pt x="988" y="590"/>
                    </a:cubicBezTo>
                    <a:cubicBezTo>
                      <a:pt x="1125" y="701"/>
                      <a:pt x="1276" y="819"/>
                      <a:pt x="1439" y="950"/>
                    </a:cubicBezTo>
                    <a:lnTo>
                      <a:pt x="1714" y="557"/>
                    </a:lnTo>
                    <a:cubicBezTo>
                      <a:pt x="1616" y="492"/>
                      <a:pt x="1492" y="400"/>
                      <a:pt x="1348" y="289"/>
                    </a:cubicBezTo>
                    <a:lnTo>
                      <a:pt x="1099" y="99"/>
                    </a:lnTo>
                    <a:cubicBezTo>
                      <a:pt x="1047" y="53"/>
                      <a:pt x="981" y="27"/>
                      <a:pt x="903" y="7"/>
                    </a:cubicBezTo>
                    <a:cubicBezTo>
                      <a:pt x="881" y="3"/>
                      <a:pt x="859" y="1"/>
                      <a:pt x="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3"/>
              <p:cNvSpPr/>
              <p:nvPr/>
            </p:nvSpPr>
            <p:spPr>
              <a:xfrm>
                <a:off x="3358325" y="2168250"/>
                <a:ext cx="40750" cy="54325"/>
              </a:xfrm>
              <a:custGeom>
                <a:rect b="b" l="l" r="r" t="t"/>
                <a:pathLst>
                  <a:path extrusionOk="0" h="2173" w="1630">
                    <a:moveTo>
                      <a:pt x="1041" y="1"/>
                    </a:moveTo>
                    <a:lnTo>
                      <a:pt x="687" y="347"/>
                    </a:lnTo>
                    <a:cubicBezTo>
                      <a:pt x="746" y="426"/>
                      <a:pt x="845" y="616"/>
                      <a:pt x="988" y="910"/>
                    </a:cubicBezTo>
                    <a:lnTo>
                      <a:pt x="1073" y="1067"/>
                    </a:lnTo>
                    <a:lnTo>
                      <a:pt x="1073" y="1067"/>
                    </a:lnTo>
                    <a:lnTo>
                      <a:pt x="943" y="1002"/>
                    </a:lnTo>
                    <a:cubicBezTo>
                      <a:pt x="890" y="976"/>
                      <a:pt x="851" y="962"/>
                      <a:pt x="825" y="943"/>
                    </a:cubicBezTo>
                    <a:cubicBezTo>
                      <a:pt x="746" y="910"/>
                      <a:pt x="661" y="864"/>
                      <a:pt x="570" y="819"/>
                    </a:cubicBezTo>
                    <a:cubicBezTo>
                      <a:pt x="491" y="779"/>
                      <a:pt x="419" y="740"/>
                      <a:pt x="354" y="701"/>
                    </a:cubicBezTo>
                    <a:lnTo>
                      <a:pt x="1" y="1061"/>
                    </a:lnTo>
                    <a:cubicBezTo>
                      <a:pt x="308" y="1172"/>
                      <a:pt x="550" y="1270"/>
                      <a:pt x="720" y="1342"/>
                    </a:cubicBezTo>
                    <a:cubicBezTo>
                      <a:pt x="890" y="1420"/>
                      <a:pt x="1047" y="1486"/>
                      <a:pt x="1191" y="1558"/>
                    </a:cubicBezTo>
                    <a:cubicBezTo>
                      <a:pt x="1178" y="1636"/>
                      <a:pt x="1139" y="1715"/>
                      <a:pt x="1054" y="1793"/>
                    </a:cubicBezTo>
                    <a:cubicBezTo>
                      <a:pt x="1008" y="1846"/>
                      <a:pt x="949" y="1891"/>
                      <a:pt x="884" y="1931"/>
                    </a:cubicBezTo>
                    <a:cubicBezTo>
                      <a:pt x="949" y="1957"/>
                      <a:pt x="1015" y="1990"/>
                      <a:pt x="1073" y="2022"/>
                    </a:cubicBezTo>
                    <a:cubicBezTo>
                      <a:pt x="1139" y="2055"/>
                      <a:pt x="1211" y="2107"/>
                      <a:pt x="1316" y="2173"/>
                    </a:cubicBezTo>
                    <a:cubicBezTo>
                      <a:pt x="1473" y="2016"/>
                      <a:pt x="1571" y="1852"/>
                      <a:pt x="1597" y="1682"/>
                    </a:cubicBezTo>
                    <a:cubicBezTo>
                      <a:pt x="1630" y="1505"/>
                      <a:pt x="1603" y="1329"/>
                      <a:pt x="1538" y="1159"/>
                    </a:cubicBezTo>
                    <a:cubicBezTo>
                      <a:pt x="1407" y="819"/>
                      <a:pt x="1257" y="478"/>
                      <a:pt x="1093" y="125"/>
                    </a:cubicBezTo>
                    <a:lnTo>
                      <a:pt x="10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3399375" y="2149775"/>
                <a:ext cx="24550" cy="21775"/>
              </a:xfrm>
              <a:custGeom>
                <a:rect b="b" l="l" r="r" t="t"/>
                <a:pathLst>
                  <a:path extrusionOk="0" h="871" w="982">
                    <a:moveTo>
                      <a:pt x="727" y="0"/>
                    </a:moveTo>
                    <a:lnTo>
                      <a:pt x="1" y="543"/>
                    </a:lnTo>
                    <a:lnTo>
                      <a:pt x="256" y="871"/>
                    </a:lnTo>
                    <a:lnTo>
                      <a:pt x="982" y="328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5" name="Google Shape;755;p33"/>
            <p:cNvGrpSpPr/>
            <p:nvPr/>
          </p:nvGrpSpPr>
          <p:grpSpPr>
            <a:xfrm>
              <a:off x="5754961" y="500121"/>
              <a:ext cx="748116" cy="695365"/>
              <a:chOff x="5104875" y="3210550"/>
              <a:chExt cx="799525" cy="743150"/>
            </a:xfrm>
          </p:grpSpPr>
          <p:sp>
            <p:nvSpPr>
              <p:cNvPr id="756" name="Google Shape;756;p33"/>
              <p:cNvSpPr/>
              <p:nvPr/>
            </p:nvSpPr>
            <p:spPr>
              <a:xfrm>
                <a:off x="5266625" y="3220100"/>
                <a:ext cx="244050" cy="248350"/>
              </a:xfrm>
              <a:custGeom>
                <a:rect b="b" l="l" r="r" t="t"/>
                <a:pathLst>
                  <a:path extrusionOk="0" h="9934" w="9762">
                    <a:moveTo>
                      <a:pt x="5324" y="1"/>
                    </a:moveTo>
                    <a:cubicBezTo>
                      <a:pt x="4236" y="1"/>
                      <a:pt x="3195" y="673"/>
                      <a:pt x="2441" y="1911"/>
                    </a:cubicBezTo>
                    <a:lnTo>
                      <a:pt x="1" y="6200"/>
                    </a:lnTo>
                    <a:lnTo>
                      <a:pt x="6249" y="9934"/>
                    </a:lnTo>
                    <a:lnTo>
                      <a:pt x="9761" y="4314"/>
                    </a:lnTo>
                    <a:cubicBezTo>
                      <a:pt x="9761" y="4314"/>
                      <a:pt x="8911" y="2872"/>
                      <a:pt x="8652" y="2392"/>
                    </a:cubicBezTo>
                    <a:cubicBezTo>
                      <a:pt x="7682" y="756"/>
                      <a:pt x="6477" y="1"/>
                      <a:pt x="5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5646500" y="3463800"/>
                <a:ext cx="257900" cy="235725"/>
              </a:xfrm>
              <a:custGeom>
                <a:rect b="b" l="l" r="r" t="t"/>
                <a:pathLst>
                  <a:path extrusionOk="0" h="9429" w="10316">
                    <a:moveTo>
                      <a:pt x="6397" y="1"/>
                    </a:moveTo>
                    <a:lnTo>
                      <a:pt x="1" y="3513"/>
                    </a:lnTo>
                    <a:lnTo>
                      <a:pt x="3217" y="9428"/>
                    </a:lnTo>
                    <a:cubicBezTo>
                      <a:pt x="3217" y="9428"/>
                      <a:pt x="4807" y="9391"/>
                      <a:pt x="5362" y="9391"/>
                    </a:cubicBezTo>
                    <a:cubicBezTo>
                      <a:pt x="9022" y="9317"/>
                      <a:pt x="10316" y="6877"/>
                      <a:pt x="8874" y="4289"/>
                    </a:cubicBezTo>
                    <a:lnTo>
                      <a:pt x="63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5420050" y="3210550"/>
                <a:ext cx="372525" cy="242200"/>
              </a:xfrm>
              <a:custGeom>
                <a:rect b="b" l="l" r="r" t="t"/>
                <a:pathLst>
                  <a:path extrusionOk="0" h="9688" w="14901">
                    <a:moveTo>
                      <a:pt x="1" y="1"/>
                    </a:moveTo>
                    <a:cubicBezTo>
                      <a:pt x="1776" y="334"/>
                      <a:pt x="2700" y="1628"/>
                      <a:pt x="2922" y="2182"/>
                    </a:cubicBezTo>
                    <a:lnTo>
                      <a:pt x="6212" y="8245"/>
                    </a:lnTo>
                    <a:lnTo>
                      <a:pt x="4142" y="9354"/>
                    </a:lnTo>
                    <a:lnTo>
                      <a:pt x="11462" y="9687"/>
                    </a:lnTo>
                    <a:lnTo>
                      <a:pt x="14900" y="3661"/>
                    </a:lnTo>
                    <a:lnTo>
                      <a:pt x="12719" y="4807"/>
                    </a:lnTo>
                    <a:lnTo>
                      <a:pt x="11055" y="1812"/>
                    </a:lnTo>
                    <a:cubicBezTo>
                      <a:pt x="10131" y="555"/>
                      <a:pt x="9946" y="1"/>
                      <a:pt x="5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3"/>
              <p:cNvSpPr/>
              <p:nvPr/>
            </p:nvSpPr>
            <p:spPr>
              <a:xfrm>
                <a:off x="5516175" y="3648650"/>
                <a:ext cx="353100" cy="305050"/>
              </a:xfrm>
              <a:custGeom>
                <a:rect b="b" l="l" r="r" t="t"/>
                <a:pathLst>
                  <a:path extrusionOk="0" h="12202" w="14124">
                    <a:moveTo>
                      <a:pt x="3994" y="1"/>
                    </a:moveTo>
                    <a:lnTo>
                      <a:pt x="1" y="6249"/>
                    </a:lnTo>
                    <a:lnTo>
                      <a:pt x="3513" y="12201"/>
                    </a:lnTo>
                    <a:lnTo>
                      <a:pt x="3624" y="9761"/>
                    </a:lnTo>
                    <a:lnTo>
                      <a:pt x="7062" y="9798"/>
                    </a:lnTo>
                    <a:cubicBezTo>
                      <a:pt x="8652" y="9613"/>
                      <a:pt x="9170" y="9761"/>
                      <a:pt x="11425" y="5805"/>
                    </a:cubicBezTo>
                    <a:lnTo>
                      <a:pt x="14124" y="1110"/>
                    </a:lnTo>
                    <a:lnTo>
                      <a:pt x="14087" y="1110"/>
                    </a:lnTo>
                    <a:cubicBezTo>
                      <a:pt x="13082" y="2276"/>
                      <a:pt x="11794" y="2449"/>
                      <a:pt x="11068" y="2449"/>
                    </a:cubicBezTo>
                    <a:cubicBezTo>
                      <a:pt x="10965" y="2449"/>
                      <a:pt x="10874" y="2446"/>
                      <a:pt x="10796" y="2441"/>
                    </a:cubicBezTo>
                    <a:lnTo>
                      <a:pt x="3994" y="2441"/>
                    </a:lnTo>
                    <a:lnTo>
                      <a:pt x="39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3"/>
              <p:cNvSpPr/>
              <p:nvPr/>
            </p:nvSpPr>
            <p:spPr>
              <a:xfrm>
                <a:off x="5104875" y="3456425"/>
                <a:ext cx="293950" cy="242175"/>
              </a:xfrm>
              <a:custGeom>
                <a:rect b="b" l="l" r="r" t="t"/>
                <a:pathLst>
                  <a:path extrusionOk="0" h="9687" w="11758">
                    <a:moveTo>
                      <a:pt x="8319" y="0"/>
                    </a:moveTo>
                    <a:lnTo>
                      <a:pt x="1406" y="74"/>
                    </a:lnTo>
                    <a:lnTo>
                      <a:pt x="3476" y="1368"/>
                    </a:lnTo>
                    <a:lnTo>
                      <a:pt x="1702" y="4326"/>
                    </a:lnTo>
                    <a:cubicBezTo>
                      <a:pt x="1" y="7394"/>
                      <a:pt x="2700" y="9686"/>
                      <a:pt x="5694" y="9686"/>
                    </a:cubicBezTo>
                    <a:lnTo>
                      <a:pt x="7025" y="9686"/>
                    </a:lnTo>
                    <a:lnTo>
                      <a:pt x="9724" y="5287"/>
                    </a:lnTo>
                    <a:lnTo>
                      <a:pt x="11758" y="6544"/>
                    </a:lnTo>
                    <a:lnTo>
                      <a:pt x="8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3"/>
              <p:cNvSpPr/>
              <p:nvPr/>
            </p:nvSpPr>
            <p:spPr>
              <a:xfrm>
                <a:off x="5146475" y="3669925"/>
                <a:ext cx="327225" cy="226475"/>
              </a:xfrm>
              <a:custGeom>
                <a:rect b="b" l="l" r="r" t="t"/>
                <a:pathLst>
                  <a:path extrusionOk="0" h="9059" w="13089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884" y="5287"/>
                      <a:pt x="3735" y="7062"/>
                    </a:cubicBezTo>
                    <a:cubicBezTo>
                      <a:pt x="4770" y="9058"/>
                      <a:pt x="6877" y="9058"/>
                      <a:pt x="6877" y="9058"/>
                    </a:cubicBezTo>
                    <a:lnTo>
                      <a:pt x="12977" y="9058"/>
                    </a:lnTo>
                    <a:lnTo>
                      <a:pt x="13088" y="1590"/>
                    </a:lnTo>
                    <a:lnTo>
                      <a:pt x="13088" y="1590"/>
                    </a:lnTo>
                    <a:cubicBezTo>
                      <a:pt x="13088" y="1590"/>
                      <a:pt x="11012" y="1630"/>
                      <a:pt x="8489" y="1630"/>
                    </a:cubicBezTo>
                    <a:cubicBezTo>
                      <a:pt x="6806" y="1630"/>
                      <a:pt x="4925" y="1612"/>
                      <a:pt x="3328" y="1553"/>
                    </a:cubicBezTo>
                    <a:cubicBezTo>
                      <a:pt x="1036" y="151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762" name="Google Shape;762;p33"/>
          <p:cNvPicPr preferRelativeResize="0"/>
          <p:nvPr/>
        </p:nvPicPr>
        <p:blipFill rotWithShape="1">
          <a:blip r:embed="rId5">
            <a:alphaModFix/>
          </a:blip>
          <a:srcRect b="33368" l="31413" r="36887" t="10802"/>
          <a:stretch/>
        </p:blipFill>
        <p:spPr>
          <a:xfrm>
            <a:off x="8358300" y="795786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 txBox="1"/>
          <p:nvPr>
            <p:ph type="title"/>
          </p:nvPr>
        </p:nvSpPr>
        <p:spPr>
          <a:xfrm>
            <a:off x="725550" y="401925"/>
            <a:ext cx="76929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4" name="Google Shape;94;p5"/>
          <p:cNvSpPr txBox="1"/>
          <p:nvPr>
            <p:ph idx="1" type="subTitle"/>
          </p:nvPr>
        </p:nvSpPr>
        <p:spPr>
          <a:xfrm>
            <a:off x="1059175" y="4010325"/>
            <a:ext cx="26121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5"/>
          <p:cNvSpPr txBox="1"/>
          <p:nvPr>
            <p:ph idx="2" type="subTitle"/>
          </p:nvPr>
        </p:nvSpPr>
        <p:spPr>
          <a:xfrm>
            <a:off x="1059175" y="3682825"/>
            <a:ext cx="2612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3" type="subTitle"/>
          </p:nvPr>
        </p:nvSpPr>
        <p:spPr>
          <a:xfrm>
            <a:off x="5472725" y="4010325"/>
            <a:ext cx="26121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5"/>
          <p:cNvSpPr txBox="1"/>
          <p:nvPr>
            <p:ph idx="4" type="subTitle"/>
          </p:nvPr>
        </p:nvSpPr>
        <p:spPr>
          <a:xfrm>
            <a:off x="5472725" y="3682825"/>
            <a:ext cx="2612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Dela Gothic One"/>
              <a:buNone/>
              <a:defRPr sz="2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8084825" y="1911900"/>
            <a:ext cx="1324310" cy="131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5">
            <a:alphaModFix/>
          </a:blip>
          <a:srcRect b="33368" l="31413" r="36887" t="10802"/>
          <a:stretch/>
        </p:blipFill>
        <p:spPr>
          <a:xfrm>
            <a:off x="4179150" y="4394898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 txBox="1"/>
          <p:nvPr>
            <p:ph type="title"/>
          </p:nvPr>
        </p:nvSpPr>
        <p:spPr>
          <a:xfrm>
            <a:off x="725550" y="401925"/>
            <a:ext cx="76929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-723450" y="2151925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6"/>
          <p:cNvGrpSpPr/>
          <p:nvPr/>
        </p:nvGrpSpPr>
        <p:grpSpPr>
          <a:xfrm>
            <a:off x="6143750" y="4591238"/>
            <a:ext cx="1105950" cy="368700"/>
            <a:chOff x="1123925" y="4067450"/>
            <a:chExt cx="1105950" cy="368700"/>
          </a:xfrm>
        </p:grpSpPr>
        <p:sp>
          <p:nvSpPr>
            <p:cNvPr id="106" name="Google Shape;106;p6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7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/>
          <p:nvPr>
            <p:ph type="title"/>
          </p:nvPr>
        </p:nvSpPr>
        <p:spPr>
          <a:xfrm>
            <a:off x="5093150" y="1212500"/>
            <a:ext cx="3337200" cy="16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3" name="Google Shape;113;p7"/>
          <p:cNvSpPr txBox="1"/>
          <p:nvPr>
            <p:ph idx="1" type="subTitle"/>
          </p:nvPr>
        </p:nvSpPr>
        <p:spPr>
          <a:xfrm>
            <a:off x="4793675" y="2905600"/>
            <a:ext cx="3637200" cy="10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" name="Google Shape;114;p7"/>
          <p:cNvSpPr/>
          <p:nvPr>
            <p:ph idx="2" type="pic"/>
          </p:nvPr>
        </p:nvSpPr>
        <p:spPr>
          <a:xfrm flipH="1">
            <a:off x="266600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5" name="Google Shape;115;p7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5165400" y="4286325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7"/>
          <p:cNvGrpSpPr/>
          <p:nvPr/>
        </p:nvGrpSpPr>
        <p:grpSpPr>
          <a:xfrm>
            <a:off x="7742424" y="4319313"/>
            <a:ext cx="862182" cy="425110"/>
            <a:chOff x="951500" y="309675"/>
            <a:chExt cx="648599" cy="319800"/>
          </a:xfrm>
        </p:grpSpPr>
        <p:sp>
          <p:nvSpPr>
            <p:cNvPr id="117" name="Google Shape;117;p7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2" name="Google Shape;132;p7"/>
          <p:cNvPicPr preferRelativeResize="0"/>
          <p:nvPr/>
        </p:nvPicPr>
        <p:blipFill rotWithShape="1">
          <a:blip r:embed="rId5">
            <a:alphaModFix/>
          </a:blip>
          <a:srcRect b="33368" l="31413" r="36887" t="10802"/>
          <a:stretch/>
        </p:blipFill>
        <p:spPr>
          <a:xfrm>
            <a:off x="7818900" y="-17927"/>
            <a:ext cx="785698" cy="7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>
            <p:ph type="title"/>
          </p:nvPr>
        </p:nvSpPr>
        <p:spPr>
          <a:xfrm>
            <a:off x="1843500" y="1403750"/>
            <a:ext cx="5457000" cy="22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37" name="Google Shape;137;p8"/>
          <p:cNvGrpSpPr/>
          <p:nvPr/>
        </p:nvGrpSpPr>
        <p:grpSpPr>
          <a:xfrm>
            <a:off x="4019025" y="4424225"/>
            <a:ext cx="1105950" cy="368700"/>
            <a:chOff x="1123925" y="4067450"/>
            <a:chExt cx="1105950" cy="368700"/>
          </a:xfrm>
        </p:grpSpPr>
        <p:sp>
          <p:nvSpPr>
            <p:cNvPr id="138" name="Google Shape;138;p8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 b="33368" l="31413" r="36887" t="10802"/>
          <a:stretch/>
        </p:blipFill>
        <p:spPr>
          <a:xfrm>
            <a:off x="8382100" y="2125623"/>
            <a:ext cx="785698" cy="77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8"/>
          <p:cNvGrpSpPr/>
          <p:nvPr/>
        </p:nvGrpSpPr>
        <p:grpSpPr>
          <a:xfrm>
            <a:off x="529699" y="4304593"/>
            <a:ext cx="862182" cy="607955"/>
            <a:chOff x="951500" y="172125"/>
            <a:chExt cx="648599" cy="457350"/>
          </a:xfrm>
        </p:grpSpPr>
        <p:sp>
          <p:nvSpPr>
            <p:cNvPr id="143" name="Google Shape;143;p8"/>
            <p:cNvSpPr/>
            <p:nvPr/>
          </p:nvSpPr>
          <p:spPr>
            <a:xfrm>
              <a:off x="951500" y="17212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102548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253611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40464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55569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>
            <p:ph type="title"/>
          </p:nvPr>
        </p:nvSpPr>
        <p:spPr>
          <a:xfrm flipH="1">
            <a:off x="713350" y="1252638"/>
            <a:ext cx="4045200" cy="14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7" name="Google Shape;167;p9"/>
          <p:cNvSpPr txBox="1"/>
          <p:nvPr>
            <p:ph idx="1" type="subTitle"/>
          </p:nvPr>
        </p:nvSpPr>
        <p:spPr>
          <a:xfrm flipH="1">
            <a:off x="713225" y="2679763"/>
            <a:ext cx="4350300" cy="12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8" name="Google Shape;168;p9"/>
          <p:cNvSpPr/>
          <p:nvPr>
            <p:ph idx="2" type="pic"/>
          </p:nvPr>
        </p:nvSpPr>
        <p:spPr>
          <a:xfrm>
            <a:off x="5644322" y="571475"/>
            <a:ext cx="3223200" cy="4032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 b="17683" l="29912" r="33280" t="17110"/>
          <a:stretch/>
        </p:blipFill>
        <p:spPr>
          <a:xfrm>
            <a:off x="3909850" y="-457975"/>
            <a:ext cx="1324310" cy="131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9"/>
          <p:cNvGrpSpPr/>
          <p:nvPr/>
        </p:nvGrpSpPr>
        <p:grpSpPr>
          <a:xfrm>
            <a:off x="6863125" y="327775"/>
            <a:ext cx="785700" cy="132000"/>
            <a:chOff x="2561975" y="171900"/>
            <a:chExt cx="785700" cy="132000"/>
          </a:xfrm>
        </p:grpSpPr>
        <p:sp>
          <p:nvSpPr>
            <p:cNvPr id="171" name="Google Shape;171;p9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9"/>
          <p:cNvGrpSpPr/>
          <p:nvPr/>
        </p:nvGrpSpPr>
        <p:grpSpPr>
          <a:xfrm>
            <a:off x="529712" y="436625"/>
            <a:ext cx="862182" cy="425110"/>
            <a:chOff x="951500" y="309675"/>
            <a:chExt cx="648599" cy="319800"/>
          </a:xfrm>
        </p:grpSpPr>
        <p:sp>
          <p:nvSpPr>
            <p:cNvPr id="176" name="Google Shape;176;p9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0"/>
          <p:cNvPicPr preferRelativeResize="0"/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12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4">
            <a:alphaModFix/>
          </a:blip>
          <a:srcRect b="33368" l="31413" r="36887" t="10802"/>
          <a:stretch/>
        </p:blipFill>
        <p:spPr>
          <a:xfrm>
            <a:off x="-27975" y="1095948"/>
            <a:ext cx="785698" cy="77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0"/>
          <p:cNvGrpSpPr/>
          <p:nvPr/>
        </p:nvGrpSpPr>
        <p:grpSpPr>
          <a:xfrm>
            <a:off x="4140912" y="4696425"/>
            <a:ext cx="862182" cy="425110"/>
            <a:chOff x="951500" y="309675"/>
            <a:chExt cx="648599" cy="319800"/>
          </a:xfrm>
        </p:grpSpPr>
        <p:sp>
          <p:nvSpPr>
            <p:cNvPr id="196" name="Google Shape;196;p10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10"/>
          <p:cNvSpPr txBox="1"/>
          <p:nvPr>
            <p:ph type="title"/>
          </p:nvPr>
        </p:nvSpPr>
        <p:spPr>
          <a:xfrm>
            <a:off x="2113950" y="401925"/>
            <a:ext cx="4916100" cy="1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875" y="401650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ela Gothic One"/>
              <a:buNone/>
              <a:defRPr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ela Gothic One"/>
              <a:buNone/>
              <a:defRPr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ela Gothic One"/>
              <a:buNone/>
              <a:defRPr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ela Gothic One"/>
              <a:buNone/>
              <a:defRPr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ela Gothic One"/>
              <a:buNone/>
              <a:defRPr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ela Gothic One"/>
              <a:buNone/>
              <a:defRPr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ela Gothic One"/>
              <a:buNone/>
              <a:defRPr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ela Gothic One"/>
              <a:buNone/>
              <a:defRPr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ela Gothic One"/>
              <a:buNone/>
              <a:defRPr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875" y="1152475"/>
            <a:ext cx="7722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238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238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238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238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238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238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238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238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4"/>
          <p:cNvSpPr/>
          <p:nvPr/>
        </p:nvSpPr>
        <p:spPr>
          <a:xfrm>
            <a:off x="2099150" y="2001775"/>
            <a:ext cx="55293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4"/>
          <p:cNvSpPr/>
          <p:nvPr/>
        </p:nvSpPr>
        <p:spPr>
          <a:xfrm>
            <a:off x="3341450" y="1550675"/>
            <a:ext cx="33348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4"/>
          <p:cNvSpPr/>
          <p:nvPr/>
        </p:nvSpPr>
        <p:spPr>
          <a:xfrm>
            <a:off x="2099150" y="819263"/>
            <a:ext cx="55293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4"/>
          <p:cNvSpPr txBox="1"/>
          <p:nvPr>
            <p:ph type="ctrTitle"/>
          </p:nvPr>
        </p:nvSpPr>
        <p:spPr>
          <a:xfrm>
            <a:off x="2389250" y="795775"/>
            <a:ext cx="5239200" cy="19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PROYECTO JUNIOR: ACHIEVEMENT</a:t>
            </a:r>
            <a:endParaRPr/>
          </a:p>
        </p:txBody>
      </p:sp>
      <p:pic>
        <p:nvPicPr>
          <p:cNvPr id="771" name="Google Shape;771;p34"/>
          <p:cNvPicPr preferRelativeResize="0"/>
          <p:nvPr/>
        </p:nvPicPr>
        <p:blipFill rotWithShape="1">
          <a:blip r:embed="rId3">
            <a:alphaModFix/>
          </a:blip>
          <a:srcRect b="17683" l="29912" r="33280" t="17110"/>
          <a:stretch/>
        </p:blipFill>
        <p:spPr>
          <a:xfrm>
            <a:off x="2588600" y="4029525"/>
            <a:ext cx="1324310" cy="131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34"/>
          <p:cNvPicPr preferRelativeResize="0"/>
          <p:nvPr/>
        </p:nvPicPr>
        <p:blipFill rotWithShape="1">
          <a:blip r:embed="rId4">
            <a:alphaModFix/>
          </a:blip>
          <a:srcRect b="33368" l="31413" r="36887" t="10802"/>
          <a:stretch/>
        </p:blipFill>
        <p:spPr>
          <a:xfrm>
            <a:off x="8388025" y="795786"/>
            <a:ext cx="785698" cy="77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3" name="Google Shape;773;p34"/>
          <p:cNvGrpSpPr/>
          <p:nvPr/>
        </p:nvGrpSpPr>
        <p:grpSpPr>
          <a:xfrm>
            <a:off x="255349" y="4304775"/>
            <a:ext cx="3450048" cy="769199"/>
            <a:chOff x="4697624" y="4029525"/>
            <a:chExt cx="3450048" cy="769199"/>
          </a:xfrm>
        </p:grpSpPr>
        <p:sp>
          <p:nvSpPr>
            <p:cNvPr id="774" name="Google Shape;774;p34"/>
            <p:cNvSpPr/>
            <p:nvPr/>
          </p:nvSpPr>
          <p:spPr>
            <a:xfrm>
              <a:off x="4697624" y="4029525"/>
              <a:ext cx="3450048" cy="3373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Dela Gothic One"/>
                </a:rPr>
                <a:t>RECYCLING</a:t>
              </a:r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697624" y="4461375"/>
              <a:ext cx="3450048" cy="3373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Dela Gothic One"/>
                </a:rPr>
                <a:t>RECYCLING</a:t>
              </a:r>
            </a:p>
          </p:txBody>
        </p:sp>
      </p:grpSp>
      <p:pic>
        <p:nvPicPr>
          <p:cNvPr id="776" name="Google Shape;77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775" y="1791775"/>
            <a:ext cx="2003888" cy="2023399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34"/>
          <p:cNvSpPr txBox="1"/>
          <p:nvPr/>
        </p:nvSpPr>
        <p:spPr>
          <a:xfrm>
            <a:off x="4338200" y="3662775"/>
            <a:ext cx="459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S</a:t>
            </a:r>
            <a:r>
              <a:rPr lang="en" sz="27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uelas Sueltas </a:t>
            </a:r>
            <a:r>
              <a:rPr i="1" lang="en" sz="23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hechas de caucho</a:t>
            </a:r>
            <a:endParaRPr i="1" sz="230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grpSp>
        <p:nvGrpSpPr>
          <p:cNvPr id="778" name="Google Shape;778;p34"/>
          <p:cNvGrpSpPr/>
          <p:nvPr/>
        </p:nvGrpSpPr>
        <p:grpSpPr>
          <a:xfrm>
            <a:off x="6829125" y="4709475"/>
            <a:ext cx="1105950" cy="368700"/>
            <a:chOff x="1123925" y="4067450"/>
            <a:chExt cx="1105950" cy="368700"/>
          </a:xfrm>
        </p:grpSpPr>
        <p:sp>
          <p:nvSpPr>
            <p:cNvPr id="779" name="Google Shape;779;p34"/>
            <p:cNvSpPr/>
            <p:nvPr/>
          </p:nvSpPr>
          <p:spPr>
            <a:xfrm>
              <a:off x="112392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1492550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1861175" y="4067450"/>
              <a:ext cx="368700" cy="368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5"/>
          <p:cNvSpPr/>
          <p:nvPr/>
        </p:nvSpPr>
        <p:spPr>
          <a:xfrm>
            <a:off x="529700" y="841000"/>
            <a:ext cx="4409400" cy="60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5"/>
          <p:cNvSpPr/>
          <p:nvPr/>
        </p:nvSpPr>
        <p:spPr>
          <a:xfrm>
            <a:off x="529700" y="401925"/>
            <a:ext cx="39027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5"/>
          <p:cNvSpPr txBox="1"/>
          <p:nvPr>
            <p:ph type="title"/>
          </p:nvPr>
        </p:nvSpPr>
        <p:spPr>
          <a:xfrm>
            <a:off x="384650" y="401925"/>
            <a:ext cx="4192800" cy="9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CÓMO</a:t>
            </a:r>
            <a:r>
              <a:rPr lang="en" sz="1900"/>
              <a:t> </a:t>
            </a:r>
            <a:r>
              <a:rPr lang="en" sz="1900"/>
              <a:t>REALIZAMOS NUESTRAS  SUELAS DE ZAPATO CON CAUCHO</a:t>
            </a:r>
            <a:endParaRPr sz="1700"/>
          </a:p>
        </p:txBody>
      </p:sp>
      <p:grpSp>
        <p:nvGrpSpPr>
          <p:cNvPr id="789" name="Google Shape;789;p35"/>
          <p:cNvGrpSpPr/>
          <p:nvPr/>
        </p:nvGrpSpPr>
        <p:grpSpPr>
          <a:xfrm>
            <a:off x="6824837" y="272093"/>
            <a:ext cx="862182" cy="607955"/>
            <a:chOff x="951500" y="172125"/>
            <a:chExt cx="648599" cy="457350"/>
          </a:xfrm>
        </p:grpSpPr>
        <p:sp>
          <p:nvSpPr>
            <p:cNvPr id="790" name="Google Shape;790;p35"/>
            <p:cNvSpPr/>
            <p:nvPr/>
          </p:nvSpPr>
          <p:spPr>
            <a:xfrm>
              <a:off x="951500" y="17212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102548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253611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40464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951500" y="3096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102548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253611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40464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951500" y="4473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102548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1253611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140464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951500" y="5850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1102548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1253611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140464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555699" y="17220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555699" y="309750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1555699" y="4473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1555699" y="585075"/>
              <a:ext cx="44400" cy="4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35"/>
          <p:cNvGrpSpPr/>
          <p:nvPr/>
        </p:nvGrpSpPr>
        <p:grpSpPr>
          <a:xfrm>
            <a:off x="4012900" y="1353825"/>
            <a:ext cx="785700" cy="132000"/>
            <a:chOff x="2561975" y="171900"/>
            <a:chExt cx="785700" cy="132000"/>
          </a:xfrm>
        </p:grpSpPr>
        <p:sp>
          <p:nvSpPr>
            <p:cNvPr id="811" name="Google Shape;811;p35"/>
            <p:cNvSpPr/>
            <p:nvPr/>
          </p:nvSpPr>
          <p:spPr>
            <a:xfrm>
              <a:off x="25619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7798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9977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215675" y="171900"/>
              <a:ext cx="132000" cy="132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15" name="Google Shape;815;p35"/>
          <p:cNvPicPr preferRelativeResize="0"/>
          <p:nvPr/>
        </p:nvPicPr>
        <p:blipFill rotWithShape="1">
          <a:blip r:embed="rId3">
            <a:alphaModFix/>
          </a:blip>
          <a:srcRect b="33368" l="31413" r="36887" t="10802"/>
          <a:stretch/>
        </p:blipFill>
        <p:spPr>
          <a:xfrm>
            <a:off x="8393975" y="2182573"/>
            <a:ext cx="785698" cy="77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6" name="Google Shape;816;p35"/>
          <p:cNvGrpSpPr/>
          <p:nvPr/>
        </p:nvGrpSpPr>
        <p:grpSpPr>
          <a:xfrm>
            <a:off x="7052411" y="3784046"/>
            <a:ext cx="748116" cy="695365"/>
            <a:chOff x="5104875" y="3210550"/>
            <a:chExt cx="799525" cy="743150"/>
          </a:xfrm>
        </p:grpSpPr>
        <p:sp>
          <p:nvSpPr>
            <p:cNvPr id="817" name="Google Shape;817;p35"/>
            <p:cNvSpPr/>
            <p:nvPr/>
          </p:nvSpPr>
          <p:spPr>
            <a:xfrm>
              <a:off x="5266625" y="3220100"/>
              <a:ext cx="244050" cy="248350"/>
            </a:xfrm>
            <a:custGeom>
              <a:rect b="b" l="l" r="r" t="t"/>
              <a:pathLst>
                <a:path extrusionOk="0" h="9934" w="9762">
                  <a:moveTo>
                    <a:pt x="5324" y="1"/>
                  </a:moveTo>
                  <a:cubicBezTo>
                    <a:pt x="4236" y="1"/>
                    <a:pt x="3195" y="673"/>
                    <a:pt x="2441" y="1911"/>
                  </a:cubicBezTo>
                  <a:lnTo>
                    <a:pt x="1" y="6200"/>
                  </a:lnTo>
                  <a:lnTo>
                    <a:pt x="6249" y="9934"/>
                  </a:lnTo>
                  <a:lnTo>
                    <a:pt x="9761" y="4314"/>
                  </a:lnTo>
                  <a:cubicBezTo>
                    <a:pt x="9761" y="4314"/>
                    <a:pt x="8911" y="2872"/>
                    <a:pt x="8652" y="2392"/>
                  </a:cubicBezTo>
                  <a:cubicBezTo>
                    <a:pt x="7682" y="756"/>
                    <a:pt x="6477" y="1"/>
                    <a:pt x="5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5646500" y="3463800"/>
              <a:ext cx="257900" cy="235725"/>
            </a:xfrm>
            <a:custGeom>
              <a:rect b="b" l="l" r="r" t="t"/>
              <a:pathLst>
                <a:path extrusionOk="0" h="9429" w="10316">
                  <a:moveTo>
                    <a:pt x="6397" y="1"/>
                  </a:moveTo>
                  <a:lnTo>
                    <a:pt x="1" y="3513"/>
                  </a:lnTo>
                  <a:lnTo>
                    <a:pt x="3217" y="9428"/>
                  </a:lnTo>
                  <a:cubicBezTo>
                    <a:pt x="3217" y="9428"/>
                    <a:pt x="4807" y="9391"/>
                    <a:pt x="5362" y="9391"/>
                  </a:cubicBezTo>
                  <a:cubicBezTo>
                    <a:pt x="9022" y="9317"/>
                    <a:pt x="10316" y="6877"/>
                    <a:pt x="8874" y="4289"/>
                  </a:cubicBezTo>
                  <a:lnTo>
                    <a:pt x="6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5420050" y="3210550"/>
              <a:ext cx="372525" cy="242200"/>
            </a:xfrm>
            <a:custGeom>
              <a:rect b="b" l="l" r="r" t="t"/>
              <a:pathLst>
                <a:path extrusionOk="0" h="9688" w="14901">
                  <a:moveTo>
                    <a:pt x="1" y="1"/>
                  </a:moveTo>
                  <a:cubicBezTo>
                    <a:pt x="1776" y="334"/>
                    <a:pt x="2700" y="1628"/>
                    <a:pt x="2922" y="2182"/>
                  </a:cubicBezTo>
                  <a:lnTo>
                    <a:pt x="6212" y="8245"/>
                  </a:lnTo>
                  <a:lnTo>
                    <a:pt x="4142" y="9354"/>
                  </a:lnTo>
                  <a:lnTo>
                    <a:pt x="11462" y="9687"/>
                  </a:lnTo>
                  <a:lnTo>
                    <a:pt x="14900" y="3661"/>
                  </a:lnTo>
                  <a:lnTo>
                    <a:pt x="12719" y="4807"/>
                  </a:lnTo>
                  <a:lnTo>
                    <a:pt x="11055" y="1812"/>
                  </a:lnTo>
                  <a:cubicBezTo>
                    <a:pt x="10131" y="555"/>
                    <a:pt x="9946" y="1"/>
                    <a:pt x="5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5516175" y="3648650"/>
              <a:ext cx="353100" cy="305050"/>
            </a:xfrm>
            <a:custGeom>
              <a:rect b="b" l="l" r="r" t="t"/>
              <a:pathLst>
                <a:path extrusionOk="0" h="12202" w="14124">
                  <a:moveTo>
                    <a:pt x="3994" y="1"/>
                  </a:moveTo>
                  <a:lnTo>
                    <a:pt x="1" y="6249"/>
                  </a:lnTo>
                  <a:lnTo>
                    <a:pt x="3513" y="12201"/>
                  </a:lnTo>
                  <a:lnTo>
                    <a:pt x="3624" y="9761"/>
                  </a:lnTo>
                  <a:lnTo>
                    <a:pt x="7062" y="9798"/>
                  </a:lnTo>
                  <a:cubicBezTo>
                    <a:pt x="8652" y="9613"/>
                    <a:pt x="9170" y="9761"/>
                    <a:pt x="11425" y="5805"/>
                  </a:cubicBezTo>
                  <a:lnTo>
                    <a:pt x="14124" y="1110"/>
                  </a:lnTo>
                  <a:lnTo>
                    <a:pt x="14087" y="1110"/>
                  </a:lnTo>
                  <a:cubicBezTo>
                    <a:pt x="13082" y="2276"/>
                    <a:pt x="11794" y="2449"/>
                    <a:pt x="11068" y="2449"/>
                  </a:cubicBezTo>
                  <a:cubicBezTo>
                    <a:pt x="10965" y="2449"/>
                    <a:pt x="10874" y="2446"/>
                    <a:pt x="10796" y="2441"/>
                  </a:cubicBezTo>
                  <a:lnTo>
                    <a:pt x="3994" y="2441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5104875" y="3456425"/>
              <a:ext cx="293950" cy="242175"/>
            </a:xfrm>
            <a:custGeom>
              <a:rect b="b" l="l" r="r" t="t"/>
              <a:pathLst>
                <a:path extrusionOk="0" h="9687" w="11758">
                  <a:moveTo>
                    <a:pt x="8319" y="0"/>
                  </a:moveTo>
                  <a:lnTo>
                    <a:pt x="1406" y="74"/>
                  </a:lnTo>
                  <a:lnTo>
                    <a:pt x="3476" y="1368"/>
                  </a:lnTo>
                  <a:lnTo>
                    <a:pt x="1702" y="4326"/>
                  </a:lnTo>
                  <a:cubicBezTo>
                    <a:pt x="1" y="7394"/>
                    <a:pt x="2700" y="9686"/>
                    <a:pt x="5694" y="9686"/>
                  </a:cubicBezTo>
                  <a:lnTo>
                    <a:pt x="7025" y="9686"/>
                  </a:lnTo>
                  <a:lnTo>
                    <a:pt x="9724" y="5287"/>
                  </a:lnTo>
                  <a:lnTo>
                    <a:pt x="11758" y="6544"/>
                  </a:lnTo>
                  <a:lnTo>
                    <a:pt x="8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5146475" y="3669925"/>
              <a:ext cx="327225" cy="226475"/>
            </a:xfrm>
            <a:custGeom>
              <a:rect b="b" l="l" r="r" t="t"/>
              <a:pathLst>
                <a:path extrusionOk="0" h="9059" w="13089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884" y="5287"/>
                    <a:pt x="3735" y="7062"/>
                  </a:cubicBezTo>
                  <a:cubicBezTo>
                    <a:pt x="4770" y="9058"/>
                    <a:pt x="6877" y="9058"/>
                    <a:pt x="6877" y="9058"/>
                  </a:cubicBezTo>
                  <a:lnTo>
                    <a:pt x="12977" y="9058"/>
                  </a:lnTo>
                  <a:lnTo>
                    <a:pt x="13088" y="1590"/>
                  </a:lnTo>
                  <a:lnTo>
                    <a:pt x="13088" y="1590"/>
                  </a:lnTo>
                  <a:cubicBezTo>
                    <a:pt x="13088" y="1590"/>
                    <a:pt x="11012" y="1630"/>
                    <a:pt x="8489" y="1630"/>
                  </a:cubicBezTo>
                  <a:cubicBezTo>
                    <a:pt x="6806" y="1630"/>
                    <a:pt x="4925" y="1612"/>
                    <a:pt x="3328" y="1553"/>
                  </a:cubicBezTo>
                  <a:cubicBezTo>
                    <a:pt x="1036" y="1516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23" name="Google Shape;8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200" y="1260400"/>
            <a:ext cx="2209800" cy="20669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824" name="Google Shape;824;p35"/>
          <p:cNvSpPr txBox="1"/>
          <p:nvPr>
            <p:ph idx="4294967295" type="subTitle"/>
          </p:nvPr>
        </p:nvSpPr>
        <p:spPr>
          <a:xfrm flipH="1">
            <a:off x="468350" y="1632950"/>
            <a:ext cx="5519400" cy="29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Obtenemos los </a:t>
            </a:r>
            <a:r>
              <a:rPr lang="en" sz="1800"/>
              <a:t>neumáticos</a:t>
            </a:r>
            <a:r>
              <a:rPr lang="en" sz="1800"/>
              <a:t> en desuso.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Los limpiamos correctamente.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Realizamos un molde previo con las medidas del cliente.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Siguiendo el molde, lo marcamos con tiza sobre el </a:t>
            </a:r>
            <a:r>
              <a:rPr lang="en" sz="1800"/>
              <a:t>neumático</a:t>
            </a:r>
            <a:r>
              <a:rPr lang="en" sz="1800"/>
              <a:t> y recortamos a la medida que se nos </a:t>
            </a:r>
            <a:r>
              <a:rPr lang="en" sz="1800"/>
              <a:t>pidió</a:t>
            </a:r>
            <a:r>
              <a:rPr lang="en" sz="1800"/>
              <a:t>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Al final, </a:t>
            </a:r>
            <a:r>
              <a:rPr lang="en" sz="1800"/>
              <a:t>acordamos la entrega</a:t>
            </a:r>
            <a:r>
              <a:rPr lang="en" sz="1800"/>
              <a:t> con el cliente.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6"/>
          <p:cNvSpPr txBox="1"/>
          <p:nvPr>
            <p:ph idx="1" type="subTitle"/>
          </p:nvPr>
        </p:nvSpPr>
        <p:spPr>
          <a:xfrm>
            <a:off x="165975" y="651575"/>
            <a:ext cx="27237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Empresas, emprendimientos, deportistas</a:t>
            </a:r>
            <a:endParaRPr sz="1400"/>
          </a:p>
        </p:txBody>
      </p:sp>
      <p:sp>
        <p:nvSpPr>
          <p:cNvPr id="830" name="Google Shape;830;p36"/>
          <p:cNvSpPr txBox="1"/>
          <p:nvPr>
            <p:ph idx="2" type="subTitle"/>
          </p:nvPr>
        </p:nvSpPr>
        <p:spPr>
          <a:xfrm>
            <a:off x="314775" y="281702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SOCIOS CLAVES</a:t>
            </a:r>
            <a:endParaRPr sz="1500"/>
          </a:p>
        </p:txBody>
      </p:sp>
      <p:sp>
        <p:nvSpPr>
          <p:cNvPr id="831" name="Google Shape;831;p36"/>
          <p:cNvSpPr txBox="1"/>
          <p:nvPr>
            <p:ph idx="3" type="subTitle"/>
          </p:nvPr>
        </p:nvSpPr>
        <p:spPr>
          <a:xfrm>
            <a:off x="3157200" y="800726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Caucho reciclado</a:t>
            </a:r>
            <a:endParaRPr/>
          </a:p>
        </p:txBody>
      </p:sp>
      <p:sp>
        <p:nvSpPr>
          <p:cNvPr id="832" name="Google Shape;832;p36"/>
          <p:cNvSpPr txBox="1"/>
          <p:nvPr>
            <p:ph idx="4" type="subTitle"/>
          </p:nvPr>
        </p:nvSpPr>
        <p:spPr>
          <a:xfrm>
            <a:off x="3190200" y="357902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</a:t>
            </a:r>
            <a:r>
              <a:rPr lang="en" sz="1900"/>
              <a:t>ECURSOS CLAVES</a:t>
            </a:r>
            <a:endParaRPr sz="1900"/>
          </a:p>
        </p:txBody>
      </p:sp>
      <p:sp>
        <p:nvSpPr>
          <p:cNvPr id="833" name="Google Shape;833;p36"/>
          <p:cNvSpPr txBox="1"/>
          <p:nvPr>
            <p:ph idx="5" type="subTitle"/>
          </p:nvPr>
        </p:nvSpPr>
        <p:spPr>
          <a:xfrm>
            <a:off x="6290625" y="880176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Suelas </a:t>
            </a:r>
            <a:r>
              <a:rPr lang="en"/>
              <a:t>económicas</a:t>
            </a:r>
            <a:r>
              <a:rPr lang="en"/>
              <a:t>, ligeras y </a:t>
            </a:r>
            <a:r>
              <a:rPr lang="en"/>
              <a:t>cómodas</a:t>
            </a:r>
            <a:r>
              <a:rPr lang="en"/>
              <a:t> al andar y correr.</a:t>
            </a:r>
            <a:endParaRPr/>
          </a:p>
        </p:txBody>
      </p:sp>
      <p:sp>
        <p:nvSpPr>
          <p:cNvPr id="834" name="Google Shape;834;p36"/>
          <p:cNvSpPr txBox="1"/>
          <p:nvPr>
            <p:ph idx="6" type="subTitle"/>
          </p:nvPr>
        </p:nvSpPr>
        <p:spPr>
          <a:xfrm>
            <a:off x="6141825" y="434100"/>
            <a:ext cx="27237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PROPUESTA DE VALOR</a:t>
            </a:r>
            <a:endParaRPr sz="1900"/>
          </a:p>
        </p:txBody>
      </p:sp>
      <p:sp>
        <p:nvSpPr>
          <p:cNvPr id="835" name="Google Shape;835;p36"/>
          <p:cNvSpPr txBox="1"/>
          <p:nvPr>
            <p:ph idx="7" type="subTitle"/>
          </p:nvPr>
        </p:nvSpPr>
        <p:spPr>
          <a:xfrm>
            <a:off x="314775" y="2132976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Obtener </a:t>
            </a:r>
            <a:r>
              <a:rPr lang="en" sz="1400"/>
              <a:t>neumáticos</a:t>
            </a:r>
            <a:r>
              <a:rPr lang="en" sz="1400"/>
              <a:t> en desuso, limpiar, hacer el molde de la suela, venderla</a:t>
            </a:r>
            <a:r>
              <a:rPr lang="en"/>
              <a:t>.</a:t>
            </a:r>
            <a:endParaRPr/>
          </a:p>
        </p:txBody>
      </p:sp>
      <p:sp>
        <p:nvSpPr>
          <p:cNvPr id="836" name="Google Shape;836;p36"/>
          <p:cNvSpPr txBox="1"/>
          <p:nvPr>
            <p:ph idx="8" type="subTitle"/>
          </p:nvPr>
        </p:nvSpPr>
        <p:spPr>
          <a:xfrm>
            <a:off x="-18375" y="1649375"/>
            <a:ext cx="30924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A</a:t>
            </a:r>
            <a:r>
              <a:rPr lang="en" sz="1800"/>
              <a:t>CTIVIDADES CLAVES</a:t>
            </a:r>
            <a:endParaRPr sz="1800"/>
          </a:p>
        </p:txBody>
      </p:sp>
      <p:sp>
        <p:nvSpPr>
          <p:cNvPr id="837" name="Google Shape;837;p36"/>
          <p:cNvSpPr txBox="1"/>
          <p:nvPr>
            <p:ph idx="9" type="subTitle"/>
          </p:nvPr>
        </p:nvSpPr>
        <p:spPr>
          <a:xfrm>
            <a:off x="314775" y="3918151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$30.000</a:t>
            </a:r>
            <a:endParaRPr/>
          </a:p>
        </p:txBody>
      </p:sp>
      <p:sp>
        <p:nvSpPr>
          <p:cNvPr id="838" name="Google Shape;838;p36"/>
          <p:cNvSpPr txBox="1"/>
          <p:nvPr>
            <p:ph idx="13" type="subTitle"/>
          </p:nvPr>
        </p:nvSpPr>
        <p:spPr>
          <a:xfrm>
            <a:off x="135525" y="3532350"/>
            <a:ext cx="27846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E</a:t>
            </a:r>
            <a:r>
              <a:rPr lang="en" sz="1800"/>
              <a:t>STRUCTURA DE COS</a:t>
            </a:r>
            <a:r>
              <a:rPr lang="en" sz="1800"/>
              <a:t>TO</a:t>
            </a:r>
            <a:endParaRPr sz="1600"/>
          </a:p>
        </p:txBody>
      </p:sp>
      <p:sp>
        <p:nvSpPr>
          <p:cNvPr id="839" name="Google Shape;839;p36"/>
          <p:cNvSpPr txBox="1"/>
          <p:nvPr>
            <p:ph idx="14" type="subTitle"/>
          </p:nvPr>
        </p:nvSpPr>
        <p:spPr>
          <a:xfrm>
            <a:off x="3104475" y="3816075"/>
            <a:ext cx="27237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Aquellas personas que quieran colaborar con el reciclaje y busquen mejor calidad al correr o caminar.</a:t>
            </a:r>
            <a:endParaRPr/>
          </a:p>
        </p:txBody>
      </p:sp>
      <p:sp>
        <p:nvSpPr>
          <p:cNvPr id="840" name="Google Shape;840;p36"/>
          <p:cNvSpPr txBox="1"/>
          <p:nvPr>
            <p:ph idx="15" type="subTitle"/>
          </p:nvPr>
        </p:nvSpPr>
        <p:spPr>
          <a:xfrm>
            <a:off x="3157200" y="3430277"/>
            <a:ext cx="24261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SEGMENTO DE CLIENTES</a:t>
            </a:r>
            <a:endParaRPr sz="1900"/>
          </a:p>
        </p:txBody>
      </p:sp>
      <p:sp>
        <p:nvSpPr>
          <p:cNvPr id="841" name="Google Shape;841;p36"/>
          <p:cNvSpPr txBox="1"/>
          <p:nvPr>
            <p:ph idx="3" type="subTitle"/>
          </p:nvPr>
        </p:nvSpPr>
        <p:spPr>
          <a:xfrm>
            <a:off x="3157200" y="2077400"/>
            <a:ext cx="25866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Vamos a tener un trato cercano para saber sus </a:t>
            </a:r>
            <a:r>
              <a:rPr lang="en"/>
              <a:t>necesidades</a:t>
            </a:r>
            <a:r>
              <a:rPr lang="en"/>
              <a:t> y mejorar el producto.</a:t>
            </a:r>
            <a:endParaRPr/>
          </a:p>
        </p:txBody>
      </p:sp>
      <p:sp>
        <p:nvSpPr>
          <p:cNvPr id="842" name="Google Shape;842;p36"/>
          <p:cNvSpPr txBox="1"/>
          <p:nvPr>
            <p:ph idx="4" type="subTitle"/>
          </p:nvPr>
        </p:nvSpPr>
        <p:spPr>
          <a:xfrm>
            <a:off x="2920125" y="1670975"/>
            <a:ext cx="30924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RELACIÓN</a:t>
            </a:r>
            <a:r>
              <a:rPr lang="en" sz="1900"/>
              <a:t> CON EL CLIENTE</a:t>
            </a:r>
            <a:endParaRPr sz="1900"/>
          </a:p>
        </p:txBody>
      </p:sp>
      <p:sp>
        <p:nvSpPr>
          <p:cNvPr id="843" name="Google Shape;843;p36"/>
          <p:cNvSpPr txBox="1"/>
          <p:nvPr>
            <p:ph idx="5" type="subTitle"/>
          </p:nvPr>
        </p:nvSpPr>
        <p:spPr>
          <a:xfrm>
            <a:off x="6363225" y="2475589"/>
            <a:ext cx="24261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 sociales (Instagram, Facebook y Twitter)</a:t>
            </a:r>
            <a:endParaRPr/>
          </a:p>
        </p:txBody>
      </p:sp>
      <p:sp>
        <p:nvSpPr>
          <p:cNvPr id="844" name="Google Shape;844;p36"/>
          <p:cNvSpPr txBox="1"/>
          <p:nvPr>
            <p:ph idx="6" type="subTitle"/>
          </p:nvPr>
        </p:nvSpPr>
        <p:spPr>
          <a:xfrm>
            <a:off x="6141825" y="1937000"/>
            <a:ext cx="27237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CANALES</a:t>
            </a:r>
            <a:endParaRPr sz="1900"/>
          </a:p>
        </p:txBody>
      </p:sp>
      <p:sp>
        <p:nvSpPr>
          <p:cNvPr id="845" name="Google Shape;845;p36"/>
          <p:cNvSpPr txBox="1"/>
          <p:nvPr>
            <p:ph idx="6" type="subTitle"/>
          </p:nvPr>
        </p:nvSpPr>
        <p:spPr>
          <a:xfrm>
            <a:off x="6141825" y="3715925"/>
            <a:ext cx="27237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FUENTES DE INGRESOS</a:t>
            </a:r>
            <a:endParaRPr sz="1900"/>
          </a:p>
        </p:txBody>
      </p:sp>
      <p:sp>
        <p:nvSpPr>
          <p:cNvPr id="846" name="Google Shape;846;p36"/>
          <p:cNvSpPr txBox="1"/>
          <p:nvPr>
            <p:ph idx="5" type="subTitle"/>
          </p:nvPr>
        </p:nvSpPr>
        <p:spPr>
          <a:xfrm>
            <a:off x="6281825" y="4251578"/>
            <a:ext cx="24261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Ahorros y apoyo </a:t>
            </a:r>
            <a:r>
              <a:rPr lang="en"/>
              <a:t>económico</a:t>
            </a:r>
            <a:r>
              <a:rPr lang="en"/>
              <a:t> de nuestros padres.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7"/>
          <p:cNvSpPr txBox="1"/>
          <p:nvPr>
            <p:ph type="title"/>
          </p:nvPr>
        </p:nvSpPr>
        <p:spPr>
          <a:xfrm>
            <a:off x="725550" y="249525"/>
            <a:ext cx="76929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Integrantes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Grupo 5</a:t>
            </a:r>
            <a:endParaRPr/>
          </a:p>
        </p:txBody>
      </p:sp>
      <p:sp>
        <p:nvSpPr>
          <p:cNvPr id="852" name="Google Shape;852;p37"/>
          <p:cNvSpPr txBox="1"/>
          <p:nvPr>
            <p:ph idx="1" type="subTitle"/>
          </p:nvPr>
        </p:nvSpPr>
        <p:spPr>
          <a:xfrm flipH="1">
            <a:off x="1866000" y="1497475"/>
            <a:ext cx="55419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RASERO, Gastón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AGUDO, Gabriel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BRETILLOT, Paula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CARDÚS, Bruno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ESCRIVÁ, Facundo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MALBERTI, Daniela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MATURANO, Martina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MELÓ, Santiago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ORTIZ, Renata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SEBASTIANELLI, Carola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3" name="Google Shape;8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200" y="98575"/>
            <a:ext cx="1565075" cy="15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625" y="98575"/>
            <a:ext cx="1565075" cy="15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astic Recycling Company Project Proposal by Slidesgo">
  <a:themeElements>
    <a:clrScheme name="Simple Light">
      <a:dk1>
        <a:srgbClr val="000000"/>
      </a:dk1>
      <a:lt1>
        <a:srgbClr val="FFFFFF"/>
      </a:lt1>
      <a:dk2>
        <a:srgbClr val="EFEFEF"/>
      </a:dk2>
      <a:lt2>
        <a:srgbClr val="4DA5E9"/>
      </a:lt2>
      <a:accent1>
        <a:srgbClr val="84DDB2"/>
      </a:accent1>
      <a:accent2>
        <a:srgbClr val="9E9E9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