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125CEDF-D1EE-4C60-8FEB-7887A2EDB2B1}" type="datetimeFigureOut">
              <a:rPr lang="es-AR" smtClean="0"/>
              <a:t>24/10/2022</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02304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64979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52353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30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91213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125CEDF-D1EE-4C60-8FEB-7887A2EDB2B1}" type="datetimeFigureOut">
              <a:rPr lang="es-AR" smtClean="0"/>
              <a:t>24/10/2022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55655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125CEDF-D1EE-4C60-8FEB-7887A2EDB2B1}" type="datetimeFigureOut">
              <a:rPr lang="es-AR" smtClean="0"/>
              <a:t>24/10/2022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42852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25CEDF-D1EE-4C60-8FEB-7887A2EDB2B1}" type="datetimeFigureOut">
              <a:rPr lang="es-AR" smtClean="0"/>
              <a:t>24/10/2022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57763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125CEDF-D1EE-4C60-8FEB-7887A2EDB2B1}" type="datetimeFigureOut">
              <a:rPr lang="es-AR" smtClean="0"/>
              <a:t>24/10/2022</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41313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125CEDF-D1EE-4C60-8FEB-7887A2EDB2B1}" type="datetimeFigureOut">
              <a:rPr lang="es-AR" smtClean="0"/>
              <a:t>24/10/2022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924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125CEDF-D1EE-4C60-8FEB-7887A2EDB2B1}" type="datetimeFigureOut">
              <a:rPr lang="es-AR" smtClean="0"/>
              <a:t>24/10/2022</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00368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110593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125CEDF-D1EE-4C60-8FEB-7887A2EDB2B1}" type="datetimeFigureOut">
              <a:rPr lang="es-AR" smtClean="0"/>
              <a:t>24/10/2022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42330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25CEDF-D1EE-4C60-8FEB-7887A2EDB2B1}" type="datetimeFigureOut">
              <a:rPr lang="es-AR" smtClean="0"/>
              <a:t>24/10/2022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73262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5CEDF-D1EE-4C60-8FEB-7887A2EDB2B1}" type="datetimeFigureOut">
              <a:rPr lang="es-AR" smtClean="0"/>
              <a:t>24/10/2022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0456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279574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125CEDF-D1EE-4C60-8FEB-7887A2EDB2B1}" type="datetimeFigureOut">
              <a:rPr lang="es-AR" smtClean="0"/>
              <a:t>24/10/2022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A9208CAA-E4D4-4FA0-A000-4B9468BF2FAB}" type="slidenum">
              <a:rPr lang="es-AR" smtClean="0"/>
              <a:t>‹Nº›</a:t>
            </a:fld>
            <a:endParaRPr lang="es-AR"/>
          </a:p>
        </p:txBody>
      </p:sp>
    </p:spTree>
    <p:extLst>
      <p:ext uri="{BB962C8B-B14F-4D97-AF65-F5344CB8AC3E}">
        <p14:creationId xmlns:p14="http://schemas.microsoft.com/office/powerpoint/2010/main" val="318264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25CEDF-D1EE-4C60-8FEB-7887A2EDB2B1}" type="datetimeFigureOut">
              <a:rPr lang="es-AR" smtClean="0"/>
              <a:t>24/10/2022</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9208CAA-E4D4-4FA0-A000-4B9468BF2FAB}" type="slidenum">
              <a:rPr lang="es-AR" smtClean="0"/>
              <a:t>‹Nº›</a:t>
            </a:fld>
            <a:endParaRPr lang="es-AR"/>
          </a:p>
        </p:txBody>
      </p:sp>
    </p:spTree>
    <p:extLst>
      <p:ext uri="{BB962C8B-B14F-4D97-AF65-F5344CB8AC3E}">
        <p14:creationId xmlns:p14="http://schemas.microsoft.com/office/powerpoint/2010/main" val="519166789"/>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7200" u="sng" dirty="0">
                <a:solidFill>
                  <a:srgbClr val="7030A0"/>
                </a:solidFill>
                <a:effectLst>
                  <a:outerShdw blurRad="38100" dist="38100" dir="2700000" algn="tl">
                    <a:srgbClr val="000000">
                      <a:alpha val="43137"/>
                    </a:srgbClr>
                  </a:outerShdw>
                </a:effectLst>
                <a:latin typeface="Baskerville Old Face" panose="02020602080505020303" pitchFamily="18" charset="0"/>
              </a:rPr>
              <a:t>El reciclaje del Caucho</a:t>
            </a:r>
          </a:p>
        </p:txBody>
      </p:sp>
      <p:sp>
        <p:nvSpPr>
          <p:cNvPr id="3" name="Subtítulo 2"/>
          <p:cNvSpPr>
            <a:spLocks noGrp="1"/>
          </p:cNvSpPr>
          <p:nvPr>
            <p:ph sz="half" idx="1"/>
          </p:nvPr>
        </p:nvSpPr>
        <p:spPr/>
        <p:txBody>
          <a:bodyPr/>
          <a:lstStyle/>
          <a:p>
            <a:r>
              <a:rPr lang="es-AR" b="1" dirty="0">
                <a:solidFill>
                  <a:srgbClr val="00B050"/>
                </a:solidFill>
              </a:rPr>
              <a:t>De:</a:t>
            </a:r>
            <a:r>
              <a:rPr lang="es-AR" b="1" dirty="0"/>
              <a:t> Agustina </a:t>
            </a:r>
            <a:r>
              <a:rPr lang="es-US" b="1" dirty="0" err="1"/>
              <a:t>Gonzalez</a:t>
            </a:r>
            <a:r>
              <a:rPr lang="es-AR" b="1" dirty="0"/>
              <a:t>, José Ávila, Guadalupe Fernández, Santiago Rodríguez, Nicolás Villalba, Martin Mut, Luz Pedroza y Fantino Clavel</a:t>
            </a:r>
            <a:r>
              <a:rPr lang="es-AR" dirty="0"/>
              <a:t>.</a:t>
            </a:r>
          </a:p>
        </p:txBody>
      </p:sp>
      <p:pic>
        <p:nvPicPr>
          <p:cNvPr id="6" name="Marcador de contenido 5"/>
          <p:cNvPicPr>
            <a:picLocks noGrp="1" noChangeAspect="1"/>
          </p:cNvPicPr>
          <p:nvPr>
            <p:ph sz="half" idx="2"/>
          </p:nvPr>
        </p:nvPicPr>
        <p:blipFill>
          <a:blip r:embed="rId2"/>
          <a:stretch>
            <a:fillRect/>
          </a:stretch>
        </p:blipFill>
        <p:spPr>
          <a:xfrm>
            <a:off x="6172200" y="2705894"/>
            <a:ext cx="5334000" cy="3000375"/>
          </a:xfrm>
          <a:prstGeom prst="rect">
            <a:avLst/>
          </a:prstGeom>
        </p:spPr>
      </p:pic>
    </p:spTree>
    <p:extLst>
      <p:ext uri="{BB962C8B-B14F-4D97-AF65-F5344CB8AC3E}">
        <p14:creationId xmlns:p14="http://schemas.microsoft.com/office/powerpoint/2010/main" val="4185525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u="sng" dirty="0">
                <a:solidFill>
                  <a:schemeClr val="accent2">
                    <a:lumMod val="75000"/>
                  </a:schemeClr>
                </a:solidFill>
                <a:latin typeface="+mn-lt"/>
              </a:rPr>
              <a:t>Pasto Sintético </a:t>
            </a:r>
          </a:p>
        </p:txBody>
      </p:sp>
      <p:sp>
        <p:nvSpPr>
          <p:cNvPr id="3" name="Marcador de contenido 2"/>
          <p:cNvSpPr>
            <a:spLocks noGrp="1"/>
          </p:cNvSpPr>
          <p:nvPr>
            <p:ph sz="half" idx="1"/>
          </p:nvPr>
        </p:nvSpPr>
        <p:spPr>
          <a:xfrm>
            <a:off x="595648" y="1215765"/>
            <a:ext cx="5334000" cy="4024125"/>
          </a:xfrm>
        </p:spPr>
        <p:txBody>
          <a:bodyPr>
            <a:noAutofit/>
          </a:bodyPr>
          <a:lstStyle/>
          <a:p>
            <a:r>
              <a:rPr lang="es-AR" sz="2000" b="1" dirty="0"/>
              <a:t>El pasto sintético es una superficie de fibras sintéticas que parece césped natural. Se usa con mayor frecuencia en estadios para deportes que originalmente se jugaban o se juegan sobre césped. Sin embargo, ahora se está utilizando en céspedes residenciales y también en aplicaciones comerciales.</a:t>
            </a:r>
          </a:p>
          <a:p>
            <a:r>
              <a:rPr lang="es-AR" sz="2000" b="1" dirty="0"/>
              <a:t>Duran hasta 15 o 20 años.</a:t>
            </a:r>
          </a:p>
          <a:p>
            <a:r>
              <a:rPr lang="es-AR" sz="2000" b="1" dirty="0"/>
              <a:t>favorece el ahorro de agua, mantenimiento sencillo, es respetuoso con el medio ambiente y su fantástico acabado que reproduce fielmente el aspecto del césped natural.</a:t>
            </a:r>
          </a:p>
        </p:txBody>
      </p:sp>
      <p:pic>
        <p:nvPicPr>
          <p:cNvPr id="7" name="Marcador de contenido 6"/>
          <p:cNvPicPr>
            <a:picLocks noGrp="1" noChangeAspect="1"/>
          </p:cNvPicPr>
          <p:nvPr>
            <p:ph sz="half" idx="2"/>
          </p:nvPr>
        </p:nvPicPr>
        <p:blipFill>
          <a:blip r:embed="rId2"/>
          <a:stretch>
            <a:fillRect/>
          </a:stretch>
        </p:blipFill>
        <p:spPr>
          <a:xfrm>
            <a:off x="7001478" y="2102638"/>
            <a:ext cx="4646469" cy="3092014"/>
          </a:xfrm>
          <a:prstGeom prst="rect">
            <a:avLst/>
          </a:prstGeom>
        </p:spPr>
      </p:pic>
    </p:spTree>
    <p:extLst>
      <p:ext uri="{BB962C8B-B14F-4D97-AF65-F5344CB8AC3E}">
        <p14:creationId xmlns:p14="http://schemas.microsoft.com/office/powerpoint/2010/main" val="330929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9" y="965915"/>
            <a:ext cx="5058177" cy="2158285"/>
          </a:xfrm>
        </p:spPr>
        <p:txBody>
          <a:bodyPr>
            <a:normAutofit/>
          </a:bodyPr>
          <a:lstStyle/>
          <a:p>
            <a:r>
              <a:rPr lang="es-AR" sz="4000" u="sng" dirty="0">
                <a:solidFill>
                  <a:schemeClr val="accent2">
                    <a:lumMod val="60000"/>
                    <a:lumOff val="40000"/>
                  </a:schemeClr>
                </a:solidFill>
              </a:rPr>
              <a:t>Problemas del desecho</a:t>
            </a:r>
          </a:p>
        </p:txBody>
      </p:sp>
      <p:pic>
        <p:nvPicPr>
          <p:cNvPr id="6" name="Marcador de contenido 5"/>
          <p:cNvPicPr>
            <a:picLocks noGrp="1" noChangeAspect="1"/>
          </p:cNvPicPr>
          <p:nvPr>
            <p:ph idx="1"/>
          </p:nvPr>
        </p:nvPicPr>
        <p:blipFill>
          <a:blip r:embed="rId2"/>
          <a:stretch>
            <a:fillRect/>
          </a:stretch>
        </p:blipFill>
        <p:spPr>
          <a:xfrm>
            <a:off x="6941344" y="2610644"/>
            <a:ext cx="4650501" cy="3094697"/>
          </a:xfrm>
          <a:prstGeom prst="rect">
            <a:avLst/>
          </a:prstGeom>
        </p:spPr>
      </p:pic>
      <p:sp>
        <p:nvSpPr>
          <p:cNvPr id="3" name="Marcador de contenido 2"/>
          <p:cNvSpPr>
            <a:spLocks noGrp="1"/>
          </p:cNvSpPr>
          <p:nvPr>
            <p:ph type="body" sz="half" idx="2"/>
          </p:nvPr>
        </p:nvSpPr>
        <p:spPr>
          <a:xfrm>
            <a:off x="685799" y="3124200"/>
            <a:ext cx="6114245" cy="3250842"/>
          </a:xfrm>
        </p:spPr>
        <p:txBody>
          <a:bodyPr>
            <a:normAutofit/>
          </a:bodyPr>
          <a:lstStyle/>
          <a:p>
            <a:r>
              <a:rPr lang="es-AR" sz="2000" b="1" dirty="0"/>
              <a:t>Los neumáticos desechados son un gran problema para el medio ambiente, ya que ocupan grandes volúmenes en los rellenos sanitarios, su caucho puede tardar hasta 600 años en degradarse en tierra y son fuente de contaminación por incendio o emisión de gases. Permiten el desarrollo de roedores y mosquitos transmisores de enfermedades como el dengue y </a:t>
            </a:r>
            <a:r>
              <a:rPr lang="es-AR" sz="2000" b="1" dirty="0" err="1"/>
              <a:t>zica</a:t>
            </a:r>
            <a:r>
              <a:rPr lang="es-AR" sz="2000" b="1" dirty="0"/>
              <a:t>.</a:t>
            </a:r>
          </a:p>
        </p:txBody>
      </p:sp>
    </p:spTree>
    <p:extLst>
      <p:ext uri="{BB962C8B-B14F-4D97-AF65-F5344CB8AC3E}">
        <p14:creationId xmlns:p14="http://schemas.microsoft.com/office/powerpoint/2010/main" val="3297673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400" u="sng" dirty="0">
                <a:solidFill>
                  <a:schemeClr val="accent2">
                    <a:lumMod val="50000"/>
                  </a:schemeClr>
                </a:solidFill>
              </a:rPr>
              <a:t>Procedimiento</a:t>
            </a:r>
          </a:p>
        </p:txBody>
      </p:sp>
      <p:sp>
        <p:nvSpPr>
          <p:cNvPr id="3" name="Marcador de contenido 2"/>
          <p:cNvSpPr>
            <a:spLocks noGrp="1"/>
          </p:cNvSpPr>
          <p:nvPr>
            <p:ph idx="1"/>
          </p:nvPr>
        </p:nvSpPr>
        <p:spPr/>
        <p:txBody>
          <a:bodyPr/>
          <a:lstStyle/>
          <a:p>
            <a:r>
              <a:rPr lang="es-AR" b="1" dirty="0"/>
              <a:t>En el inicio los neumáticos son triturados mecánicamente y derivados al sector de granulación. El caucho obtenido de la trituración primaria se granula en diferentes etapas reduciendo su tamaño y separando en cada una de ellas el acero y el textil que componen el neumático.</a:t>
            </a:r>
          </a:p>
          <a:p>
            <a:pPr marL="0" indent="0">
              <a:buNone/>
            </a:pPr>
            <a:endParaRPr lang="es-AR" b="1" dirty="0"/>
          </a:p>
        </p:txBody>
      </p:sp>
      <p:pic>
        <p:nvPicPr>
          <p:cNvPr id="7" name="Imagen 6"/>
          <p:cNvPicPr>
            <a:picLocks noChangeAspect="1"/>
          </p:cNvPicPr>
          <p:nvPr/>
        </p:nvPicPr>
        <p:blipFill>
          <a:blip r:embed="rId2"/>
          <a:stretch>
            <a:fillRect/>
          </a:stretch>
        </p:blipFill>
        <p:spPr>
          <a:xfrm>
            <a:off x="3162903" y="3541354"/>
            <a:ext cx="5672005" cy="3137705"/>
          </a:xfrm>
          <a:prstGeom prst="rect">
            <a:avLst/>
          </a:prstGeom>
        </p:spPr>
      </p:pic>
    </p:spTree>
    <p:extLst>
      <p:ext uri="{BB962C8B-B14F-4D97-AF65-F5344CB8AC3E}">
        <p14:creationId xmlns:p14="http://schemas.microsoft.com/office/powerpoint/2010/main" val="72488401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u="sng" dirty="0">
                <a:solidFill>
                  <a:schemeClr val="accent3">
                    <a:lumMod val="60000"/>
                    <a:lumOff val="40000"/>
                  </a:schemeClr>
                </a:solidFill>
              </a:rPr>
              <a:t>El caucho en las canchas</a:t>
            </a:r>
          </a:p>
        </p:txBody>
      </p:sp>
      <p:sp>
        <p:nvSpPr>
          <p:cNvPr id="3" name="Marcador de contenido 2"/>
          <p:cNvSpPr>
            <a:spLocks noGrp="1"/>
          </p:cNvSpPr>
          <p:nvPr>
            <p:ph sz="half" idx="1"/>
          </p:nvPr>
        </p:nvSpPr>
        <p:spPr/>
        <p:txBody>
          <a:bodyPr>
            <a:normAutofit fontScale="92500" lnSpcReduction="10000"/>
          </a:bodyPr>
          <a:lstStyle/>
          <a:p>
            <a:r>
              <a:rPr lang="es-AR" b="1" dirty="0"/>
              <a:t>Un césped artificial de buena calidad que pueda ser destinado a campos de fútbol sin comprometer la seguridad de los jugadores debe contar con un relleno de gránulo de caucho de granulometrías especificas.</a:t>
            </a:r>
          </a:p>
          <a:p>
            <a:r>
              <a:rPr lang="es-AR" b="1" dirty="0"/>
              <a:t>El gránulo de caucho destinado para canchas no oficiales podría ser de 2,36 </a:t>
            </a:r>
            <a:r>
              <a:rPr lang="es-AR" b="1" dirty="0" err="1"/>
              <a:t>mm.</a:t>
            </a:r>
            <a:endParaRPr lang="es-AR" b="1" dirty="0"/>
          </a:p>
          <a:p>
            <a:r>
              <a:rPr lang="es-AR" b="1" dirty="0"/>
              <a:t>Pero un gránulo de caucho destinado al relleno de un césped de una cancha de la FIFA ira desde 0,5 a 2 mm, esto con un margen de tolerancia de hasta 10% como mucho.</a:t>
            </a:r>
          </a:p>
          <a:p>
            <a:pPr marL="0" indent="0">
              <a:buNone/>
            </a:pPr>
            <a:endParaRPr lang="es-AR" b="1" dirty="0"/>
          </a:p>
        </p:txBody>
      </p:sp>
      <p:pic>
        <p:nvPicPr>
          <p:cNvPr id="5" name="Marcador de contenido 4"/>
          <p:cNvPicPr>
            <a:picLocks noGrp="1" noChangeAspect="1"/>
          </p:cNvPicPr>
          <p:nvPr>
            <p:ph sz="half" idx="2"/>
          </p:nvPr>
        </p:nvPicPr>
        <p:blipFill>
          <a:blip r:embed="rId2"/>
          <a:stretch>
            <a:fillRect/>
          </a:stretch>
        </p:blipFill>
        <p:spPr>
          <a:xfrm>
            <a:off x="6262687" y="2262981"/>
            <a:ext cx="5153025" cy="3886200"/>
          </a:xfrm>
          <a:prstGeom prst="rect">
            <a:avLst/>
          </a:prstGeom>
        </p:spPr>
      </p:pic>
    </p:spTree>
    <p:extLst>
      <p:ext uri="{BB962C8B-B14F-4D97-AF65-F5344CB8AC3E}">
        <p14:creationId xmlns:p14="http://schemas.microsoft.com/office/powerpoint/2010/main" val="1006206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chemeClr val="accent1">
                    <a:lumMod val="60000"/>
                    <a:lumOff val="40000"/>
                  </a:schemeClr>
                </a:solidFill>
              </a:rPr>
              <a:t>¿Que efectos tiene en la cancha?</a:t>
            </a:r>
          </a:p>
        </p:txBody>
      </p:sp>
      <p:sp>
        <p:nvSpPr>
          <p:cNvPr id="3" name="Marcador de contenido 2"/>
          <p:cNvSpPr>
            <a:spLocks noGrp="1"/>
          </p:cNvSpPr>
          <p:nvPr>
            <p:ph idx="1"/>
          </p:nvPr>
        </p:nvSpPr>
        <p:spPr/>
        <p:txBody>
          <a:bodyPr/>
          <a:lstStyle/>
          <a:p>
            <a:r>
              <a:rPr lang="es-AR" b="1" dirty="0"/>
              <a:t>Este relleno de caucho ofrece una reducción de impactos considerable, lo que hace mucho más suave cada pisada gracias a sus composición de elastómeros que hacen que el gránulo se compriman al ser pisados, logrando un efecto suave y agradable que reduce notablemente las lesiones del jugador y que permite una jugada más eficaz.</a:t>
            </a:r>
          </a:p>
          <a:p>
            <a:r>
              <a:rPr lang="es-AR" b="1" dirty="0"/>
              <a:t>Esto se realiza colocando debajo del césped artificial al gránulo de caucho, como una especie de capa de absorción de choque que se mantendrá debajo del propio césped, generando a su vez ahorro en los costes de mantenimiento, reducción del consumo de agua, resistencia ante cualquier clima e incluso los fríos o calores extremos.</a:t>
            </a:r>
          </a:p>
        </p:txBody>
      </p:sp>
    </p:spTree>
    <p:extLst>
      <p:ext uri="{BB962C8B-B14F-4D97-AF65-F5344CB8AC3E}">
        <p14:creationId xmlns:p14="http://schemas.microsoft.com/office/powerpoint/2010/main" val="146726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1802" y="493916"/>
            <a:ext cx="8610600" cy="1293028"/>
          </a:xfrm>
        </p:spPr>
        <p:txBody>
          <a:bodyPr>
            <a:normAutofit/>
          </a:bodyPr>
          <a:lstStyle/>
          <a:p>
            <a:r>
              <a:rPr lang="es-AR" sz="4400" u="sng" dirty="0">
                <a:solidFill>
                  <a:schemeClr val="accent6">
                    <a:lumMod val="60000"/>
                    <a:lumOff val="40000"/>
                  </a:schemeClr>
                </a:solidFill>
              </a:rPr>
              <a:t>Mapa de empatía </a:t>
            </a:r>
          </a:p>
        </p:txBody>
      </p:sp>
      <p:pic>
        <p:nvPicPr>
          <p:cNvPr id="4" name="Marcador de contenido 3"/>
          <p:cNvPicPr>
            <a:picLocks noGrp="1" noChangeAspect="1"/>
          </p:cNvPicPr>
          <p:nvPr>
            <p:ph idx="1"/>
          </p:nvPr>
        </p:nvPicPr>
        <p:blipFill>
          <a:blip r:embed="rId2"/>
          <a:stretch>
            <a:fillRect/>
          </a:stretch>
        </p:blipFill>
        <p:spPr>
          <a:xfrm>
            <a:off x="3044890" y="1640133"/>
            <a:ext cx="6446839" cy="4419478"/>
          </a:xfrm>
          <a:prstGeom prst="rect">
            <a:avLst/>
          </a:prstGeom>
        </p:spPr>
      </p:pic>
    </p:spTree>
    <p:extLst>
      <p:ext uri="{BB962C8B-B14F-4D97-AF65-F5344CB8AC3E}">
        <p14:creationId xmlns:p14="http://schemas.microsoft.com/office/powerpoint/2010/main" val="32827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191" y="630441"/>
            <a:ext cx="8610600" cy="1293028"/>
          </a:xfrm>
        </p:spPr>
        <p:txBody>
          <a:bodyPr/>
          <a:lstStyle/>
          <a:p>
            <a:r>
              <a:rPr lang="es-AR" u="sng" dirty="0">
                <a:solidFill>
                  <a:srgbClr val="FFC000"/>
                </a:solidFill>
              </a:rPr>
              <a:t>Modelo de negocios</a:t>
            </a:r>
          </a:p>
        </p:txBody>
      </p:sp>
      <p:pic>
        <p:nvPicPr>
          <p:cNvPr id="6" name="Marcador de contenido 5"/>
          <p:cNvPicPr>
            <a:picLocks noGrp="1" noChangeAspect="1"/>
          </p:cNvPicPr>
          <p:nvPr>
            <p:ph idx="1"/>
          </p:nvPr>
        </p:nvPicPr>
        <p:blipFill>
          <a:blip r:embed="rId2"/>
          <a:stretch>
            <a:fillRect/>
          </a:stretch>
        </p:blipFill>
        <p:spPr>
          <a:xfrm>
            <a:off x="1532586" y="1794680"/>
            <a:ext cx="9079606" cy="4766921"/>
          </a:xfrm>
          <a:prstGeom prst="rect">
            <a:avLst/>
          </a:prstGeom>
        </p:spPr>
      </p:pic>
    </p:spTree>
    <p:extLst>
      <p:ext uri="{BB962C8B-B14F-4D97-AF65-F5344CB8AC3E}">
        <p14:creationId xmlns:p14="http://schemas.microsoft.com/office/powerpoint/2010/main" val="864751657"/>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136</TotalTime>
  <Words>449</Words>
  <Application>Microsoft Office PowerPoint</Application>
  <PresentationFormat>Panorámica</PresentationFormat>
  <Paragraphs>19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Estela de condensación</vt:lpstr>
      <vt:lpstr>El reciclaje del Caucho</vt:lpstr>
      <vt:lpstr>Pasto Sintético </vt:lpstr>
      <vt:lpstr>Problemas del desecho</vt:lpstr>
      <vt:lpstr>Procedimiento</vt:lpstr>
      <vt:lpstr>El caucho en las canchas</vt:lpstr>
      <vt:lpstr>¿Que efectos tiene en la cancha?</vt:lpstr>
      <vt:lpstr>Mapa de empatía </vt:lpstr>
      <vt:lpstr>Modelo de negocios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reciclaje del Caucho</dc:title>
  <dc:creator>Usuario de Windows</dc:creator>
  <cp:lastModifiedBy>agusmicagonzalez08@gmail.com</cp:lastModifiedBy>
  <cp:revision>13</cp:revision>
  <dcterms:created xsi:type="dcterms:W3CDTF">2022-10-19T13:03:11Z</dcterms:created>
  <dcterms:modified xsi:type="dcterms:W3CDTF">2022-10-24T14:35:28Z</dcterms:modified>
</cp:coreProperties>
</file>