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254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565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183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447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234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561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10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73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86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33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4349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02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>
                <a:latin typeface="Arial Black" panose="020B0A04020102020204" pitchFamily="34" charset="0"/>
              </a:rPr>
              <a:t>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SUPER BURLETES </a:t>
            </a:r>
            <a:r>
              <a:rPr lang="es-MX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Sta. Rosa</a:t>
            </a:r>
            <a:endParaRPr lang="es-A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b="1" dirty="0" smtClean="0">
                <a:solidFill>
                  <a:schemeClr val="accent4">
                    <a:lumMod val="50000"/>
                  </a:schemeClr>
                </a:solidFill>
                <a:latin typeface="Arial Rounded MT Bold" panose="020F0704030504030204" pitchFamily="34" charset="0"/>
              </a:rPr>
              <a:t>* Protege tus puertas y ventanas de fugas de frio/calor, y de polvo y suciedad del exterior.</a:t>
            </a:r>
          </a:p>
          <a:p>
            <a:r>
              <a:rPr lang="es-MX" b="1" dirty="0" smtClean="0">
                <a:solidFill>
                  <a:schemeClr val="accent4">
                    <a:lumMod val="50000"/>
                  </a:schemeClr>
                </a:solidFill>
                <a:latin typeface="Arial Rounded MT Bold" panose="020F0704030504030204" pitchFamily="34" charset="0"/>
              </a:rPr>
              <a:t>* Rápida aplicación y precio accesible. </a:t>
            </a:r>
            <a:endParaRPr lang="es-AR" b="1" dirty="0">
              <a:solidFill>
                <a:schemeClr val="accent4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6983" y="226967"/>
            <a:ext cx="2308914" cy="2790553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CuadroTexto 4"/>
          <p:cNvSpPr txBox="1"/>
          <p:nvPr/>
        </p:nvSpPr>
        <p:spPr>
          <a:xfrm>
            <a:off x="1188721" y="5721531"/>
            <a:ext cx="8608421" cy="951429"/>
          </a:xfrm>
          <a:custGeom>
            <a:avLst/>
            <a:gdLst>
              <a:gd name="connsiteX0" fmla="*/ 0 w 8294914"/>
              <a:gd name="connsiteY0" fmla="*/ 0 h 677108"/>
              <a:gd name="connsiteX1" fmla="*/ 8294914 w 8294914"/>
              <a:gd name="connsiteY1" fmla="*/ 0 h 677108"/>
              <a:gd name="connsiteX2" fmla="*/ 8294914 w 8294914"/>
              <a:gd name="connsiteY2" fmla="*/ 677108 h 677108"/>
              <a:gd name="connsiteX3" fmla="*/ 0 w 8294914"/>
              <a:gd name="connsiteY3" fmla="*/ 677108 h 677108"/>
              <a:gd name="connsiteX4" fmla="*/ 0 w 8294914"/>
              <a:gd name="connsiteY4" fmla="*/ 0 h 677108"/>
              <a:gd name="connsiteX0" fmla="*/ 0 w 8543108"/>
              <a:gd name="connsiteY0" fmla="*/ 0 h 1513130"/>
              <a:gd name="connsiteX1" fmla="*/ 8294914 w 8543108"/>
              <a:gd name="connsiteY1" fmla="*/ 0 h 1513130"/>
              <a:gd name="connsiteX2" fmla="*/ 8543108 w 8543108"/>
              <a:gd name="connsiteY2" fmla="*/ 1513130 h 1513130"/>
              <a:gd name="connsiteX3" fmla="*/ 0 w 8543108"/>
              <a:gd name="connsiteY3" fmla="*/ 677108 h 1513130"/>
              <a:gd name="connsiteX4" fmla="*/ 0 w 8543108"/>
              <a:gd name="connsiteY4" fmla="*/ 0 h 1513130"/>
              <a:gd name="connsiteX0" fmla="*/ 143691 w 8686799"/>
              <a:gd name="connsiteY0" fmla="*/ 0 h 1513130"/>
              <a:gd name="connsiteX1" fmla="*/ 8438605 w 8686799"/>
              <a:gd name="connsiteY1" fmla="*/ 0 h 1513130"/>
              <a:gd name="connsiteX2" fmla="*/ 8686799 w 8686799"/>
              <a:gd name="connsiteY2" fmla="*/ 1513130 h 1513130"/>
              <a:gd name="connsiteX3" fmla="*/ 0 w 8686799"/>
              <a:gd name="connsiteY3" fmla="*/ 1251874 h 1513130"/>
              <a:gd name="connsiteX4" fmla="*/ 143691 w 8686799"/>
              <a:gd name="connsiteY4" fmla="*/ 0 h 1513130"/>
              <a:gd name="connsiteX0" fmla="*/ 143691 w 8686799"/>
              <a:gd name="connsiteY0" fmla="*/ 0 h 1539257"/>
              <a:gd name="connsiteX1" fmla="*/ 8438605 w 8686799"/>
              <a:gd name="connsiteY1" fmla="*/ 0 h 1539257"/>
              <a:gd name="connsiteX2" fmla="*/ 8686799 w 8686799"/>
              <a:gd name="connsiteY2" fmla="*/ 1513130 h 1539257"/>
              <a:gd name="connsiteX3" fmla="*/ 0 w 8686799"/>
              <a:gd name="connsiteY3" fmla="*/ 1539257 h 1539257"/>
              <a:gd name="connsiteX4" fmla="*/ 143691 w 8686799"/>
              <a:gd name="connsiteY4" fmla="*/ 0 h 1539257"/>
              <a:gd name="connsiteX0" fmla="*/ 91440 w 8686799"/>
              <a:gd name="connsiteY0" fmla="*/ 692331 h 1539257"/>
              <a:gd name="connsiteX1" fmla="*/ 8438605 w 8686799"/>
              <a:gd name="connsiteY1" fmla="*/ 0 h 1539257"/>
              <a:gd name="connsiteX2" fmla="*/ 8686799 w 8686799"/>
              <a:gd name="connsiteY2" fmla="*/ 1513130 h 1539257"/>
              <a:gd name="connsiteX3" fmla="*/ 0 w 8686799"/>
              <a:gd name="connsiteY3" fmla="*/ 1539257 h 1539257"/>
              <a:gd name="connsiteX4" fmla="*/ 91440 w 8686799"/>
              <a:gd name="connsiteY4" fmla="*/ 692331 h 1539257"/>
              <a:gd name="connsiteX0" fmla="*/ 91440 w 8686799"/>
              <a:gd name="connsiteY0" fmla="*/ 104503 h 951429"/>
              <a:gd name="connsiteX1" fmla="*/ 8608422 w 8686799"/>
              <a:gd name="connsiteY1" fmla="*/ 0 h 951429"/>
              <a:gd name="connsiteX2" fmla="*/ 8686799 w 8686799"/>
              <a:gd name="connsiteY2" fmla="*/ 925302 h 951429"/>
              <a:gd name="connsiteX3" fmla="*/ 0 w 8686799"/>
              <a:gd name="connsiteY3" fmla="*/ 951429 h 951429"/>
              <a:gd name="connsiteX4" fmla="*/ 91440 w 8686799"/>
              <a:gd name="connsiteY4" fmla="*/ 104503 h 951429"/>
              <a:gd name="connsiteX0" fmla="*/ 39188 w 8634547"/>
              <a:gd name="connsiteY0" fmla="*/ 104503 h 951429"/>
              <a:gd name="connsiteX1" fmla="*/ 8556170 w 8634547"/>
              <a:gd name="connsiteY1" fmla="*/ 0 h 951429"/>
              <a:gd name="connsiteX2" fmla="*/ 8634547 w 8634547"/>
              <a:gd name="connsiteY2" fmla="*/ 925302 h 951429"/>
              <a:gd name="connsiteX3" fmla="*/ 0 w 8634547"/>
              <a:gd name="connsiteY3" fmla="*/ 951429 h 951429"/>
              <a:gd name="connsiteX4" fmla="*/ 39188 w 8634547"/>
              <a:gd name="connsiteY4" fmla="*/ 104503 h 951429"/>
              <a:gd name="connsiteX0" fmla="*/ 39188 w 8608421"/>
              <a:gd name="connsiteY0" fmla="*/ 104503 h 951429"/>
              <a:gd name="connsiteX1" fmla="*/ 8556170 w 8608421"/>
              <a:gd name="connsiteY1" fmla="*/ 0 h 951429"/>
              <a:gd name="connsiteX2" fmla="*/ 8608421 w 8608421"/>
              <a:gd name="connsiteY2" fmla="*/ 951428 h 951429"/>
              <a:gd name="connsiteX3" fmla="*/ 0 w 8608421"/>
              <a:gd name="connsiteY3" fmla="*/ 951429 h 951429"/>
              <a:gd name="connsiteX4" fmla="*/ 39188 w 8608421"/>
              <a:gd name="connsiteY4" fmla="*/ 104503 h 951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08421" h="951429">
                <a:moveTo>
                  <a:pt x="39188" y="104503"/>
                </a:moveTo>
                <a:lnTo>
                  <a:pt x="8556170" y="0"/>
                </a:lnTo>
                <a:lnTo>
                  <a:pt x="8608421" y="951428"/>
                </a:lnTo>
                <a:lnTo>
                  <a:pt x="0" y="951429"/>
                </a:lnTo>
                <a:lnTo>
                  <a:pt x="39188" y="104503"/>
                </a:lnTo>
                <a:close/>
              </a:path>
            </a:pathLst>
          </a:cu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Arial Rounded MT Bold" panose="020F0704030504030204" pitchFamily="34" charset="0"/>
              </a:rPr>
              <a:t>Encontramos en tu ferretería mas cercana, en nuestro local o sitio web: </a:t>
            </a:r>
            <a:r>
              <a:rPr lang="es-MX" sz="2000" dirty="0" smtClean="0">
                <a:solidFill>
                  <a:srgbClr val="FF0000"/>
                </a:solidFill>
              </a:rPr>
              <a:t>www.super.burletes.sta.rosa.com</a:t>
            </a:r>
            <a:endParaRPr lang="es-AR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853765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a">
  <a:themeElements>
    <a:clrScheme name="Metropolitana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TM03457491[[fn=Metropolitano]]</Template>
  <TotalTime>59</TotalTime>
  <Words>47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Black</vt:lpstr>
      <vt:lpstr>Arial Rounded MT Bold</vt:lpstr>
      <vt:lpstr>Calibri Light</vt:lpstr>
      <vt:lpstr>Metropolitana</vt:lpstr>
      <vt:lpstr> SUPER BURLETES Sta. Rosa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maria eugenia sessa</dc:creator>
  <cp:lastModifiedBy>maria eugenia sessa</cp:lastModifiedBy>
  <cp:revision>6</cp:revision>
  <dcterms:created xsi:type="dcterms:W3CDTF">2022-10-20T12:13:29Z</dcterms:created>
  <dcterms:modified xsi:type="dcterms:W3CDTF">2022-10-20T13:13:17Z</dcterms:modified>
</cp:coreProperties>
</file>