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FCEAB-B135-44BA-B027-DDDAEA118BBA}" type="datetimeFigureOut">
              <a:rPr lang="es-ES" smtClean="0"/>
              <a:t>28/10/2022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2D00B-03A4-4C7D-8772-F198EC0222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2107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FCEAB-B135-44BA-B027-DDDAEA118BBA}" type="datetimeFigureOut">
              <a:rPr lang="es-ES" smtClean="0"/>
              <a:t>28/10/2022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2D00B-03A4-4C7D-8772-F198EC0222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5828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FCEAB-B135-44BA-B027-DDDAEA118BBA}" type="datetimeFigureOut">
              <a:rPr lang="es-ES" smtClean="0"/>
              <a:t>28/10/2022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2D00B-03A4-4C7D-8772-F198EC0222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3465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FCEAB-B135-44BA-B027-DDDAEA118BBA}" type="datetimeFigureOut">
              <a:rPr lang="es-ES" smtClean="0"/>
              <a:t>28/10/2022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2D00B-03A4-4C7D-8772-F198EC0222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7794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FCEAB-B135-44BA-B027-DDDAEA118BBA}" type="datetimeFigureOut">
              <a:rPr lang="es-ES" smtClean="0"/>
              <a:t>28/10/2022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2D00B-03A4-4C7D-8772-F198EC0222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6656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FCEAB-B135-44BA-B027-DDDAEA118BBA}" type="datetimeFigureOut">
              <a:rPr lang="es-ES" smtClean="0"/>
              <a:t>28/10/2022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2D00B-03A4-4C7D-8772-F198EC0222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2265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FCEAB-B135-44BA-B027-DDDAEA118BBA}" type="datetimeFigureOut">
              <a:rPr lang="es-ES" smtClean="0"/>
              <a:t>28/10/2022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2D00B-03A4-4C7D-8772-F198EC0222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5921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FCEAB-B135-44BA-B027-DDDAEA118BBA}" type="datetimeFigureOut">
              <a:rPr lang="es-ES" smtClean="0"/>
              <a:t>28/10/2022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2D00B-03A4-4C7D-8772-F198EC0222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6909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FCEAB-B135-44BA-B027-DDDAEA118BBA}" type="datetimeFigureOut">
              <a:rPr lang="es-ES" smtClean="0"/>
              <a:t>28/10/2022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2D00B-03A4-4C7D-8772-F198EC0222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809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FCEAB-B135-44BA-B027-DDDAEA118BBA}" type="datetimeFigureOut">
              <a:rPr lang="es-ES" smtClean="0"/>
              <a:t>28/10/2022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2D00B-03A4-4C7D-8772-F198EC0222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2248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9FCEAB-B135-44BA-B027-DDDAEA118BBA}" type="datetimeFigureOut">
              <a:rPr lang="es-ES" smtClean="0"/>
              <a:t>28/10/2022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2D00B-03A4-4C7D-8772-F198EC0222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6342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9FCEAB-B135-44BA-B027-DDDAEA118BBA}" type="datetimeFigureOut">
              <a:rPr lang="es-ES" smtClean="0"/>
              <a:t>28/10/2022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2D00B-03A4-4C7D-8772-F198EC0222C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5604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94" y="476672"/>
            <a:ext cx="2117054" cy="2126855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9" y="2708920"/>
            <a:ext cx="1916523" cy="1570484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292" y="1844824"/>
            <a:ext cx="1712627" cy="1872207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344" y="4211894"/>
            <a:ext cx="2160239" cy="2578596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68" y="4650745"/>
            <a:ext cx="1588204" cy="1700893"/>
          </a:xfrm>
          <a:prstGeom prst="rect">
            <a:avLst/>
          </a:prstGeom>
        </p:spPr>
      </p:pic>
      <p:pic>
        <p:nvPicPr>
          <p:cNvPr id="9" name="8 Imagen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7312" y="5017675"/>
            <a:ext cx="1901586" cy="1772815"/>
          </a:xfrm>
          <a:prstGeom prst="rect">
            <a:avLst/>
          </a:prstGeom>
        </p:spPr>
      </p:pic>
      <p:pic>
        <p:nvPicPr>
          <p:cNvPr id="10" name="9 Imagen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4190578"/>
            <a:ext cx="2180802" cy="2578596"/>
          </a:xfrm>
          <a:prstGeom prst="rect">
            <a:avLst/>
          </a:prstGeom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3068959"/>
            <a:ext cx="2004570" cy="1730409"/>
          </a:xfrm>
          <a:prstGeom prst="rect">
            <a:avLst/>
          </a:prstGeom>
        </p:spPr>
      </p:pic>
      <p:pic>
        <p:nvPicPr>
          <p:cNvPr id="12" name="11 Imagen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9999" y="2088983"/>
            <a:ext cx="2131703" cy="1959951"/>
          </a:xfrm>
          <a:prstGeom prst="rect">
            <a:avLst/>
          </a:prstGeom>
        </p:spPr>
      </p:pic>
      <p:pic>
        <p:nvPicPr>
          <p:cNvPr id="13" name="12 Imagen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7006" y="620688"/>
            <a:ext cx="2323267" cy="2257053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0" y="75982"/>
            <a:ext cx="3381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CAMBIOS NEGATIVOS 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5878424" y="67745"/>
            <a:ext cx="28700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          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CAMBIOS POSITIVOS 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2411760" y="260648"/>
            <a:ext cx="40324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i="1" dirty="0" smtClean="0"/>
              <a:t>     DESARROLLO   CIENTIFICO</a:t>
            </a:r>
          </a:p>
          <a:p>
            <a:r>
              <a:rPr lang="es-ES" sz="3200" b="1" i="1" dirty="0" smtClean="0"/>
              <a:t>          TECNOLOGICO</a:t>
            </a:r>
            <a:endParaRPr lang="es-ES" sz="3200" b="1" i="1" dirty="0"/>
          </a:p>
        </p:txBody>
      </p:sp>
      <p:cxnSp>
        <p:nvCxnSpPr>
          <p:cNvPr id="23" name="22 Conector recto"/>
          <p:cNvCxnSpPr/>
          <p:nvPr/>
        </p:nvCxnSpPr>
        <p:spPr>
          <a:xfrm>
            <a:off x="4217583" y="1988840"/>
            <a:ext cx="0" cy="48016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31862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11</Words>
  <Application>Microsoft Office PowerPoint</Application>
  <PresentationFormat>Presentación en pantalla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INFOCEL</dc:creator>
  <cp:lastModifiedBy>INFOCEL</cp:lastModifiedBy>
  <cp:revision>3</cp:revision>
  <dcterms:created xsi:type="dcterms:W3CDTF">2022-10-28T20:31:45Z</dcterms:created>
  <dcterms:modified xsi:type="dcterms:W3CDTF">2022-10-28T20:51:34Z</dcterms:modified>
</cp:coreProperties>
</file>