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630C412A-F49D-4E79-A3AE-BBB838273939}" type="datetimeFigureOut">
              <a:rPr lang="es-AR" smtClean="0"/>
              <a:t>28/10/2022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1BAE6C3E-5937-4BB7-B4B7-9E1B53C30C2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412A-F49D-4E79-A3AE-BBB838273939}" type="datetimeFigureOut">
              <a:rPr lang="es-AR" smtClean="0"/>
              <a:t>28/10/2022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E6C3E-5937-4BB7-B4B7-9E1B53C30C2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412A-F49D-4E79-A3AE-BBB838273939}" type="datetimeFigureOut">
              <a:rPr lang="es-AR" smtClean="0"/>
              <a:t>28/10/2022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E6C3E-5937-4BB7-B4B7-9E1B53C30C2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412A-F49D-4E79-A3AE-BBB838273939}" type="datetimeFigureOut">
              <a:rPr lang="es-AR" smtClean="0"/>
              <a:t>28/10/2022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E6C3E-5937-4BB7-B4B7-9E1B53C30C2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412A-F49D-4E79-A3AE-BBB838273939}" type="datetimeFigureOut">
              <a:rPr lang="es-AR" smtClean="0"/>
              <a:t>28/10/2022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E6C3E-5937-4BB7-B4B7-9E1B53C30C2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412A-F49D-4E79-A3AE-BBB838273939}" type="datetimeFigureOut">
              <a:rPr lang="es-AR" smtClean="0"/>
              <a:t>28/10/2022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E6C3E-5937-4BB7-B4B7-9E1B53C30C23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412A-F49D-4E79-A3AE-BBB838273939}" type="datetimeFigureOut">
              <a:rPr lang="es-AR" smtClean="0"/>
              <a:t>28/10/2022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E6C3E-5937-4BB7-B4B7-9E1B53C30C23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412A-F49D-4E79-A3AE-BBB838273939}" type="datetimeFigureOut">
              <a:rPr lang="es-AR" smtClean="0"/>
              <a:t>28/10/2022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E6C3E-5937-4BB7-B4B7-9E1B53C30C2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412A-F49D-4E79-A3AE-BBB838273939}" type="datetimeFigureOut">
              <a:rPr lang="es-AR" smtClean="0"/>
              <a:t>28/10/2022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E6C3E-5937-4BB7-B4B7-9E1B53C30C2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30C412A-F49D-4E79-A3AE-BBB838273939}" type="datetimeFigureOut">
              <a:rPr lang="es-AR" smtClean="0"/>
              <a:t>28/10/2022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1BAE6C3E-5937-4BB7-B4B7-9E1B53C30C2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30C412A-F49D-4E79-A3AE-BBB838273939}" type="datetimeFigureOut">
              <a:rPr lang="es-AR" smtClean="0"/>
              <a:t>28/10/2022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1BAE6C3E-5937-4BB7-B4B7-9E1B53C30C2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30C412A-F49D-4E79-A3AE-BBB838273939}" type="datetimeFigureOut">
              <a:rPr lang="es-AR" smtClean="0"/>
              <a:t>28/10/2022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BAE6C3E-5937-4BB7-B4B7-9E1B53C30C23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PLATINO 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92462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dirty="0" smtClean="0"/>
              <a:t>CARACTERISTICAS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dirty="0" smtClean="0"/>
              <a:t>PROPIEDADES </a:t>
            </a:r>
          </a:p>
          <a:p>
            <a:pPr algn="l"/>
            <a:r>
              <a:rPr lang="es-AR" dirty="0"/>
              <a:t>  </a:t>
            </a:r>
            <a:endParaRPr lang="es-AR" dirty="0" smtClean="0"/>
          </a:p>
          <a:p>
            <a:pPr algn="l"/>
            <a:r>
              <a:rPr lang="es-AR" dirty="0" smtClean="0"/>
              <a:t>macarena roca 4ª </a:t>
            </a:r>
          </a:p>
        </p:txBody>
      </p:sp>
    </p:spTree>
    <p:extLst>
      <p:ext uri="{BB962C8B-B14F-4D97-AF65-F5344CB8AC3E}">
        <p14:creationId xmlns:p14="http://schemas.microsoft.com/office/powerpoint/2010/main" val="1050231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CARACTERISTICAS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El platino es entonces un metaloide, tiene un color plateado, gris brillante y de tonos blancuzcos. </a:t>
            </a:r>
            <a:endParaRPr lang="es-AR" dirty="0" smtClean="0"/>
          </a:p>
          <a:p>
            <a:r>
              <a:rPr lang="es-AR" dirty="0" smtClean="0"/>
              <a:t>Numero :78 , símbolo :Pt , Grupo :10 , Periodo :6 , Estado : solido , metal de </a:t>
            </a:r>
            <a:r>
              <a:rPr lang="es-AR" dirty="0" err="1" smtClean="0"/>
              <a:t>transicion</a:t>
            </a:r>
            <a:r>
              <a:rPr lang="es-AR" dirty="0" smtClean="0"/>
              <a:t>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07322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PROPIEDADES FISICAS 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AR" dirty="0"/>
              <a:t>Se trata de un metal con alta resistencia eléctrica.</a:t>
            </a:r>
          </a:p>
          <a:p>
            <a:r>
              <a:rPr lang="es-AR" dirty="0"/>
              <a:t>El platino suele encontrarse en estado sólido en la naturaleza cuando está sometido a temperaturas y presiones normales.</a:t>
            </a:r>
          </a:p>
          <a:p>
            <a:r>
              <a:rPr lang="es-AR" dirty="0"/>
              <a:t>Organolépticamente, el platino es un metal duro, en estado sólido tiene un color grisáceo-plateado, de textura metálica, inodoro.</a:t>
            </a:r>
          </a:p>
          <a:p>
            <a:r>
              <a:rPr lang="es-AR" dirty="0"/>
              <a:t>Su punto de fusión es de 1769° C.</a:t>
            </a:r>
          </a:p>
          <a:p>
            <a:r>
              <a:rPr lang="es-AR" dirty="0"/>
              <a:t>Su punto de ebullición es de 3825° C.</a:t>
            </a:r>
          </a:p>
          <a:p>
            <a:r>
              <a:rPr lang="es-AR" dirty="0"/>
              <a:t>El platino presenta una densidad de 21450 kg/m3.</a:t>
            </a:r>
          </a:p>
          <a:p>
            <a:r>
              <a:rPr lang="es-AR" dirty="0"/>
              <a:t>Presenta una índice de 4,8 en la escala de dureza de Mohs.</a:t>
            </a:r>
          </a:p>
        </p:txBody>
      </p:sp>
    </p:spTree>
    <p:extLst>
      <p:ext uri="{BB962C8B-B14F-4D97-AF65-F5344CB8AC3E}">
        <p14:creationId xmlns:p14="http://schemas.microsoft.com/office/powerpoint/2010/main" val="3327660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PROPIEDADES QUIMICAS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AR" dirty="0"/>
              <a:t>El platino es ampliamente reconocido por su resistencia las condiciones climáticas extremas, a la acción del aire, del agua y de elevadas temperaturas.</a:t>
            </a:r>
          </a:p>
          <a:p>
            <a:r>
              <a:rPr lang="es-AR" dirty="0"/>
              <a:t>Es un elemento que no se oxida frente al aumento de las temperaturas, solamente se forma una minúscula película por debajo de los 450°C.</a:t>
            </a:r>
          </a:p>
          <a:p>
            <a:r>
              <a:rPr lang="es-AR" dirty="0"/>
              <a:t>Es inerte ante ácidos y reactivos comunes.</a:t>
            </a:r>
          </a:p>
          <a:p>
            <a:r>
              <a:rPr lang="es-AR" dirty="0"/>
              <a:t>Dividido de forma mínima, es capaz de absorber gran cantidad de hidrógeno, liberando a su vez importante cantidad de energía en forma calorífica.</a:t>
            </a:r>
          </a:p>
          <a:p>
            <a:r>
              <a:rPr lang="es-AR"/>
              <a:t>Es un metal de lenta reacción al estar en contacto con el agua regia.</a:t>
            </a:r>
          </a:p>
        </p:txBody>
      </p:sp>
    </p:spTree>
    <p:extLst>
      <p:ext uri="{BB962C8B-B14F-4D97-AF65-F5344CB8AC3E}">
        <p14:creationId xmlns:p14="http://schemas.microsoft.com/office/powerpoint/2010/main" val="415559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27</TotalTime>
  <Words>209</Words>
  <Application>Microsoft Office PowerPoint</Application>
  <PresentationFormat>Presentación en pantalla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Chincheta</vt:lpstr>
      <vt:lpstr>PLATINO </vt:lpstr>
      <vt:lpstr>CARACTERISTICAS </vt:lpstr>
      <vt:lpstr>PROPIEDADES FISICAS  </vt:lpstr>
      <vt:lpstr>PROPIEDADES QUIMICAS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PLATINO</dc:title>
  <dc:creator>ALCARAZ</dc:creator>
  <cp:lastModifiedBy>ALCARAZ</cp:lastModifiedBy>
  <cp:revision>3</cp:revision>
  <dcterms:created xsi:type="dcterms:W3CDTF">2022-10-28T23:08:59Z</dcterms:created>
  <dcterms:modified xsi:type="dcterms:W3CDTF">2022-10-28T23:36:15Z</dcterms:modified>
</cp:coreProperties>
</file>