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6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782ECC-4857-4DAB-8A6A-893F58C7EB3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C66E9D-BEE3-4E60-9DBA-5ED24C4D35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fobae.com/economia/2021/01/13/crecio-el-uso-de-la-capacidad-instalada-de-las-industrias-y-alcanzo-el-nivel-mas-alto-en-dos-an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fobae.com/economia/2021/10/17/el-gobierno-anunciara-manana-la-prorroga-del-regimen-de-promocion-industrial-de-tierra-del-fu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nista.com/economia-politica/la-industria-termino-el-2021-con-una-suba-de-y-volvio-a-crecer-despues-de-cuatro-anos/" TargetMode="External"/><Relationship Id="rId2" Type="http://schemas.openxmlformats.org/officeDocument/2006/relationships/hyperlink" Target="https://salud.gob.ar/dels/entradas/genetica-y-desarrollo-cientifico-tecnologic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nfobae.com/sociedad/2021/11/10/voraz-incendio-en-una-fabrica-de-solventes-de-rosar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CAMBIOS producidos por el desarrollo científico tecnológico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INTEGRANTES: Brizuela Rocío, Castro Delfina, García Pía, Martínez Delfina.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POSITIVOS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https://www.infobae.com/economia/2021/01/13/crecio-el-uso-de-la-capacidad-instalada-de-las-industrias-y-alcanzo-el-nivel-mas-alto-en-dos-anos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640" t="17066" r="5760"/>
          <a:stretch/>
        </p:blipFill>
        <p:spPr>
          <a:xfrm>
            <a:off x="1143000" y="2735083"/>
            <a:ext cx="4687637" cy="267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65" t="10751"/>
          <a:stretch/>
        </p:blipFill>
        <p:spPr>
          <a:xfrm>
            <a:off x="6224194" y="2735083"/>
            <a:ext cx="4491432" cy="2690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8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10485" y="757238"/>
            <a:ext cx="9872871" cy="53959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www.infobae.com/economia/2021/10/17/el-gobierno-anunciara-manana-la-prorroga-del-regimen-de-promocion-industrial-de-tierra-del-fuego/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10" y="2200275"/>
            <a:ext cx="5076825" cy="285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-18" t="12182"/>
          <a:stretch/>
        </p:blipFill>
        <p:spPr>
          <a:xfrm>
            <a:off x="6246958" y="2268885"/>
            <a:ext cx="4761486" cy="278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42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885825"/>
            <a:ext cx="9872871" cy="521017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salud.gob.ar/dels/entradas/genetica-y-desarrollo-cientifico-tecnologico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https://www.cronista.com/economia-politica/la-industria-termino-el-2021-con-una-suba-de-y-volvio-a-crecer-despues-de-cuatro-anos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2371725"/>
            <a:ext cx="4523917" cy="336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917" y="2621209"/>
            <a:ext cx="5187810" cy="286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9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NEGATIVOS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886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https://www.infobae.com/sociedad/2021/11/10/voraz-incendio-en-una-fabrica-de-solventes-de-rosario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97" y="2828924"/>
            <a:ext cx="6315075" cy="35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471488"/>
            <a:ext cx="9872871" cy="5624512"/>
          </a:xfrm>
        </p:spPr>
        <p:txBody>
          <a:bodyPr/>
          <a:lstStyle/>
          <a:p>
            <a:r>
              <a:rPr lang="en-US" dirty="0"/>
              <a:t>https://www.infobae.com/economia/2021/04/15/segunda-ola-de-covid-19-que-les-pide-el-gobierno-a-los-industriales-para-evitar-mayores-restricciones-en-la-economia/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7" y="2086210"/>
            <a:ext cx="4767485" cy="33713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40" y="2019148"/>
            <a:ext cx="496257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14375"/>
            <a:ext cx="9872871" cy="5381625"/>
          </a:xfrm>
        </p:spPr>
        <p:txBody>
          <a:bodyPr/>
          <a:lstStyle/>
          <a:p>
            <a:r>
              <a:rPr lang="en-US" dirty="0"/>
              <a:t>https://www.infobae.com/sociedad/2018/10/26/una-historica-empresa-textil-de-corrientes-esta-en-crisis-y-hay-800-trabajadores-afectados/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91" y="1800225"/>
            <a:ext cx="6662738" cy="374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19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7275" y="600075"/>
            <a:ext cx="9872871" cy="5010150"/>
          </a:xfrm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://www.infobae.com/america/mexico/2020/05/29/la-industria-automotriz-en-mexico-podria-perder-el-20-de-sus-empleos-ante-el-descenso-de-la-demanda-de-vehiculos/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161878"/>
            <a:ext cx="4462463" cy="251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075" y="2161878"/>
            <a:ext cx="46228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752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99</TotalTime>
  <Words>56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Corbel</vt:lpstr>
      <vt:lpstr>Base</vt:lpstr>
      <vt:lpstr>CAMBIOS producidos por el desarrollo científico tecnológico</vt:lpstr>
      <vt:lpstr>CAMBIOS POSITIVOS </vt:lpstr>
      <vt:lpstr>Presentación de PowerPoint</vt:lpstr>
      <vt:lpstr>Presentación de PowerPoint</vt:lpstr>
      <vt:lpstr>CAMBIOS NEGATIVOS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TECNOLOGICOS</dc:title>
  <dc:creator>users</dc:creator>
  <cp:lastModifiedBy>users</cp:lastModifiedBy>
  <cp:revision>9</cp:revision>
  <dcterms:created xsi:type="dcterms:W3CDTF">2022-10-30T21:29:02Z</dcterms:created>
  <dcterms:modified xsi:type="dcterms:W3CDTF">2022-10-30T23:08:17Z</dcterms:modified>
</cp:coreProperties>
</file>