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7a20510881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7a20510881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4.jpg"/><Relationship Id="rId5" Type="http://schemas.openxmlformats.org/officeDocument/2006/relationships/image" Target="../media/image3.jpg"/><Relationship Id="rId6" Type="http://schemas.openxmlformats.org/officeDocument/2006/relationships/image" Target="../media/image5.jpg"/><Relationship Id="rId7" Type="http://schemas.openxmlformats.org/officeDocument/2006/relationships/image" Target="../media/image7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image" Target="../media/image6.jpg"/><Relationship Id="rId5" Type="http://schemas.openxmlformats.org/officeDocument/2006/relationships/image" Target="../media/image8.jpg"/><Relationship Id="rId6" Type="http://schemas.openxmlformats.org/officeDocument/2006/relationships/image" Target="../media/image10.jpg"/><Relationship Id="rId7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2874125" y="0"/>
            <a:ext cx="3251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aspectos positivos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40150"/>
            <a:ext cx="9144001" cy="4703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588" y="509875"/>
            <a:ext cx="4012775" cy="217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66625" y="509875"/>
            <a:ext cx="4091250" cy="217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3600" y="2756700"/>
            <a:ext cx="3764250" cy="2308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073725" y="2756700"/>
            <a:ext cx="3251101" cy="227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ctrTitle"/>
          </p:nvPr>
        </p:nvSpPr>
        <p:spPr>
          <a:xfrm>
            <a:off x="1978900" y="0"/>
            <a:ext cx="4452600" cy="386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3200"/>
              <a:t>aspectos  negativos</a:t>
            </a:r>
            <a:endParaRPr sz="3200"/>
          </a:p>
        </p:txBody>
      </p:sp>
      <p:pic>
        <p:nvPicPr>
          <p:cNvPr id="65" name="Google Shape;6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86575"/>
            <a:ext cx="9144001" cy="4756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00112" y="2904263"/>
            <a:ext cx="3744225" cy="2130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000100" y="482538"/>
            <a:ext cx="3402300" cy="206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71175" y="2864050"/>
            <a:ext cx="3582474" cy="2211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22938" y="386575"/>
            <a:ext cx="3478950" cy="2211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