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863061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05159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82052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6333361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965252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4979004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4938918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0480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01409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34317897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4294967295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28284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158EA48-4D71-4C62-BAAB-2A9C911E982F}" type="datetimeFigureOut">
              <a:rPr lang="es-AR" smtClean="0"/>
              <a:t>30/10/2022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EE41CBE1-1CBB-4DFB-A84E-BE16AEB8CFA0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24614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pos="792">
          <p15:clr>
            <a:srgbClr val="F26B43"/>
          </p15:clr>
        </p15:guide>
        <p15:guide id="4294967295" pos="7200">
          <p15:clr>
            <a:srgbClr val="F26B43"/>
          </p15:clr>
        </p15:guide>
        <p15:guide id="4294967295" orient="horz" pos="400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720">
          <p15:clr>
            <a:srgbClr val="F26B43"/>
          </p15:clr>
        </p15:guide>
        <p15:guide id="4294967295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s://www.cepal.org/es/comunicados/aporte-la-ciencia-tecnologia-innovacion-es-clave-enfrentar-desafios-la-industria-la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s://www.portafolio.co/los-beneficios-y-riesgos-de-la-ciencia-tecnologia-e-innovacion-516414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.png"/><Relationship Id="rId5" Type="http://schemas.openxmlformats.org/officeDocument/2006/relationships/hyperlink" Target="https://efdeportes.com/efd202/ciencia-tecnologia-y-medioambiente.htm" TargetMode="External"/><Relationship Id="rId4" Type="http://schemas.openxmlformats.org/officeDocument/2006/relationships/hyperlink" Target="https://www.bbc.com/mundo/noticias-54569277" TargetMode="External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6600" dirty="0" smtClean="0"/>
              <a:t>Cambios tecnológicos</a:t>
            </a:r>
            <a:r>
              <a:rPr lang="es-AR" sz="6600" dirty="0"/>
              <a:t/>
            </a:r>
            <a:br>
              <a:rPr lang="es-AR" sz="6600" dirty="0"/>
            </a:br>
            <a:r>
              <a:rPr lang="es-AR" sz="1800" dirty="0" smtClean="0"/>
              <a:t>de: </a:t>
            </a:r>
            <a:r>
              <a:rPr lang="es-AR" sz="1800" smtClean="0"/>
              <a:t>Roció Martin y </a:t>
            </a:r>
            <a:r>
              <a:rPr lang="es-AR" sz="1800" dirty="0" smtClean="0"/>
              <a:t>Luz Pedroza </a:t>
            </a:r>
            <a:endParaRPr lang="es-AR" sz="6600" dirty="0"/>
          </a:p>
        </p:txBody>
      </p:sp>
      <p:sp>
        <p:nvSpPr>
          <p:cNvPr id="3" name="Subtítulo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es-AR" dirty="0" smtClean="0"/>
              <a:t>Positivos  y                                              negativos 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85309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6"/>
          <p:cNvSpPr>
            <a:spLocks noGrp="1"/>
          </p:cNvSpPr>
          <p:nvPr>
            <p:ph type="title"/>
          </p:nvPr>
        </p:nvSpPr>
        <p:spPr>
          <a:xfrm>
            <a:off x="1261764" y="71906"/>
            <a:ext cx="10172700" cy="687947"/>
          </a:xfrm>
        </p:spPr>
        <p:txBody>
          <a:bodyPr>
            <a:noAutofit/>
          </a:bodyPr>
          <a:lstStyle/>
          <a:p>
            <a:r>
              <a:rPr lang="es-AR" sz="2400" dirty="0" smtClean="0"/>
              <a:t>Colegio santa rosa del lima      3°A  </a:t>
            </a:r>
            <a:endParaRPr lang="es-AR" sz="2400" dirty="0"/>
          </a:p>
        </p:txBody>
      </p:sp>
      <p:sp>
        <p:nvSpPr>
          <p:cNvPr id="8" name="Marcador de texto 7"/>
          <p:cNvSpPr>
            <a:spLocks noGrp="1"/>
          </p:cNvSpPr>
          <p:nvPr>
            <p:ph type="body" idx="1"/>
          </p:nvPr>
        </p:nvSpPr>
        <p:spPr>
          <a:xfrm>
            <a:off x="1257300" y="422943"/>
            <a:ext cx="4800600" cy="632529"/>
          </a:xfrm>
        </p:spPr>
        <p:txBody>
          <a:bodyPr/>
          <a:lstStyle/>
          <a:p>
            <a:pPr algn="ctr"/>
            <a:r>
              <a:rPr lang="es-AR" sz="2400" dirty="0" smtClean="0">
                <a:solidFill>
                  <a:srgbClr val="FF0000"/>
                </a:solidFill>
              </a:rPr>
              <a:t>Positivos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9" name="Marcador de contenido 8"/>
          <p:cNvSpPr>
            <a:spLocks noGrp="1"/>
          </p:cNvSpPr>
          <p:nvPr>
            <p:ph sz="half" idx="2"/>
          </p:nvPr>
        </p:nvSpPr>
        <p:spPr>
          <a:xfrm>
            <a:off x="1257300" y="1055473"/>
            <a:ext cx="4800600" cy="5802528"/>
          </a:xfrm>
        </p:spPr>
        <p:txBody>
          <a:bodyPr/>
          <a:lstStyle/>
          <a:p>
            <a:pPr marL="0" indent="0">
              <a:buNone/>
            </a:pPr>
            <a:r>
              <a:rPr lang="es-AR" dirty="0">
                <a:hlinkClick r:id="rId2"/>
              </a:rPr>
              <a:t>https://</a:t>
            </a:r>
            <a:r>
              <a:rPr lang="es-AR" dirty="0" smtClean="0">
                <a:hlinkClick r:id="rId2"/>
              </a:rPr>
              <a:t>www.portafolio.co/los-beneficios-y-riesgos-de-la-ciencia-tecnologia-e-innovacion-516414</a:t>
            </a:r>
            <a:r>
              <a:rPr lang="es-AR" dirty="0" smtClean="0"/>
              <a:t> Los </a:t>
            </a:r>
            <a:r>
              <a:rPr lang="es-AR" dirty="0"/>
              <a:t>beneficios y riesgos de la ciencia, tecnología e </a:t>
            </a:r>
            <a:r>
              <a:rPr lang="es-AR" dirty="0" smtClean="0"/>
              <a:t>innovación.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 smtClean="0">
                <a:hlinkClick r:id="rId3"/>
              </a:rPr>
              <a:t>https</a:t>
            </a:r>
            <a:r>
              <a:rPr lang="es-AR" dirty="0">
                <a:hlinkClick r:id="rId3"/>
              </a:rPr>
              <a:t>://</a:t>
            </a:r>
            <a:r>
              <a:rPr lang="es-AR" dirty="0" smtClean="0">
                <a:hlinkClick r:id="rId3"/>
              </a:rPr>
              <a:t>www.cepal.org/es/comunicados/aporte-la-ciencia-tecnologia-innovacion-es-clave-enfrentar-desafios-la-industria-la</a:t>
            </a:r>
            <a:endParaRPr lang="es-AR" dirty="0" smtClean="0"/>
          </a:p>
          <a:p>
            <a:pPr marL="0" indent="0">
              <a:buNone/>
            </a:pPr>
            <a:r>
              <a:rPr lang="es-AR" sz="1800" dirty="0"/>
              <a:t>Aporte de la ciencia, tecnología e innovación es clave para enfrentar los desafíos en la industria de la salud y la recuperación económica tras la </a:t>
            </a:r>
            <a:r>
              <a:rPr lang="es-AR" sz="1800" dirty="0" smtClean="0"/>
              <a:t>pandemia.</a:t>
            </a:r>
          </a:p>
          <a:p>
            <a:pPr marL="0" indent="0">
              <a:buNone/>
            </a:pPr>
            <a:endParaRPr lang="es-AR" sz="1800" dirty="0"/>
          </a:p>
          <a:p>
            <a:endParaRPr lang="es-AR" dirty="0"/>
          </a:p>
        </p:txBody>
      </p:sp>
      <p:sp>
        <p:nvSpPr>
          <p:cNvPr id="10" name="Marcador de texto 9"/>
          <p:cNvSpPr>
            <a:spLocks noGrp="1"/>
          </p:cNvSpPr>
          <p:nvPr>
            <p:ph type="body" sz="quarter" idx="3"/>
          </p:nvPr>
        </p:nvSpPr>
        <p:spPr>
          <a:xfrm>
            <a:off x="6633864" y="679926"/>
            <a:ext cx="4800600" cy="632529"/>
          </a:xfrm>
        </p:spPr>
        <p:txBody>
          <a:bodyPr/>
          <a:lstStyle/>
          <a:p>
            <a:pPr algn="ctr"/>
            <a:r>
              <a:rPr lang="es-AR" sz="2400" dirty="0" smtClean="0">
                <a:solidFill>
                  <a:srgbClr val="FF0000"/>
                </a:solidFill>
              </a:rPr>
              <a:t>Negativos</a:t>
            </a:r>
            <a:r>
              <a:rPr lang="es-AR" dirty="0" smtClean="0">
                <a:solidFill>
                  <a:srgbClr val="FF0000"/>
                </a:solidFill>
              </a:rPr>
              <a:t> </a:t>
            </a:r>
            <a:endParaRPr lang="es-AR" dirty="0">
              <a:solidFill>
                <a:srgbClr val="FF0000"/>
              </a:solidFill>
            </a:endParaRPr>
          </a:p>
        </p:txBody>
      </p:sp>
      <p:sp>
        <p:nvSpPr>
          <p:cNvPr id="11" name="Marcador de contenido 10"/>
          <p:cNvSpPr>
            <a:spLocks noGrp="1"/>
          </p:cNvSpPr>
          <p:nvPr>
            <p:ph sz="quarter" idx="4"/>
          </p:nvPr>
        </p:nvSpPr>
        <p:spPr>
          <a:xfrm>
            <a:off x="6633864" y="1312455"/>
            <a:ext cx="4800600" cy="5297821"/>
          </a:xfrm>
        </p:spPr>
        <p:txBody>
          <a:bodyPr/>
          <a:lstStyle/>
          <a:p>
            <a:r>
              <a:rPr lang="es-AR" dirty="0">
                <a:hlinkClick r:id="rId4"/>
              </a:rPr>
              <a:t>https://</a:t>
            </a:r>
            <a:r>
              <a:rPr lang="es-AR" dirty="0" smtClean="0">
                <a:hlinkClick r:id="rId4"/>
              </a:rPr>
              <a:t>www.bbc.com/mundo/noticias-54569277</a:t>
            </a:r>
            <a:r>
              <a:rPr lang="es-AR" dirty="0"/>
              <a:t> La degradación humana causada por la tecnología ha sobrepasado algunos límites </a:t>
            </a:r>
            <a:r>
              <a:rPr lang="es-AR" dirty="0" smtClean="0"/>
              <a:t>importantes“ </a:t>
            </a:r>
          </a:p>
          <a:p>
            <a:endParaRPr lang="es-AR" dirty="0"/>
          </a:p>
          <a:p>
            <a:endParaRPr lang="es-AR" dirty="0" smtClean="0"/>
          </a:p>
          <a:p>
            <a:r>
              <a:rPr lang="es-AR" dirty="0">
                <a:hlinkClick r:id="rId5"/>
              </a:rPr>
              <a:t>https://</a:t>
            </a:r>
            <a:r>
              <a:rPr lang="es-AR" dirty="0" smtClean="0">
                <a:hlinkClick r:id="rId5"/>
              </a:rPr>
              <a:t>efdeportes.com/efd202/ciencia-tecnologia-y-medioambiente.htm</a:t>
            </a:r>
            <a:r>
              <a:rPr lang="es-AR" dirty="0"/>
              <a:t> La ciencia y la tecnología y sus impactos en el </a:t>
            </a:r>
            <a:r>
              <a:rPr lang="es-AR" dirty="0" smtClean="0"/>
              <a:t>medioambiente</a:t>
            </a:r>
            <a:r>
              <a:rPr lang="es-AR" dirty="0"/>
              <a:t>. Hacia un nuevo modelo de desarrollo</a:t>
            </a:r>
          </a:p>
        </p:txBody>
      </p:sp>
      <p:pic>
        <p:nvPicPr>
          <p:cNvPr id="12" name="Imagen 1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53335" y="2399312"/>
            <a:ext cx="1966115" cy="1065105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flipH="1">
            <a:off x="2899561" y="5632504"/>
            <a:ext cx="1736832" cy="977772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356501" y="2399312"/>
            <a:ext cx="1812343" cy="1019443"/>
          </a:xfrm>
          <a:prstGeom prst="rect">
            <a:avLst/>
          </a:prstGeom>
        </p:spPr>
      </p:pic>
      <p:pic>
        <p:nvPicPr>
          <p:cNvPr id="15" name="Imagen 1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746767" y="5133255"/>
            <a:ext cx="2251790" cy="1477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683604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36</TotalTime>
  <Words>96</Words>
  <Application>Microsoft Office PowerPoint</Application>
  <PresentationFormat>Panorámica</PresentationFormat>
  <Paragraphs>14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Gill Sans MT</vt:lpstr>
      <vt:lpstr>Impact</vt:lpstr>
      <vt:lpstr>Badge</vt:lpstr>
      <vt:lpstr>Cambios tecnológicos de: Roció Martin y Luz Pedroza </vt:lpstr>
      <vt:lpstr>Colegio santa rosa del lima      3°A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Cambios tecnológicos de: Roció Martiny Luz Pedroza</dc:title>
  <dc:creator>Usuario de Windows</dc:creator>
  <cp:lastModifiedBy>Usuario de Windows</cp:lastModifiedBy>
  <cp:revision>4</cp:revision>
  <dcterms:created xsi:type="dcterms:W3CDTF">2022-10-31T00:53:51Z</dcterms:created>
  <dcterms:modified xsi:type="dcterms:W3CDTF">2022-10-31T01:30:33Z</dcterms:modified>
</cp:coreProperties>
</file>