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1" r:id="rId2"/>
    <p:sldId id="257" r:id="rId3"/>
    <p:sldId id="258" r:id="rId4"/>
    <p:sldId id="278" r:id="rId5"/>
    <p:sldId id="260" r:id="rId6"/>
    <p:sldId id="259" r:id="rId7"/>
    <p:sldId id="263" r:id="rId8"/>
    <p:sldId id="264" r:id="rId9"/>
    <p:sldId id="270" r:id="rId10"/>
    <p:sldId id="272" r:id="rId11"/>
    <p:sldId id="273" r:id="rId12"/>
    <p:sldId id="274" r:id="rId13"/>
    <p:sldId id="275" r:id="rId14"/>
    <p:sldId id="269" r:id="rId15"/>
    <p:sldId id="277" r:id="rId1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70" d="100"/>
          <a:sy n="70" d="100"/>
        </p:scale>
        <p:origin x="-941" y="-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519CE8-FD8B-496A-A601-5057D396C253}" type="datetimeFigureOut">
              <a:rPr lang="es-AR" smtClean="0"/>
              <a:t>5/7/2022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0325C3D-FFA4-425A-9E51-3BDDAFEDD44C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16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9CE8-FD8B-496A-A601-5057D396C253}" type="datetimeFigureOut">
              <a:rPr lang="es-AR" smtClean="0"/>
              <a:t>5/7/2022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C3D-FFA4-425A-9E51-3BDDAFEDD4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506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9CE8-FD8B-496A-A601-5057D396C253}" type="datetimeFigureOut">
              <a:rPr lang="es-AR" smtClean="0"/>
              <a:t>5/7/2022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C3D-FFA4-425A-9E51-3BDDAFEDD44C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040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9CE8-FD8B-496A-A601-5057D396C253}" type="datetimeFigureOut">
              <a:rPr lang="es-AR" smtClean="0"/>
              <a:t>5/7/2022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C3D-FFA4-425A-9E51-3BDDAFEDD44C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846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9CE8-FD8B-496A-A601-5057D396C253}" type="datetimeFigureOut">
              <a:rPr lang="es-AR" smtClean="0"/>
              <a:t>5/7/2022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C3D-FFA4-425A-9E51-3BDDAFEDD4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2979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9CE8-FD8B-496A-A601-5057D396C253}" type="datetimeFigureOut">
              <a:rPr lang="es-AR" smtClean="0"/>
              <a:t>5/7/2022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C3D-FFA4-425A-9E51-3BDDAFEDD44C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767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9CE8-FD8B-496A-A601-5057D396C253}" type="datetimeFigureOut">
              <a:rPr lang="es-AR" smtClean="0"/>
              <a:t>5/7/2022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C3D-FFA4-425A-9E51-3BDDAFEDD44C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577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9CE8-FD8B-496A-A601-5057D396C253}" type="datetimeFigureOut">
              <a:rPr lang="es-AR" smtClean="0"/>
              <a:t>5/7/2022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C3D-FFA4-425A-9E51-3BDDAFEDD44C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211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9CE8-FD8B-496A-A601-5057D396C253}" type="datetimeFigureOut">
              <a:rPr lang="es-AR" smtClean="0"/>
              <a:t>5/7/2022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C3D-FFA4-425A-9E51-3BDDAFEDD44C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57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9CE8-FD8B-496A-A601-5057D396C253}" type="datetimeFigureOut">
              <a:rPr lang="es-AR" smtClean="0"/>
              <a:t>5/7/2022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C3D-FFA4-425A-9E51-3BDDAFEDD4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405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9CE8-FD8B-496A-A601-5057D396C253}" type="datetimeFigureOut">
              <a:rPr lang="es-AR" smtClean="0"/>
              <a:t>5/7/2022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C3D-FFA4-425A-9E51-3BDDAFEDD44C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32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9CE8-FD8B-496A-A601-5057D396C253}" type="datetimeFigureOut">
              <a:rPr lang="es-AR" smtClean="0"/>
              <a:t>5/7/2022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C3D-FFA4-425A-9E51-3BDDAFEDD4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600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9CE8-FD8B-496A-A601-5057D396C253}" type="datetimeFigureOut">
              <a:rPr lang="es-AR" smtClean="0"/>
              <a:t>5/7/2022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C3D-FFA4-425A-9E51-3BDDAFEDD44C}" type="slidenum">
              <a:rPr lang="es-AR" smtClean="0"/>
              <a:t>‹Nº›</a:t>
            </a:fld>
            <a:endParaRPr lang="es-A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35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9CE8-FD8B-496A-A601-5057D396C253}" type="datetimeFigureOut">
              <a:rPr lang="es-AR" smtClean="0"/>
              <a:t>5/7/2022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C3D-FFA4-425A-9E51-3BDDAFEDD44C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90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9CE8-FD8B-496A-A601-5057D396C253}" type="datetimeFigureOut">
              <a:rPr lang="es-AR" smtClean="0"/>
              <a:t>5/7/2022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C3D-FFA4-425A-9E51-3BDDAFEDD4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7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9CE8-FD8B-496A-A601-5057D396C253}" type="datetimeFigureOut">
              <a:rPr lang="es-AR" smtClean="0"/>
              <a:t>5/7/2022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C3D-FFA4-425A-9E51-3BDDAFEDD44C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90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9CE8-FD8B-496A-A601-5057D396C253}" type="datetimeFigureOut">
              <a:rPr lang="es-AR" smtClean="0"/>
              <a:t>5/7/2022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5C3D-FFA4-425A-9E51-3BDDAFEDD4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656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519CE8-FD8B-496A-A601-5057D396C253}" type="datetimeFigureOut">
              <a:rPr lang="es-AR" smtClean="0"/>
              <a:t>5/7/2022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325C3D-FFA4-425A-9E51-3BDDAFEDD4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1735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" TargetMode="External"/><Relationship Id="rId2" Type="http://schemas.openxmlformats.org/officeDocument/2006/relationships/hyperlink" Target="http://www.modelocurriculum.net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://www.modelos-de-curriculum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alabra cv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66" y="713341"/>
            <a:ext cx="4390362" cy="43599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7" r="23915"/>
          <a:stretch/>
        </p:blipFill>
        <p:spPr bwMode="auto">
          <a:xfrm>
            <a:off x="7478972" y="2606722"/>
            <a:ext cx="3657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6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23" y="971550"/>
            <a:ext cx="759142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12586" y="907970"/>
            <a:ext cx="838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/>
              <a:t>CV </a:t>
            </a:r>
            <a:endParaRPr lang="es-ES" sz="32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2622645" y="1691967"/>
            <a:ext cx="3273188" cy="8874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06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04" y="764275"/>
            <a:ext cx="7328325" cy="508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7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400" y="1419367"/>
            <a:ext cx="7905833" cy="392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376985" y="1978570"/>
            <a:ext cx="2454322" cy="23614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421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024" y="1173707"/>
            <a:ext cx="8166524" cy="450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554406" y="4790364"/>
            <a:ext cx="1826525" cy="6414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9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48" y="351167"/>
            <a:ext cx="11346018" cy="584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900752" y="1173707"/>
            <a:ext cx="2019869" cy="16786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3043451" y="1173706"/>
            <a:ext cx="4940489" cy="5322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9118979" y="5691116"/>
            <a:ext cx="2672687" cy="6414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873086" y="296576"/>
            <a:ext cx="841613" cy="6414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8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13" y="573206"/>
            <a:ext cx="5550218" cy="558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0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459941" y="1009934"/>
            <a:ext cx="50041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Breve  </a:t>
            </a:r>
          </a:p>
          <a:p>
            <a:r>
              <a:rPr lang="es-AR" sz="2400" b="1" dirty="0" smtClean="0"/>
              <a:t>Conciso  </a:t>
            </a:r>
          </a:p>
          <a:p>
            <a:r>
              <a:rPr lang="es-AR" sz="2400" b="1" dirty="0" smtClean="0"/>
              <a:t>Verídico</a:t>
            </a:r>
          </a:p>
          <a:p>
            <a:endParaRPr lang="es-AR" sz="2400" b="1" dirty="0" smtClean="0"/>
          </a:p>
          <a:p>
            <a:r>
              <a:rPr lang="es-AR" sz="2400" b="1" dirty="0" smtClean="0">
                <a:solidFill>
                  <a:srgbClr val="00B050"/>
                </a:solidFill>
              </a:rPr>
              <a:t>	Llamar la atención!!</a:t>
            </a:r>
          </a:p>
          <a:p>
            <a:endParaRPr lang="es-AR" b="1" dirty="0" smtClean="0"/>
          </a:p>
          <a:p>
            <a:endParaRPr lang="es-AR" b="1" dirty="0"/>
          </a:p>
          <a:p>
            <a:endParaRPr lang="es-AR" b="1" dirty="0" smtClean="0"/>
          </a:p>
          <a:p>
            <a:r>
              <a:rPr lang="es-AR" sz="2000" b="1" u="sng" dirty="0" smtClean="0">
                <a:sym typeface="Wingdings" panose="05000000000000000000" pitchFamily="2" charset="2"/>
              </a:rPr>
              <a:t>O</a:t>
            </a:r>
            <a:r>
              <a:rPr lang="es-AR" sz="2400" b="1" u="sng" dirty="0" smtClean="0">
                <a:sym typeface="Wingdings" panose="05000000000000000000" pitchFamily="2" charset="2"/>
              </a:rPr>
              <a:t>bjetivo</a:t>
            </a:r>
            <a:r>
              <a:rPr lang="es-AR" sz="2400" b="1" dirty="0" smtClean="0">
                <a:sym typeface="Wingdings" panose="05000000000000000000" pitchFamily="2" charset="2"/>
              </a:rPr>
              <a:t>    </a:t>
            </a:r>
            <a:r>
              <a:rPr lang="es-AR" sz="2000" b="1" dirty="0" smtClean="0">
                <a:sym typeface="Wingdings" panose="05000000000000000000" pitchFamily="2" charset="2"/>
              </a:rPr>
              <a:t>     </a:t>
            </a:r>
            <a:r>
              <a:rPr lang="es-A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Entrevista de Trabajo</a:t>
            </a:r>
            <a:endParaRPr lang="es-A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70" name="Picture 6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3681" r="5206" b="3449"/>
          <a:stretch/>
        </p:blipFill>
        <p:spPr bwMode="auto">
          <a:xfrm>
            <a:off x="954491" y="368489"/>
            <a:ext cx="4451595" cy="615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3"/>
          <p:cNvSpPr/>
          <p:nvPr/>
        </p:nvSpPr>
        <p:spPr>
          <a:xfrm>
            <a:off x="6146043" y="4798791"/>
            <a:ext cx="501782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AR" b="1" dirty="0"/>
              <a:t>Incluir algún </a:t>
            </a:r>
            <a:r>
              <a:rPr lang="es-AR" sz="2000" b="1" u="sng" dirty="0">
                <a:solidFill>
                  <a:srgbClr val="FF0000"/>
                </a:solidFill>
              </a:rPr>
              <a:t>elemento distintivo </a:t>
            </a:r>
            <a:endParaRPr lang="es-AR" sz="2000" b="1" u="sng" dirty="0" smtClean="0">
              <a:solidFill>
                <a:srgbClr val="FF0000"/>
              </a:solidFill>
            </a:endParaRPr>
          </a:p>
          <a:p>
            <a:endParaRPr lang="es-AR" b="1" dirty="0" smtClean="0"/>
          </a:p>
          <a:p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ódigo </a:t>
            </a: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 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b="1" dirty="0" smtClean="0"/>
              <a:t>(para </a:t>
            </a:r>
            <a:r>
              <a:rPr lang="es-AR" b="1" dirty="0"/>
              <a:t>enlazar a tu </a:t>
            </a:r>
            <a:r>
              <a:rPr lang="es-AR" b="1" dirty="0" smtClean="0"/>
              <a:t>blog, </a:t>
            </a:r>
            <a:r>
              <a:rPr lang="es-AR" b="1" dirty="0" err="1" smtClean="0"/>
              <a:t>Linkedin</a:t>
            </a:r>
            <a:r>
              <a:rPr lang="es-AR" b="1" dirty="0" smtClean="0"/>
              <a:t>,  canal </a:t>
            </a:r>
            <a:r>
              <a:rPr lang="es-AR" b="1" dirty="0"/>
              <a:t>de </a:t>
            </a:r>
            <a:r>
              <a:rPr lang="es-AR" b="1" dirty="0" err="1" smtClean="0"/>
              <a:t>Youtube</a:t>
            </a:r>
            <a:r>
              <a:rPr lang="es-AR" b="1" dirty="0" smtClean="0"/>
              <a:t>, Facebook</a:t>
            </a:r>
            <a:r>
              <a:rPr lang="es-AR" b="1" dirty="0"/>
              <a:t>, </a:t>
            </a:r>
            <a:r>
              <a:rPr lang="es-AR" b="1" dirty="0" err="1" smtClean="0"/>
              <a:t>Instagram</a:t>
            </a:r>
            <a:r>
              <a:rPr lang="es-AR" b="1" dirty="0" smtClean="0"/>
              <a:t>, </a:t>
            </a:r>
            <a:r>
              <a:rPr lang="es-AR" b="1" dirty="0" err="1" smtClean="0"/>
              <a:t>etc</a:t>
            </a:r>
            <a:r>
              <a:rPr lang="es-AR" b="1" dirty="0" smtClean="0"/>
              <a:t>)</a:t>
            </a:r>
            <a:br>
              <a:rPr lang="es-AR" b="1" dirty="0" smtClean="0"/>
            </a:br>
            <a:endParaRPr lang="es-AR" b="1" dirty="0"/>
          </a:p>
        </p:txBody>
      </p:sp>
      <p:sp>
        <p:nvSpPr>
          <p:cNvPr id="5" name="4 Flecha derecha"/>
          <p:cNvSpPr/>
          <p:nvPr/>
        </p:nvSpPr>
        <p:spPr>
          <a:xfrm>
            <a:off x="5540991" y="1173708"/>
            <a:ext cx="805218" cy="791570"/>
          </a:xfrm>
          <a:prstGeom prst="rightArrow">
            <a:avLst>
              <a:gd name="adj1" fmla="val 36207"/>
              <a:gd name="adj2" fmla="val 50000"/>
            </a:avLst>
          </a:prstGeom>
          <a:solidFill>
            <a:srgbClr val="FF000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5186150" y="5430013"/>
            <a:ext cx="805218" cy="754053"/>
          </a:xfrm>
          <a:prstGeom prst="rightArrow">
            <a:avLst>
              <a:gd name="adj1" fmla="val 36207"/>
              <a:gd name="adj2" fmla="val 50000"/>
            </a:avLst>
          </a:prstGeom>
          <a:solidFill>
            <a:srgbClr val="FF000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Pin de Nicole Allison Puma Gutierrez en Fun | Curriculum vitae, Memes  universitarios, Meme del d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" t="25009" r="4946"/>
          <a:stretch/>
        </p:blipFill>
        <p:spPr bwMode="auto">
          <a:xfrm rot="984375">
            <a:off x="9114869" y="493084"/>
            <a:ext cx="2170269" cy="1817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1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00131" y="436731"/>
            <a:ext cx="6096000" cy="57785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CURRICULUM </a:t>
            </a:r>
            <a:endPara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AR" sz="1050" b="1" dirty="0"/>
          </a:p>
          <a:p>
            <a:r>
              <a:rPr lang="es-AR" b="1" dirty="0" smtClean="0">
                <a:solidFill>
                  <a:srgbClr val="FF0000"/>
                </a:solidFill>
              </a:rPr>
              <a:t>TÍTULO</a:t>
            </a:r>
            <a:r>
              <a:rPr lang="es-AR" b="1" dirty="0" smtClean="0"/>
              <a:t> </a:t>
            </a:r>
            <a:r>
              <a:rPr lang="es-AR" dirty="0" smtClean="0"/>
              <a:t>(Nombre y Apellido – Dedicación/Título)</a:t>
            </a:r>
          </a:p>
          <a:p>
            <a:endParaRPr lang="es-AR" sz="800" dirty="0" smtClean="0"/>
          </a:p>
          <a:p>
            <a:r>
              <a:rPr lang="es-AR" b="1" dirty="0" smtClean="0">
                <a:solidFill>
                  <a:srgbClr val="FF0000"/>
                </a:solidFill>
              </a:rPr>
              <a:t>DATOS PERSONALES </a:t>
            </a:r>
            <a:r>
              <a:rPr lang="es-AR" dirty="0" smtClean="0"/>
              <a:t>(</a:t>
            </a:r>
            <a:r>
              <a:rPr lang="es-AR" b="1" dirty="0" smtClean="0">
                <a:solidFill>
                  <a:srgbClr val="FF0000"/>
                </a:solidFill>
              </a:rPr>
              <a:t>DNI</a:t>
            </a:r>
            <a:r>
              <a:rPr lang="es-AR" dirty="0" smtClean="0"/>
              <a:t>, Domicilio, Fecha de </a:t>
            </a:r>
            <a:r>
              <a:rPr lang="es-AR" dirty="0" err="1" smtClean="0"/>
              <a:t>nac</a:t>
            </a:r>
            <a:r>
              <a:rPr lang="es-AR" dirty="0" smtClean="0"/>
              <a:t>, Edad, estado civil, Dirección)</a:t>
            </a:r>
            <a:endParaRPr lang="es-AR" dirty="0"/>
          </a:p>
          <a:p>
            <a:endParaRPr lang="es-AR" sz="1100" b="1" dirty="0" smtClean="0"/>
          </a:p>
          <a:p>
            <a:r>
              <a:rPr lang="es-AR" b="1" dirty="0" smtClean="0">
                <a:solidFill>
                  <a:srgbClr val="FF0000"/>
                </a:solidFill>
              </a:rPr>
              <a:t>FORMACIÓN </a:t>
            </a:r>
            <a:r>
              <a:rPr lang="es-AR" b="1" dirty="0">
                <a:solidFill>
                  <a:srgbClr val="FF0000"/>
                </a:solidFill>
              </a:rPr>
              <a:t>/ </a:t>
            </a:r>
            <a:r>
              <a:rPr lang="es-AR" b="1" dirty="0" smtClean="0">
                <a:solidFill>
                  <a:srgbClr val="FF0000"/>
                </a:solidFill>
              </a:rPr>
              <a:t>ESTUDIOS </a:t>
            </a:r>
            <a:r>
              <a:rPr lang="es-AR" dirty="0" smtClean="0"/>
              <a:t>(Nivel Primario y Secundario)</a:t>
            </a:r>
            <a:endParaRPr lang="es-AR" dirty="0"/>
          </a:p>
          <a:p>
            <a:endParaRPr lang="es-AR" sz="1200" b="1" dirty="0"/>
          </a:p>
          <a:p>
            <a:r>
              <a:rPr lang="es-AR" b="1" dirty="0" smtClean="0">
                <a:solidFill>
                  <a:srgbClr val="FF0000"/>
                </a:solidFill>
              </a:rPr>
              <a:t>OTROS TÍTULOS/CURSOS  </a:t>
            </a:r>
            <a:r>
              <a:rPr lang="es-AR" dirty="0"/>
              <a:t>(cursos, talleres, seminarios, </a:t>
            </a:r>
            <a:r>
              <a:rPr lang="es-AR" dirty="0" err="1"/>
              <a:t>etc</a:t>
            </a:r>
            <a:r>
              <a:rPr lang="es-AR" dirty="0"/>
              <a:t>)</a:t>
            </a:r>
          </a:p>
          <a:p>
            <a:endParaRPr lang="es-AR" sz="1200" b="1" dirty="0"/>
          </a:p>
          <a:p>
            <a:r>
              <a:rPr lang="es-AR" b="1" dirty="0" smtClean="0">
                <a:solidFill>
                  <a:srgbClr val="FF0000"/>
                </a:solidFill>
              </a:rPr>
              <a:t>EXPERIENCIA PROFESIONAL </a:t>
            </a:r>
            <a:r>
              <a:rPr lang="es-AR" b="1" dirty="0" smtClean="0"/>
              <a:t>(</a:t>
            </a:r>
            <a:r>
              <a:rPr lang="es-AR" dirty="0" smtClean="0"/>
              <a:t>todos </a:t>
            </a:r>
            <a:r>
              <a:rPr lang="es-AR" dirty="0"/>
              <a:t>los lugares en los que hemos trabajado. Cronología inversa o normal</a:t>
            </a:r>
            <a:r>
              <a:rPr lang="es-AR" dirty="0" smtClean="0"/>
              <a:t>.)</a:t>
            </a:r>
            <a:endParaRPr lang="es-AR" dirty="0"/>
          </a:p>
          <a:p>
            <a:r>
              <a:rPr lang="es-AR" b="1" dirty="0" smtClean="0"/>
              <a:t> </a:t>
            </a:r>
          </a:p>
          <a:p>
            <a:r>
              <a:rPr lang="es-AR" b="1" dirty="0" smtClean="0">
                <a:solidFill>
                  <a:srgbClr val="FF0000"/>
                </a:solidFill>
              </a:rPr>
              <a:t>IDIOMAS </a:t>
            </a:r>
            <a:r>
              <a:rPr lang="es-AR" dirty="0" smtClean="0"/>
              <a:t>(Nivel básico, intermedio, avanzado)</a:t>
            </a:r>
            <a:endParaRPr lang="es-AR" dirty="0"/>
          </a:p>
          <a:p>
            <a:endParaRPr lang="es-AR" sz="1200" b="1" dirty="0"/>
          </a:p>
          <a:p>
            <a:r>
              <a:rPr lang="es-AR" b="1" dirty="0" smtClean="0">
                <a:solidFill>
                  <a:srgbClr val="FF0000"/>
                </a:solidFill>
              </a:rPr>
              <a:t>INFORMÁTICA</a:t>
            </a:r>
            <a:r>
              <a:rPr lang="es-AR" b="1" dirty="0" smtClean="0"/>
              <a:t> </a:t>
            </a:r>
            <a:r>
              <a:rPr lang="es-AR" dirty="0"/>
              <a:t>(conocimientos de herramientas web, ofimáticas, etc. )</a:t>
            </a:r>
          </a:p>
          <a:p>
            <a:endParaRPr lang="es-AR" sz="1200" b="1" dirty="0" smtClean="0"/>
          </a:p>
          <a:p>
            <a:r>
              <a:rPr lang="es-AR" b="1" dirty="0" smtClean="0">
                <a:solidFill>
                  <a:srgbClr val="FF0000"/>
                </a:solidFill>
              </a:rPr>
              <a:t>OTROS </a:t>
            </a:r>
            <a:r>
              <a:rPr lang="es-AR" b="1" dirty="0">
                <a:solidFill>
                  <a:srgbClr val="FF0000"/>
                </a:solidFill>
              </a:rPr>
              <a:t>DATOS DE </a:t>
            </a:r>
            <a:r>
              <a:rPr lang="es-AR" b="1" dirty="0" smtClean="0">
                <a:solidFill>
                  <a:srgbClr val="FF0000"/>
                </a:solidFill>
              </a:rPr>
              <a:t>INTERÉS </a:t>
            </a:r>
            <a:r>
              <a:rPr lang="es-AR" dirty="0"/>
              <a:t>(disponibilidad  para viajar, si posee vehículo propio o cualquier otra cosa que pueda inclinar la balanza a tu favor) </a:t>
            </a:r>
            <a:r>
              <a:rPr lang="es-AR" sz="1600" dirty="0" smtClean="0"/>
              <a:t/>
            </a:r>
            <a:br>
              <a:rPr lang="es-AR" sz="1600" dirty="0" smtClean="0"/>
            </a:br>
            <a:endParaRPr lang="es-AR" sz="1600" dirty="0"/>
          </a:p>
        </p:txBody>
      </p:sp>
      <p:pic>
        <p:nvPicPr>
          <p:cNvPr id="3" name="Picture 6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3681" r="5206" b="3449"/>
          <a:stretch/>
        </p:blipFill>
        <p:spPr bwMode="auto">
          <a:xfrm>
            <a:off x="954491" y="368489"/>
            <a:ext cx="4451595" cy="615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5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i primer. Hotmail- en 2006 Mi Gmail ahora thiagomagno@gmail.com tugatitosalvaje97@hotmail.com tPl S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160">
            <a:off x="8539336" y="2057400"/>
            <a:ext cx="2955976" cy="3639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3681" r="5206" b="3449"/>
          <a:stretch/>
        </p:blipFill>
        <p:spPr bwMode="auto">
          <a:xfrm>
            <a:off x="954491" y="368489"/>
            <a:ext cx="4451595" cy="615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1143000" y="2656115"/>
            <a:ext cx="1360714" cy="16981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2503714" y="3004457"/>
            <a:ext cx="3418115" cy="624386"/>
          </a:xfrm>
          <a:prstGeom prst="rightArrow">
            <a:avLst>
              <a:gd name="adj1" fmla="val 36207"/>
              <a:gd name="adj2" fmla="val 50000"/>
            </a:avLst>
          </a:prstGeom>
          <a:solidFill>
            <a:srgbClr val="FF000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5921828" y="2961914"/>
            <a:ext cx="2342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CONTACTOS</a:t>
            </a:r>
            <a:r>
              <a:rPr lang="es-A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  <a:endParaRPr lang="es-A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743501" y="3712811"/>
            <a:ext cx="2520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/>
              <a:t>Resaltar contactos </a:t>
            </a:r>
            <a:r>
              <a:rPr lang="es-AR" dirty="0"/>
              <a:t>(teléfono, e-mail, redes sociales)</a:t>
            </a:r>
          </a:p>
        </p:txBody>
      </p:sp>
    </p:spTree>
    <p:extLst>
      <p:ext uri="{BB962C8B-B14F-4D97-AF65-F5344CB8AC3E}">
        <p14:creationId xmlns:p14="http://schemas.microsoft.com/office/powerpoint/2010/main" val="12061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70825" y="1159931"/>
            <a:ext cx="860718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itchFamily="2" charset="2"/>
              <a:buChar char="Ø"/>
            </a:pPr>
            <a:r>
              <a:rPr lang="es-AR" sz="2200" b="1" dirty="0" smtClean="0"/>
              <a:t>Elegir  la </a:t>
            </a:r>
            <a:r>
              <a:rPr lang="es-AR" sz="2200" b="1" dirty="0" smtClean="0">
                <a:solidFill>
                  <a:srgbClr val="FF0000"/>
                </a:solidFill>
              </a:rPr>
              <a:t>cronología</a:t>
            </a:r>
            <a:r>
              <a:rPr lang="es-AR" sz="2200" b="1" dirty="0" smtClean="0"/>
              <a:t> que mejor se ajuste:</a:t>
            </a:r>
          </a:p>
          <a:p>
            <a:pPr>
              <a:buClr>
                <a:srgbClr val="00B050"/>
              </a:buClr>
            </a:pPr>
            <a:endParaRPr lang="es-AR" sz="2200" b="1" dirty="0" smtClean="0"/>
          </a:p>
          <a:p>
            <a:r>
              <a:rPr lang="es-AR" sz="2200" b="1" dirty="0" smtClean="0"/>
              <a:t>	- </a:t>
            </a:r>
            <a:r>
              <a:rPr lang="es-AR" sz="2200" b="1" dirty="0" smtClean="0">
                <a:solidFill>
                  <a:srgbClr val="0070C0"/>
                </a:solidFill>
              </a:rPr>
              <a:t>CV cronológico</a:t>
            </a:r>
            <a:r>
              <a:rPr lang="es-AR" sz="2200" b="1" dirty="0" smtClean="0"/>
              <a:t>: del primer trabajo al último. </a:t>
            </a:r>
          </a:p>
          <a:p>
            <a:r>
              <a:rPr lang="es-AR" sz="2200" b="1" dirty="0" smtClean="0"/>
              <a:t>	- </a:t>
            </a:r>
            <a:r>
              <a:rPr lang="es-AR" sz="2200" b="1" dirty="0" smtClean="0">
                <a:solidFill>
                  <a:srgbClr val="0070C0"/>
                </a:solidFill>
              </a:rPr>
              <a:t>CV cronológico inverso: </a:t>
            </a:r>
            <a:r>
              <a:rPr lang="es-AR" sz="2200" b="1" dirty="0" smtClean="0"/>
              <a:t>desde tu último trabajo al primero. </a:t>
            </a:r>
          </a:p>
          <a:p>
            <a:r>
              <a:rPr lang="es-AR" sz="2200" b="1" dirty="0" smtClean="0"/>
              <a:t>	- </a:t>
            </a:r>
            <a:r>
              <a:rPr lang="es-AR" sz="2200" b="1" dirty="0" smtClean="0">
                <a:solidFill>
                  <a:srgbClr val="0070C0"/>
                </a:solidFill>
              </a:rPr>
              <a:t>CV funcional:</a:t>
            </a:r>
            <a:r>
              <a:rPr lang="es-AR" sz="2200" b="1" dirty="0" smtClean="0"/>
              <a:t> por temas</a:t>
            </a:r>
            <a:r>
              <a:rPr lang="es-AR" sz="2200" b="0" i="0" dirty="0" smtClean="0">
                <a:solidFill>
                  <a:srgbClr val="111111"/>
                </a:solidFill>
                <a:effectLst/>
                <a:latin typeface="Roboto"/>
              </a:rPr>
              <a:t>.</a:t>
            </a:r>
          </a:p>
          <a:p>
            <a:endParaRPr lang="es-AR" sz="1600" b="1" dirty="0" smtClean="0"/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Ø"/>
            </a:pPr>
            <a:r>
              <a:rPr lang="es-AR" sz="2200" b="1" dirty="0" smtClean="0"/>
              <a:t>El CV </a:t>
            </a:r>
            <a:r>
              <a:rPr lang="es-AR" sz="2200" b="1" u="sng" dirty="0" smtClean="0"/>
              <a:t>no </a:t>
            </a:r>
            <a:r>
              <a:rPr lang="es-AR" sz="2200" b="1" u="sng" dirty="0"/>
              <a:t>exceda </a:t>
            </a:r>
            <a:r>
              <a:rPr lang="es-AR" sz="2200" b="1" dirty="0" smtClean="0"/>
              <a:t>las 2 </a:t>
            </a:r>
            <a:r>
              <a:rPr lang="es-AR" sz="2200" b="1" dirty="0"/>
              <a:t>páginas. </a:t>
            </a:r>
            <a:endParaRPr lang="es-AR" sz="2200" b="1" dirty="0" smtClean="0"/>
          </a:p>
          <a:p>
            <a:pPr>
              <a:buClr>
                <a:srgbClr val="00B050"/>
              </a:buClr>
            </a:pPr>
            <a:endParaRPr lang="es-AR" b="1" dirty="0"/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Ø"/>
            </a:pPr>
            <a:r>
              <a:rPr lang="es-AR" sz="2200" b="1" dirty="0" smtClean="0"/>
              <a:t>Evita </a:t>
            </a:r>
            <a:r>
              <a:rPr lang="es-AR" sz="2200" b="1" dirty="0"/>
              <a:t>los </a:t>
            </a:r>
            <a:r>
              <a:rPr lang="es-AR" sz="2200" b="1" dirty="0">
                <a:solidFill>
                  <a:srgbClr val="FF0000"/>
                </a:solidFill>
              </a:rPr>
              <a:t>errores ortográficos</a:t>
            </a:r>
            <a:r>
              <a:rPr lang="es-AR" sz="2200" b="1" dirty="0" smtClean="0"/>
              <a:t>.</a:t>
            </a:r>
          </a:p>
          <a:p>
            <a:pPr>
              <a:buClr>
                <a:srgbClr val="00B050"/>
              </a:buClr>
            </a:pPr>
            <a:r>
              <a:rPr lang="es-AR" sz="2200" b="1" dirty="0" smtClean="0"/>
              <a:t> 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Ø"/>
            </a:pPr>
            <a:r>
              <a:rPr lang="es-AR" sz="2200" b="1" dirty="0" smtClean="0"/>
              <a:t>La </a:t>
            </a:r>
            <a:r>
              <a:rPr lang="es-AR" sz="2200" b="1" dirty="0">
                <a:solidFill>
                  <a:srgbClr val="FF0000"/>
                </a:solidFill>
              </a:rPr>
              <a:t>fotografía</a:t>
            </a:r>
            <a:r>
              <a:rPr lang="es-AR" sz="2200" b="1" dirty="0"/>
              <a:t> tiene que ser de carnet, con fondo blanco y reciente</a:t>
            </a:r>
            <a:r>
              <a:rPr lang="es-AR" sz="2200" b="1" dirty="0" smtClean="0"/>
              <a:t>.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Ø"/>
            </a:pPr>
            <a:endParaRPr lang="es-AR" b="1" dirty="0"/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Ø"/>
            </a:pPr>
            <a:r>
              <a:rPr lang="es-AR" sz="2200" b="1" dirty="0" smtClean="0"/>
              <a:t>Adaptar el CV a la </a:t>
            </a:r>
            <a:r>
              <a:rPr lang="es-AR" sz="2200" b="1" dirty="0" smtClean="0">
                <a:solidFill>
                  <a:srgbClr val="FF0000"/>
                </a:solidFill>
              </a:rPr>
              <a:t>empresa</a:t>
            </a:r>
            <a:r>
              <a:rPr lang="es-AR" sz="2200" b="1" dirty="0" smtClean="0"/>
              <a:t> para la que solicites un puesto </a:t>
            </a:r>
            <a:r>
              <a:rPr lang="es-AR" sz="2200" dirty="0" smtClean="0"/>
              <a:t>(mostrar sólo aquello que queremos que la empresa vea)</a:t>
            </a:r>
          </a:p>
          <a:p>
            <a:pPr>
              <a:buClr>
                <a:srgbClr val="00B050"/>
              </a:buClr>
            </a:pPr>
            <a:endParaRPr lang="es-AR" sz="1200" dirty="0" smtClean="0"/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Ø"/>
            </a:pPr>
            <a:r>
              <a:rPr lang="es-AR" sz="2200" b="1" dirty="0" smtClean="0"/>
              <a:t>Todos los datos deben ser </a:t>
            </a:r>
            <a:r>
              <a:rPr lang="es-AR" sz="2200" b="1" dirty="0" smtClean="0">
                <a:solidFill>
                  <a:srgbClr val="FF0000"/>
                </a:solidFill>
              </a:rPr>
              <a:t>VERÍDICOS</a:t>
            </a:r>
            <a:r>
              <a:rPr lang="es-AR" sz="2200" b="1" dirty="0" smtClean="0"/>
              <a:t> y </a:t>
            </a:r>
            <a:r>
              <a:rPr lang="es-AR" sz="2200" b="1" dirty="0" smtClean="0">
                <a:solidFill>
                  <a:srgbClr val="FF0000"/>
                </a:solidFill>
              </a:rPr>
              <a:t>COMPROBABLES</a:t>
            </a:r>
            <a:r>
              <a:rPr lang="es-AR" sz="2200" b="1" dirty="0" smtClean="0"/>
              <a:t>.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Ø"/>
            </a:pPr>
            <a:endParaRPr lang="es-AR" sz="2200" b="1" dirty="0"/>
          </a:p>
        </p:txBody>
      </p:sp>
      <p:sp>
        <p:nvSpPr>
          <p:cNvPr id="4" name="3 Rectángulo"/>
          <p:cNvSpPr/>
          <p:nvPr/>
        </p:nvSpPr>
        <p:spPr>
          <a:xfrm>
            <a:off x="1226593" y="512207"/>
            <a:ext cx="1713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TIPS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18" descr="http://1.bp.blogspot.com/-dsbQENpE9vs/ThnbeTFKnEI/AAAAAAAAAZY/Ho8NJ5jzXfE/s1600/Gifs%252520ANimados%252520Flechas%252520%252818%25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1854">
            <a:off x="875107" y="4075514"/>
            <a:ext cx="178911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4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/>
          <p:cNvSpPr/>
          <p:nvPr/>
        </p:nvSpPr>
        <p:spPr>
          <a:xfrm>
            <a:off x="1624083" y="828049"/>
            <a:ext cx="94169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0" i="0" dirty="0" smtClean="0">
                <a:solidFill>
                  <a:srgbClr val="111111"/>
                </a:solidFill>
                <a:effectLst/>
                <a:latin typeface="Roboto"/>
              </a:rPr>
              <a:t> </a:t>
            </a:r>
            <a:r>
              <a:rPr lang="es-A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Descargar una plantilla profesional </a:t>
            </a:r>
          </a:p>
          <a:p>
            <a:endParaRPr lang="es-AR" sz="5400" b="1" i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boto"/>
            </a:endParaRPr>
          </a:p>
          <a:p>
            <a:r>
              <a:rPr lang="es-AR" sz="2200" b="1" dirty="0" smtClean="0"/>
              <a:t>Existen </a:t>
            </a:r>
            <a:r>
              <a:rPr lang="es-AR" sz="2200" b="1" dirty="0"/>
              <a:t>muchas webs que ofrecen plantillas profesionales de forma gratuita</a:t>
            </a:r>
          </a:p>
        </p:txBody>
      </p:sp>
      <p:sp>
        <p:nvSpPr>
          <p:cNvPr id="6" name="Rectángulo 1"/>
          <p:cNvSpPr/>
          <p:nvPr/>
        </p:nvSpPr>
        <p:spPr>
          <a:xfrm>
            <a:off x="3150354" y="3863577"/>
            <a:ext cx="55370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002060"/>
                </a:solidFill>
                <a:hlinkClick r:id="rId2"/>
              </a:rPr>
              <a:t>www.modelocurriculum.net</a:t>
            </a:r>
            <a:r>
              <a:rPr lang="es-AR" sz="2800" b="1" dirty="0" smtClean="0">
                <a:solidFill>
                  <a:srgbClr val="002060"/>
                </a:solidFill>
                <a:hlinkClick r:id="rId2"/>
              </a:rPr>
              <a:t>/</a:t>
            </a:r>
            <a:endParaRPr lang="es-AR" sz="2800" b="1" dirty="0" smtClean="0">
              <a:solidFill>
                <a:srgbClr val="002060"/>
              </a:solidFill>
            </a:endParaRPr>
          </a:p>
          <a:p>
            <a:endParaRPr lang="es-AR" sz="2800" b="1" dirty="0">
              <a:solidFill>
                <a:srgbClr val="002060"/>
              </a:solidFill>
            </a:endParaRPr>
          </a:p>
          <a:p>
            <a:r>
              <a:rPr lang="es-AR" sz="2800" b="1" dirty="0">
                <a:solidFill>
                  <a:srgbClr val="002060"/>
                </a:solidFill>
                <a:hlinkClick r:id="rId3"/>
              </a:rPr>
              <a:t>https://www.canva.com</a:t>
            </a:r>
            <a:r>
              <a:rPr lang="es-AR" sz="2800" b="1" dirty="0" smtClean="0">
                <a:solidFill>
                  <a:srgbClr val="002060"/>
                </a:solidFill>
                <a:hlinkClick r:id="rId3"/>
              </a:rPr>
              <a:t>/</a:t>
            </a:r>
            <a:endParaRPr lang="es-AR" sz="2800" b="1" dirty="0" smtClean="0">
              <a:solidFill>
                <a:srgbClr val="002060"/>
              </a:solidFill>
            </a:endParaRPr>
          </a:p>
          <a:p>
            <a:endParaRPr lang="es-AR" sz="2800" b="1" dirty="0">
              <a:solidFill>
                <a:srgbClr val="002060"/>
              </a:solidFill>
            </a:endParaRPr>
          </a:p>
        </p:txBody>
      </p:sp>
      <p:sp>
        <p:nvSpPr>
          <p:cNvPr id="7" name="Rectángulo 2"/>
          <p:cNvSpPr/>
          <p:nvPr/>
        </p:nvSpPr>
        <p:spPr>
          <a:xfrm>
            <a:off x="2782237" y="3099110"/>
            <a:ext cx="62733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002060"/>
                </a:solidFill>
                <a:hlinkClick r:id="rId4"/>
              </a:rPr>
              <a:t>www.modelos-de-curriculum.com</a:t>
            </a:r>
            <a:r>
              <a:rPr lang="es-AR" sz="2800" b="1" dirty="0" smtClean="0">
                <a:solidFill>
                  <a:srgbClr val="002060"/>
                </a:solidFill>
                <a:hlinkClick r:id="rId4"/>
              </a:rPr>
              <a:t>/</a:t>
            </a:r>
            <a:endParaRPr lang="es-AR" sz="2800" b="1" dirty="0" smtClean="0">
              <a:solidFill>
                <a:srgbClr val="002060"/>
              </a:solidFill>
            </a:endParaRPr>
          </a:p>
          <a:p>
            <a:endParaRPr lang="es-AR" sz="2800" b="1" dirty="0">
              <a:solidFill>
                <a:srgbClr val="002060"/>
              </a:solidFill>
            </a:endParaRPr>
          </a:p>
          <a:p>
            <a:endParaRPr lang="es-AR" sz="2800" b="1" dirty="0">
              <a:solidFill>
                <a:srgbClr val="002060"/>
              </a:solidFill>
            </a:endParaRPr>
          </a:p>
        </p:txBody>
      </p:sp>
      <p:sp>
        <p:nvSpPr>
          <p:cNvPr id="8" name="AutoShape 2" descr="Resultado de imagen para cv model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1199">
            <a:off x="8888903" y="3342768"/>
            <a:ext cx="20383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575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inked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89" y="899426"/>
            <a:ext cx="10129289" cy="506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752480" y="449050"/>
            <a:ext cx="4557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https://ar.linkedin.com/</a:t>
            </a:r>
          </a:p>
        </p:txBody>
      </p:sp>
    </p:spTree>
    <p:extLst>
      <p:ext uri="{BB962C8B-B14F-4D97-AF65-F5344CB8AC3E}">
        <p14:creationId xmlns:p14="http://schemas.microsoft.com/office/powerpoint/2010/main" val="69479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linked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6"/>
          <a:stretch/>
        </p:blipFill>
        <p:spPr bwMode="auto">
          <a:xfrm>
            <a:off x="7061342" y="1543463"/>
            <a:ext cx="4396853" cy="399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45994" y="1516167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000" b="1" dirty="0" smtClean="0"/>
              <a:t>Comunidad social orientada </a:t>
            </a:r>
            <a:r>
              <a:rPr lang="es-ES" sz="2000" b="1" dirty="0"/>
              <a:t>a </a:t>
            </a:r>
            <a:r>
              <a:rPr lang="es-ES" sz="2000" b="1" dirty="0" smtClean="0"/>
              <a:t>las </a:t>
            </a:r>
            <a:r>
              <a:rPr lang="es-ES" sz="2000" b="1" u="sng" dirty="0" smtClean="0"/>
              <a:t>empresas</a:t>
            </a:r>
            <a:r>
              <a:rPr lang="es-ES" sz="2000" b="1" dirty="0" smtClean="0"/>
              <a:t>, </a:t>
            </a:r>
            <a:r>
              <a:rPr lang="es-ES" sz="2000" b="1" dirty="0"/>
              <a:t>a los </a:t>
            </a:r>
            <a:r>
              <a:rPr lang="es-ES" sz="2000" b="1" u="sng" dirty="0"/>
              <a:t>negocios</a:t>
            </a:r>
            <a:r>
              <a:rPr lang="es-ES" sz="2000" b="1" dirty="0"/>
              <a:t> y el </a:t>
            </a:r>
            <a:r>
              <a:rPr lang="es-ES" sz="2000" b="1" u="sng" dirty="0"/>
              <a:t>empleo</a:t>
            </a:r>
            <a:r>
              <a:rPr lang="es-ES" sz="2000" b="1" dirty="0"/>
              <a:t>. </a:t>
            </a:r>
            <a:endParaRPr lang="es-ES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s-ES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Perfil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cada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usuario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smtClean="0"/>
              <a:t>Es un </a:t>
            </a:r>
            <a:r>
              <a:rPr lang="es-ES" sz="2000" b="1" dirty="0"/>
              <a:t>verdadero currículum </a:t>
            </a:r>
            <a:r>
              <a:rPr lang="es-ES" sz="2000" b="1" dirty="0" smtClean="0"/>
              <a:t>laboral </a:t>
            </a:r>
            <a:r>
              <a:rPr lang="es-ES" sz="2000" dirty="0" smtClean="0"/>
              <a:t>(indica </a:t>
            </a:r>
            <a:r>
              <a:rPr lang="es-ES" sz="2000" dirty="0"/>
              <a:t>experiencia laboral y </a:t>
            </a:r>
            <a:r>
              <a:rPr lang="es-ES" sz="2000" dirty="0" smtClean="0"/>
              <a:t>destrezas, </a:t>
            </a:r>
            <a:r>
              <a:rPr lang="es-ES" sz="2000" dirty="0" err="1" smtClean="0"/>
              <a:t>etc</a:t>
            </a:r>
            <a:r>
              <a:rPr lang="es-ES" sz="2000" dirty="0" smtClean="0"/>
              <a:t>) </a:t>
            </a:r>
          </a:p>
          <a:p>
            <a:pPr marL="342900" indent="-342900">
              <a:buFont typeface="Arial" pitchFamily="34" charset="0"/>
              <a:buChar char="•"/>
            </a:pPr>
            <a:endParaRPr lang="es-ES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/>
              <a:t>Pone </a:t>
            </a:r>
            <a:r>
              <a:rPr lang="es-ES" sz="2000" dirty="0"/>
              <a:t>en contacto a millones de empresas y empleados</a:t>
            </a:r>
            <a:r>
              <a:rPr lang="es-ES" sz="2000" dirty="0" smtClean="0"/>
              <a:t>.</a:t>
            </a:r>
          </a:p>
          <a:p>
            <a:endParaRPr lang="es-ES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/>
              <a:t>Los</a:t>
            </a:r>
            <a:r>
              <a:rPr lang="es-ES" sz="2000" b="1" dirty="0" smtClean="0"/>
              <a:t> «amigos/contactos»</a:t>
            </a:r>
            <a:r>
              <a:rPr lang="es-ES" sz="2000" dirty="0" smtClean="0"/>
              <a:t> son </a:t>
            </a:r>
            <a:r>
              <a:rPr lang="es-ES" sz="2000" b="1" dirty="0" smtClean="0">
                <a:sym typeface="Wingdings" pitchFamily="2" charset="2"/>
              </a:rPr>
              <a:t> </a:t>
            </a:r>
            <a:r>
              <a:rPr lang="es-ES" sz="2000" b="1" u="sng" dirty="0" smtClean="0">
                <a:solidFill>
                  <a:srgbClr val="7030A0"/>
                </a:solidFill>
                <a:sym typeface="Wingdings" pitchFamily="2" charset="2"/>
              </a:rPr>
              <a:t>Conexiones</a:t>
            </a:r>
            <a:endParaRPr lang="es-ES" sz="2200" b="1" u="sng" dirty="0">
              <a:solidFill>
                <a:srgbClr val="7030A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68740" y="501785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200" b="1" dirty="0" err="1"/>
              <a:t>LinkedIn</a:t>
            </a:r>
            <a:r>
              <a:rPr lang="es-ES" sz="2200" b="1" dirty="0"/>
              <a:t> </a:t>
            </a:r>
            <a:r>
              <a:rPr lang="es-ES" sz="2200" b="1" dirty="0" smtClean="0"/>
              <a:t>es el sitio más utilizado </a:t>
            </a:r>
            <a:r>
              <a:rPr lang="es-ES" sz="2200" b="1" dirty="0"/>
              <a:t>a la hora de </a:t>
            </a:r>
            <a:r>
              <a:rPr lang="es-ES" sz="2200" b="1" u="sng" dirty="0"/>
              <a:t>buscar</a:t>
            </a:r>
            <a:r>
              <a:rPr lang="es-ES" sz="2200" b="1" dirty="0"/>
              <a:t> y </a:t>
            </a:r>
            <a:r>
              <a:rPr lang="es-ES" sz="2200" b="1" u="sng" dirty="0"/>
              <a:t>ofrecer</a:t>
            </a:r>
            <a:r>
              <a:rPr lang="es-ES" sz="2200" b="1" dirty="0"/>
              <a:t> empleo.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456289" y="5954456"/>
            <a:ext cx="73645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b="1" dirty="0">
                <a:solidFill>
                  <a:srgbClr val="FF0000"/>
                </a:solidFill>
              </a:rPr>
              <a:t>En </a:t>
            </a:r>
            <a:r>
              <a:rPr lang="es-ES" sz="2200" b="1" dirty="0" smtClean="0">
                <a:solidFill>
                  <a:srgbClr val="FF0000"/>
                </a:solidFill>
              </a:rPr>
              <a:t>Argentina</a:t>
            </a:r>
            <a:r>
              <a:rPr lang="es-ES" sz="2200" b="1" dirty="0">
                <a:solidFill>
                  <a:srgbClr val="FF0000"/>
                </a:solidFill>
              </a:rPr>
              <a:t>, </a:t>
            </a:r>
            <a:r>
              <a:rPr lang="es-ES" sz="2200" b="1" dirty="0" err="1">
                <a:solidFill>
                  <a:srgbClr val="FF0000"/>
                </a:solidFill>
              </a:rPr>
              <a:t>LinkedIn</a:t>
            </a:r>
            <a:r>
              <a:rPr lang="es-ES" sz="2200" b="1" dirty="0">
                <a:solidFill>
                  <a:srgbClr val="FF0000"/>
                </a:solidFill>
              </a:rPr>
              <a:t> </a:t>
            </a:r>
            <a:r>
              <a:rPr lang="es-ES" sz="2200" b="1" dirty="0" smtClean="0">
                <a:solidFill>
                  <a:srgbClr val="FF0000"/>
                </a:solidFill>
              </a:rPr>
              <a:t>tiene </a:t>
            </a:r>
            <a:r>
              <a:rPr lang="es-ES" sz="2200" b="1" dirty="0">
                <a:solidFill>
                  <a:srgbClr val="FF0000"/>
                </a:solidFill>
              </a:rPr>
              <a:t>más de 5 millones de usuarios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70127" y="533095"/>
            <a:ext cx="2846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inkedin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154148" y="1064675"/>
            <a:ext cx="2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Profesional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9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13" b="4132"/>
          <a:stretch/>
        </p:blipFill>
        <p:spPr bwMode="auto">
          <a:xfrm>
            <a:off x="2758200" y="790860"/>
            <a:ext cx="7655043" cy="52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12586" y="1203573"/>
            <a:ext cx="1108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/>
              <a:t>Perfil</a:t>
            </a:r>
            <a:endParaRPr lang="es-ES" sz="32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5051947" y="3411585"/>
            <a:ext cx="3136710" cy="6414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6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200</TotalTime>
  <Words>271</Words>
  <Application>Microsoft Office PowerPoint</Application>
  <PresentationFormat>Personalizado</PresentationFormat>
  <Paragraphs>68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cecilia</dc:creator>
  <cp:lastModifiedBy>Ceci</cp:lastModifiedBy>
  <cp:revision>43</cp:revision>
  <dcterms:created xsi:type="dcterms:W3CDTF">2017-11-15T20:24:02Z</dcterms:created>
  <dcterms:modified xsi:type="dcterms:W3CDTF">2022-07-05T14:30:44Z</dcterms:modified>
</cp:coreProperties>
</file>