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3"/>
  </p:notesMasterIdLst>
  <p:sldIdLst>
    <p:sldId id="257" r:id="rId2"/>
    <p:sldId id="258" r:id="rId3"/>
    <p:sldId id="259" r:id="rId4"/>
    <p:sldId id="260" r:id="rId5"/>
    <p:sldId id="261" r:id="rId6"/>
    <p:sldId id="262" r:id="rId7"/>
    <p:sldId id="268" r:id="rId8"/>
    <p:sldId id="264" r:id="rId9"/>
    <p:sldId id="265" r:id="rId10"/>
    <p:sldId id="269" r:id="rId11"/>
    <p:sldId id="267" r:id="rId1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3516" autoAdjust="0"/>
    <p:restoredTop sz="94660"/>
  </p:normalViewPr>
  <p:slideViewPr>
    <p:cSldViewPr>
      <p:cViewPr varScale="1">
        <p:scale>
          <a:sx n="68" d="100"/>
          <a:sy n="68" d="100"/>
        </p:scale>
        <p:origin x="-151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157868-DE93-4442-83A5-8A5CDAAA31B6}" type="datetimeFigureOut">
              <a:rPr lang="es-ES" smtClean="0"/>
              <a:pPr/>
              <a:t>31/10/2022</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297BF0-9F1F-4D5E-B0BD-C28E8625E461}" type="slidenum">
              <a:rPr lang="es-ES" smtClean="0"/>
              <a:pPr/>
              <a:t>‹Nº›</a:t>
            </a:fld>
            <a:endParaRPr lang="es-ES" dirty="0"/>
          </a:p>
        </p:txBody>
      </p:sp>
    </p:spTree>
    <p:extLst>
      <p:ext uri="{BB962C8B-B14F-4D97-AF65-F5344CB8AC3E}">
        <p14:creationId xmlns:p14="http://schemas.microsoft.com/office/powerpoint/2010/main" xmlns="" val="1765487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61297BF0-9F1F-4D5E-B0BD-C28E8625E461}" type="slidenum">
              <a:rPr lang="es-ES" smtClean="0"/>
              <a:pPr/>
              <a:t>2</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Redondear rectángulo de esquina diagonal"/>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7 Título"/>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10" name="9 Marcador de fecha"/>
          <p:cNvSpPr>
            <a:spLocks noGrp="1"/>
          </p:cNvSpPr>
          <p:nvPr>
            <p:ph type="dt" sz="half" idx="10"/>
          </p:nvPr>
        </p:nvSpPr>
        <p:spPr>
          <a:xfrm>
            <a:off x="5562600" y="6509004"/>
            <a:ext cx="3002280" cy="274320"/>
          </a:xfrm>
        </p:spPr>
        <p:txBody>
          <a:bodyPr vert="horz" rtlCol="0"/>
          <a:lstStyle>
            <a:extLst/>
          </a:lstStyle>
          <a:p>
            <a:fld id="{ABB84872-8D32-478F-A068-DEB85DCECD73}" type="datetimeFigureOut">
              <a:rPr lang="es-ES" smtClean="0"/>
              <a:pPr/>
              <a:t>31/10/2022</a:t>
            </a:fld>
            <a:endParaRPr lang="es-ES" dirty="0"/>
          </a:p>
        </p:txBody>
      </p:sp>
      <p:sp>
        <p:nvSpPr>
          <p:cNvPr id="11" name="10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D6BB411-2790-4D9A-8D98-96C571852CDA}" type="slidenum">
              <a:rPr lang="es-ES" smtClean="0"/>
              <a:pPr/>
              <a:t>‹Nº›</a:t>
            </a:fld>
            <a:endParaRPr lang="es-ES" dirty="0"/>
          </a:p>
        </p:txBody>
      </p:sp>
      <p:sp>
        <p:nvSpPr>
          <p:cNvPr id="12" name="11 Marcador de pie de página"/>
          <p:cNvSpPr>
            <a:spLocks noGrp="1"/>
          </p:cNvSpPr>
          <p:nvPr>
            <p:ph type="ftr" sz="quarter" idx="12"/>
          </p:nvPr>
        </p:nvSpPr>
        <p:spPr>
          <a:xfrm>
            <a:off x="1600200" y="6509004"/>
            <a:ext cx="3907464" cy="274320"/>
          </a:xfrm>
        </p:spPr>
        <p:txBody>
          <a:bodyPr vert="horz" rtlCol="0"/>
          <a:lstStyle>
            <a:extLst/>
          </a:lstStyle>
          <a:p>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BB84872-8D32-478F-A068-DEB85DCECD73}" type="datetimeFigureOut">
              <a:rPr lang="es-ES" smtClean="0"/>
              <a:pPr/>
              <a:t>31/10/2022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2D6BB411-2790-4D9A-8D98-96C571852CDA}"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lvl1pPr algn="l">
              <a:defRPr/>
            </a:lvl1pPr>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BB84872-8D32-478F-A068-DEB85DCECD73}" type="datetimeFigureOut">
              <a:rPr lang="es-ES" smtClean="0"/>
              <a:pPr/>
              <a:t>31/10/2022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2D6BB411-2790-4D9A-8D98-96C571852CDA}"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ABB84872-8D32-478F-A068-DEB85DCECD73}" type="datetimeFigureOut">
              <a:rPr lang="es-ES" smtClean="0"/>
              <a:pPr/>
              <a:t>31/10/2022</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2D6BB411-2790-4D9A-8D98-96C571852CDA}"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7" name="6 Rectángulo"/>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8" name="7 Marcador de fecha"/>
          <p:cNvSpPr>
            <a:spLocks noGrp="1"/>
          </p:cNvSpPr>
          <p:nvPr>
            <p:ph type="dt" sz="half" idx="10"/>
          </p:nvPr>
        </p:nvSpPr>
        <p:spPr>
          <a:xfrm>
            <a:off x="5562600" y="6513670"/>
            <a:ext cx="3002280" cy="274320"/>
          </a:xfrm>
        </p:spPr>
        <p:txBody>
          <a:bodyPr vert="horz" rtlCol="0"/>
          <a:lstStyle>
            <a:extLst/>
          </a:lstStyle>
          <a:p>
            <a:fld id="{ABB84872-8D32-478F-A068-DEB85DCECD73}" type="datetimeFigureOut">
              <a:rPr lang="es-ES" smtClean="0"/>
              <a:pPr/>
              <a:t>31/10/2022</a:t>
            </a:fld>
            <a:endParaRPr lang="es-ES" dirty="0"/>
          </a:p>
        </p:txBody>
      </p:sp>
      <p:sp>
        <p:nvSpPr>
          <p:cNvPr id="9" name="8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D6BB411-2790-4D9A-8D98-96C571852CDA}" type="slidenum">
              <a:rPr lang="es-ES" smtClean="0"/>
              <a:pPr/>
              <a:t>‹Nº›</a:t>
            </a:fld>
            <a:endParaRPr lang="es-ES" dirty="0"/>
          </a:p>
        </p:txBody>
      </p:sp>
      <p:sp>
        <p:nvSpPr>
          <p:cNvPr id="10" name="9 Marcador de pie de página"/>
          <p:cNvSpPr>
            <a:spLocks noGrp="1"/>
          </p:cNvSpPr>
          <p:nvPr>
            <p:ph type="ftr" sz="quarter" idx="12"/>
          </p:nvPr>
        </p:nvSpPr>
        <p:spPr>
          <a:xfrm>
            <a:off x="1600200" y="6513670"/>
            <a:ext cx="3907464" cy="274320"/>
          </a:xfrm>
        </p:spPr>
        <p:txBody>
          <a:bodyPr vert="horz" rtlCol="0"/>
          <a:lstStyle>
            <a:extLst/>
          </a:lstStyle>
          <a:p>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ABB84872-8D32-478F-A068-DEB85DCECD73}" type="datetimeFigureOut">
              <a:rPr lang="es-ES" smtClean="0"/>
              <a:pPr/>
              <a:t>31/10/2022</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a:xfrm>
            <a:off x="8641080" y="6514568"/>
            <a:ext cx="464288" cy="274320"/>
          </a:xfrm>
        </p:spPr>
        <p:txBody>
          <a:bodyPr/>
          <a:lstStyle>
            <a:extLst/>
          </a:lstStyle>
          <a:p>
            <a:fld id="{2D6BB411-2790-4D9A-8D98-96C571852CDA}" type="slidenum">
              <a:rPr lang="es-ES" smtClean="0"/>
              <a:pPr/>
              <a:t>‹Nº›</a:t>
            </a:fld>
            <a:endParaRPr lang="es-ES" dirty="0"/>
          </a:p>
        </p:txBody>
      </p:sp>
      <p:sp>
        <p:nvSpPr>
          <p:cNvPr id="10" name="9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9 Rectángulo"/>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11" name="10 Rectángulo"/>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dirty="0"/>
          </a:p>
        </p:txBody>
      </p:sp>
      <p:sp>
        <p:nvSpPr>
          <p:cNvPr id="2" name="1 Título"/>
          <p:cNvSpPr>
            <a:spLocks noGrp="1"/>
          </p:cNvSpPr>
          <p:nvPr>
            <p:ph type="title"/>
          </p:nvPr>
        </p:nvSpPr>
        <p:spPr>
          <a:xfrm>
            <a:off x="457200" y="251948"/>
            <a:ext cx="8229600"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ABB84872-8D32-478F-A068-DEB85DCECD73}" type="datetimeFigureOut">
              <a:rPr lang="es-ES" smtClean="0"/>
              <a:pPr/>
              <a:t>31/10/2022</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a:xfrm>
            <a:off x="8641080" y="6514568"/>
            <a:ext cx="464288" cy="274320"/>
          </a:xfrm>
        </p:spPr>
        <p:txBody>
          <a:bodyPr/>
          <a:lstStyle>
            <a:extLst/>
          </a:lstStyle>
          <a:p>
            <a:fld id="{2D6BB411-2790-4D9A-8D98-96C571852CDA}"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53218"/>
            <a:ext cx="8229600"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ABB84872-8D32-478F-A068-DEB85DCECD73}" type="datetimeFigureOut">
              <a:rPr lang="es-ES" smtClean="0"/>
              <a:pPr/>
              <a:t>31/10/2022</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2D6BB411-2790-4D9A-8D98-96C571852CDA}" type="slidenum">
              <a:rPr lang="es-ES" smtClean="0"/>
              <a:pPr/>
              <a:t>‹Nº›</a:t>
            </a:fld>
            <a:endParaRPr lang="es-ES" dirty="0"/>
          </a:p>
        </p:txBody>
      </p:sp>
      <p:sp>
        <p:nvSpPr>
          <p:cNvPr id="7" name="6 Rectángulo"/>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ABB84872-8D32-478F-A068-DEB85DCECD73}" type="datetimeFigureOut">
              <a:rPr lang="es-ES" smtClean="0"/>
              <a:pPr/>
              <a:t>31/10/2022</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2D6BB411-2790-4D9A-8D98-96C571852CDA}"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2"/>
      </p:bgRef>
    </p:bg>
    <p:spTree>
      <p:nvGrpSpPr>
        <p:cNvPr id="1" name=""/>
        <p:cNvGrpSpPr/>
        <p:nvPr/>
      </p:nvGrpSpPr>
      <p:grpSpPr>
        <a:xfrm>
          <a:off x="0" y="0"/>
          <a:ext cx="0" cy="0"/>
          <a:chOff x="0" y="0"/>
          <a:chExt cx="0" cy="0"/>
        </a:xfrm>
      </p:grpSpPr>
      <p:sp>
        <p:nvSpPr>
          <p:cNvPr id="8" name="7 Rectángulo"/>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1 Título"/>
          <p:cNvSpPr>
            <a:spLocks noGrp="1"/>
          </p:cNvSpPr>
          <p:nvPr>
            <p:ph type="title"/>
          </p:nvPr>
        </p:nvSpPr>
        <p:spPr>
          <a:xfrm>
            <a:off x="4963136" y="304800"/>
            <a:ext cx="3931920" cy="762000"/>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9" name="8 Marcador de fecha"/>
          <p:cNvSpPr>
            <a:spLocks noGrp="1"/>
          </p:cNvSpPr>
          <p:nvPr>
            <p:ph type="dt" sz="half" idx="10"/>
          </p:nvPr>
        </p:nvSpPr>
        <p:spPr>
          <a:xfrm>
            <a:off x="5562600" y="6513670"/>
            <a:ext cx="3002280" cy="274320"/>
          </a:xfrm>
        </p:spPr>
        <p:txBody>
          <a:bodyPr vert="horz" rtlCol="0"/>
          <a:lstStyle>
            <a:extLst/>
          </a:lstStyle>
          <a:p>
            <a:fld id="{ABB84872-8D32-478F-A068-DEB85DCECD73}" type="datetimeFigureOut">
              <a:rPr lang="es-ES" smtClean="0"/>
              <a:pPr/>
              <a:t>31/10/2022</a:t>
            </a:fld>
            <a:endParaRPr lang="es-ES" dirty="0"/>
          </a:p>
        </p:txBody>
      </p:sp>
      <p:sp>
        <p:nvSpPr>
          <p:cNvPr id="10" name="9 Marcador de número de diapositiva"/>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2D6BB411-2790-4D9A-8D98-96C571852CDA}" type="slidenum">
              <a:rPr lang="es-ES" smtClean="0"/>
              <a:pPr/>
              <a:t>‹Nº›</a:t>
            </a:fld>
            <a:endParaRPr lang="es-ES" dirty="0"/>
          </a:p>
        </p:txBody>
      </p:sp>
      <p:sp>
        <p:nvSpPr>
          <p:cNvPr id="11" name="10 Marcador de pie de página"/>
          <p:cNvSpPr>
            <a:spLocks noGrp="1"/>
          </p:cNvSpPr>
          <p:nvPr>
            <p:ph type="ftr" sz="quarter" idx="12"/>
          </p:nvPr>
        </p:nvSpPr>
        <p:spPr>
          <a:xfrm>
            <a:off x="1600200" y="6513670"/>
            <a:ext cx="3907464" cy="274320"/>
          </a:xfrm>
        </p:spPr>
        <p:txBody>
          <a:bodyPr vert="horz" rtlCol="0"/>
          <a:lstStyle>
            <a:extLst/>
          </a:lstStyle>
          <a:p>
            <a:endParaRPr lang="es-ES" dirty="0"/>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0443" y="4724400"/>
            <a:ext cx="5486400" cy="664536"/>
          </a:xfrm>
        </p:spPr>
        <p:txBody>
          <a:bodyPr anchor="b"/>
          <a:lstStyle>
            <a:lvl1pPr marL="0" algn="r">
              <a:buNone/>
              <a:defRPr sz="2000" b="1"/>
            </a:lvl1pPr>
            <a:extLst/>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13" name="12 Marcador de posición de imagen"/>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s-ES" dirty="0" smtClean="0">
                <a:solidFill>
                  <a:schemeClr val="lt1"/>
                </a:solidFill>
                <a:latin typeface="+mn-lt"/>
                <a:ea typeface="+mn-ea"/>
                <a:cs typeface="+mn-cs"/>
              </a:rPr>
              <a:t>Haga clic en el icono para agregar una imagen</a:t>
            </a:r>
            <a:endParaRPr kumimoji="0" lang="en-US" dirty="0">
              <a:solidFill>
                <a:schemeClr val="lt1"/>
              </a:solidFill>
              <a:latin typeface="+mn-lt"/>
              <a:ea typeface="+mn-ea"/>
              <a:cs typeface="+mn-cs"/>
            </a:endParaRPr>
          </a:p>
        </p:txBody>
      </p:sp>
      <p:sp>
        <p:nvSpPr>
          <p:cNvPr id="8" name="7 Marcador de fecha"/>
          <p:cNvSpPr>
            <a:spLocks noGrp="1"/>
          </p:cNvSpPr>
          <p:nvPr>
            <p:ph type="dt" sz="half" idx="10"/>
          </p:nvPr>
        </p:nvSpPr>
        <p:spPr>
          <a:xfrm>
            <a:off x="5562600" y="6509004"/>
            <a:ext cx="3002280" cy="274320"/>
          </a:xfrm>
        </p:spPr>
        <p:txBody>
          <a:bodyPr vert="horz" rtlCol="0"/>
          <a:lstStyle>
            <a:extLst/>
          </a:lstStyle>
          <a:p>
            <a:fld id="{ABB84872-8D32-478F-A068-DEB85DCECD73}" type="datetimeFigureOut">
              <a:rPr lang="es-ES" smtClean="0"/>
              <a:pPr/>
              <a:t>31/10/2022</a:t>
            </a:fld>
            <a:endParaRPr lang="es-ES" dirty="0"/>
          </a:p>
        </p:txBody>
      </p:sp>
      <p:sp>
        <p:nvSpPr>
          <p:cNvPr id="9" name="8 Marcador de número de diapositiva"/>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2D6BB411-2790-4D9A-8D98-96C571852CDA}" type="slidenum">
              <a:rPr lang="es-ES" smtClean="0"/>
              <a:pPr/>
              <a:t>‹Nº›</a:t>
            </a:fld>
            <a:endParaRPr lang="es-ES" dirty="0"/>
          </a:p>
        </p:txBody>
      </p:sp>
      <p:sp>
        <p:nvSpPr>
          <p:cNvPr id="10" name="9 Marcador de pie de página"/>
          <p:cNvSpPr>
            <a:spLocks noGrp="1"/>
          </p:cNvSpPr>
          <p:nvPr>
            <p:ph type="ftr" sz="quarter" idx="12"/>
          </p:nvPr>
        </p:nvSpPr>
        <p:spPr>
          <a:xfrm>
            <a:off x="1600200" y="6509004"/>
            <a:ext cx="3907464" cy="274320"/>
          </a:xfrm>
        </p:spPr>
        <p:txBody>
          <a:bodyPr vert="horz" rtlCol="0"/>
          <a:lstStyle>
            <a:extLst/>
          </a:lstStyle>
          <a:p>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Redondear rectángulo de esquina diagonal"/>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2 Marcador de pie de página"/>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s-ES" dirty="0"/>
          </a:p>
        </p:txBody>
      </p:sp>
      <p:sp>
        <p:nvSpPr>
          <p:cNvPr id="14" name="13 Marcador de fecha"/>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ABB84872-8D32-478F-A068-DEB85DCECD73}" type="datetimeFigureOut">
              <a:rPr lang="es-ES" smtClean="0"/>
              <a:pPr/>
              <a:t>31/10/2022</a:t>
            </a:fld>
            <a:endParaRPr lang="es-ES" dirty="0"/>
          </a:p>
        </p:txBody>
      </p:sp>
      <p:sp>
        <p:nvSpPr>
          <p:cNvPr id="23" name="22 Marcador de número de diapositiva"/>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2D6BB411-2790-4D9A-8D98-96C571852CDA}" type="slidenum">
              <a:rPr lang="es-ES" smtClean="0"/>
              <a:pPr/>
              <a:t>‹Nº›</a:t>
            </a:fld>
            <a:endParaRPr lang="es-ES" dirty="0"/>
          </a:p>
        </p:txBody>
      </p:sp>
      <p:sp>
        <p:nvSpPr>
          <p:cNvPr id="22" name="21 Marcador de título"/>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hyperlink" Target="https://edu.gcfglobal.org/es/powerpoint-2007/pagina-de-notas/1/" TargetMode="External"/><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 Id="rId4" Type="http://schemas.openxmlformats.org/officeDocument/2006/relationships/hyperlink" Target="https://support.microsoft.com/es-es/office/conceptos-b%C3%A1sicos-de-animaci%C3%B3n-para-una-presentaci%C3%B3n-4fbc7d35-3548-431a-a871-709945f9352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edu.gcfglobal.org/es/power-point-2010/que-es-y-para-que-sirve-una-transicion/1/" TargetMode="External"/><Relationship Id="rId1" Type="http://schemas.openxmlformats.org/officeDocument/2006/relationships/slideLayout" Target="../slideLayouts/slideLayout2.xml"/><Relationship Id="rId4" Type="http://schemas.openxmlformats.org/officeDocument/2006/relationships/image" Target="../media/image10.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dx.org/es/aprende/microsoft-powerpoint"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ajrmexico.com/app/LIGIE/files/02-2008/manualPowerPoin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du.gcfglobal.org/es/power-point-2010/que-es-y-para-que-sirve-una-transicion/1/" TargetMode="External"/><Relationship Id="rId2" Type="http://schemas.openxmlformats.org/officeDocument/2006/relationships/hyperlink" Target="https://edu.gcfglobal.org/es/power-point-2010/que-es-y-en-que-consiste-una-diapositiva/1/"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upport.microsoft.com/es-es/office/crear-e-imprimir-una-presentaci%C3%B3n-en-la-vista-esquema-3516310c-c9c0-4d4f-8c11-2759313477a5" TargetMode="External"/><Relationship Id="rId2" Type="http://schemas.openxmlformats.org/officeDocument/2006/relationships/hyperlink" Target="https://support.microsoft.com/es-es/office/tareas-b%C3%A1sicas-para-crear-una-presentaci%C3%B3n-de-powerpoint-efbbc1cd-c5f1-4264-b48e-c8a7b0334e36" TargetMode="External"/><Relationship Id="rId1" Type="http://schemas.openxmlformats.org/officeDocument/2006/relationships/slideLayout" Target="../slideLayouts/slideLayout2.xml"/><Relationship Id="rId4" Type="http://schemas.openxmlformats.org/officeDocument/2006/relationships/hyperlink" Target="https://support.microsoft.com/es-es/office/agregar-notas-del-orador-a-las-diapositivas-26985155-35f5-45ba-812b-e1bd3c48928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du.gcfglobal.org/es/powerpoint-2007/pagina-de-notas/1/" TargetMode="External"/><Relationship Id="rId2" Type="http://schemas.openxmlformats.org/officeDocument/2006/relationships/hyperlink" Target="https://support.microsoft.com/es-es/office/conceptos-b%C3%A1sicos-de-animaci%C3%B3n-para-una-presentaci%C3%B3n-4fbc7d35-3548-431a-a871-709945f9352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support.microsoft.com/es-es/office/elegir-la-vista-adecuada-para-una-tarea-en-powerpoint-21332d8d-adbc-4717-a2c6-e25a697b40e9" TargetMode="External"/><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aularagon.catedu.es/materialesaularagon2013/presentaciones/PowerPoint2007/12_clasificador__de_diapositivas.html" TargetMode="External"/><Relationship Id="rId2" Type="http://schemas.openxmlformats.org/officeDocument/2006/relationships/hyperlink" Target="https://support.microsoft.com/es-es/office/elegir-la-vista-adecuada-para-una-tarea-en-powerpoint-21332d8d-adbc-4717-a2c6-e25a697b40e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857232"/>
            <a:ext cx="8229600" cy="1143000"/>
          </a:xfrm>
        </p:spPr>
        <p:txBody>
          <a:bodyPr>
            <a:normAutofit fontScale="90000"/>
          </a:bodyPr>
          <a:lstStyle/>
          <a:p>
            <a:r>
              <a:rPr lang="es-ES" dirty="0" smtClean="0"/>
              <a:t>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
            </a:r>
            <a:br>
              <a:rPr lang="es-ES" dirty="0" smtClean="0"/>
            </a:br>
            <a:r>
              <a:rPr lang="es-ES" dirty="0" smtClean="0"/>
              <a:t>“TALLER DE LABORATORIO DE  INFORMATICA“</a:t>
            </a:r>
            <a:br>
              <a:rPr lang="es-ES" dirty="0" smtClean="0"/>
            </a:br>
            <a:r>
              <a:rPr lang="es-ES" dirty="0" smtClean="0"/>
              <a:t>practico número 4</a:t>
            </a:r>
            <a:endParaRPr lang="es-ES" dirty="0"/>
          </a:p>
        </p:txBody>
      </p:sp>
      <p:pic>
        <p:nvPicPr>
          <p:cNvPr id="1026" name="Picture 2" descr="D:\Users\Secundaria\Downloads\images (15).jpg"/>
          <p:cNvPicPr>
            <a:picLocks noGrp="1" noChangeAspect="1" noChangeArrowheads="1"/>
          </p:cNvPicPr>
          <p:nvPr>
            <p:ph idx="1"/>
          </p:nvPr>
        </p:nvPicPr>
        <p:blipFill>
          <a:blip r:embed="rId2"/>
          <a:srcRect/>
          <a:stretch>
            <a:fillRect/>
          </a:stretch>
        </p:blipFill>
        <p:spPr bwMode="auto">
          <a:xfrm>
            <a:off x="714348" y="857232"/>
            <a:ext cx="1209675" cy="1209675"/>
          </a:xfrm>
          <a:prstGeom prst="rect">
            <a:avLst/>
          </a:prstGeom>
          <a:noFill/>
        </p:spPr>
      </p:pic>
      <p:sp>
        <p:nvSpPr>
          <p:cNvPr id="6" name="5 Rectángulo"/>
          <p:cNvSpPr/>
          <p:nvPr/>
        </p:nvSpPr>
        <p:spPr>
          <a:xfrm>
            <a:off x="285720" y="2571744"/>
            <a:ext cx="5500726" cy="3877985"/>
          </a:xfrm>
          <a:prstGeom prst="rect">
            <a:avLst/>
          </a:prstGeom>
          <a:noFill/>
        </p:spPr>
        <p:txBody>
          <a:bodyPr wrap="square" lIns="91440" tIns="45720" rIns="91440" bIns="45720">
            <a:spAutoFit/>
          </a:bodyPr>
          <a:lstStyle/>
          <a:p>
            <a:pPr algn="ctr"/>
            <a:r>
              <a:rPr lang="es-E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Nombre : Nanda Garro</a:t>
            </a:r>
          </a:p>
          <a:p>
            <a:pPr algn="ctr"/>
            <a:r>
              <a:rPr lang="es-E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Profe : Andrea Gómez</a:t>
            </a:r>
          </a:p>
          <a:p>
            <a:pPr algn="ctr"/>
            <a:r>
              <a:rPr lang="es-ES" sz="36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Año :2022</a:t>
            </a:r>
          </a:p>
          <a:p>
            <a:pPr algn="ctr"/>
            <a:r>
              <a:rPr lang="es-E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Curso :1 “A”</a:t>
            </a:r>
            <a:r>
              <a:rPr lang="es-ES" sz="48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p>
          <a:p>
            <a:pPr algn="ctr"/>
            <a:r>
              <a:rPr lang="es-ES" sz="36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Tema: Power Point</a:t>
            </a:r>
          </a:p>
          <a:p>
            <a:pPr algn="ctr"/>
            <a:endParaRPr lang="es-E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1027" name="Picture 3" descr="D:\Users\Secundaria\Downloads\unnamed.png"/>
          <p:cNvPicPr>
            <a:picLocks noChangeAspect="1" noChangeArrowheads="1"/>
          </p:cNvPicPr>
          <p:nvPr/>
        </p:nvPicPr>
        <p:blipFill>
          <a:blip r:embed="rId3"/>
          <a:srcRect/>
          <a:stretch>
            <a:fillRect/>
          </a:stretch>
        </p:blipFill>
        <p:spPr bwMode="auto">
          <a:xfrm>
            <a:off x="6215074" y="3786190"/>
            <a:ext cx="2214578" cy="2214578"/>
          </a:xfrm>
          <a:prstGeom prst="rect">
            <a:avLst/>
          </a:prstGeom>
          <a:noFill/>
        </p:spPr>
      </p:pic>
      <p:pic>
        <p:nvPicPr>
          <p:cNvPr id="3" name="2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20575" y="1265910"/>
            <a:ext cx="1803575" cy="2520280"/>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circle(in)">
                                      <p:cBhvr>
                                        <p:cTn id="24"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4242"/>
            <a:ext cx="8363272" cy="5983877"/>
          </a:xfrm>
        </p:spPr>
        <p:txBody>
          <a:bodyPr>
            <a:normAutofit/>
          </a:bodyPr>
          <a:lstStyle/>
          <a:p>
            <a:endParaRPr lang="es-AR" sz="1600" dirty="0" smtClean="0"/>
          </a:p>
          <a:p>
            <a:r>
              <a:rPr lang="es-AR" sz="1600" dirty="0" smtClean="0"/>
              <a:t>de </a:t>
            </a:r>
            <a:r>
              <a:rPr lang="es-AR" sz="1600" dirty="0"/>
              <a:t>la parte inferior de la ventana de diapositiva o desde la pestaña Vista de la cinta de opciones. La vista Normal es el modo de edición en el que trabajará con más frecuencia para crear las diapositivas</a:t>
            </a:r>
            <a:r>
              <a:rPr lang="es-AR" sz="1600" dirty="0" smtClean="0"/>
              <a:t>.</a:t>
            </a:r>
            <a:endParaRPr lang="es-AR" sz="1600" dirty="0" smtClean="0">
              <a:hlinkClick r:id="rId2"/>
            </a:endParaRPr>
          </a:p>
          <a:p>
            <a:r>
              <a:rPr lang="es-AR" sz="1600" dirty="0" smtClean="0">
                <a:hlinkClick r:id="rId2"/>
              </a:rPr>
              <a:t>https</a:t>
            </a:r>
            <a:r>
              <a:rPr lang="es-AR" sz="1600" dirty="0">
                <a:hlinkClick r:id="rId2"/>
              </a:rPr>
              <a:t>://support.microsoft.com/es-es/office/elegir-la-vista-adecuada-para-una-tarea-en-powerpoint-21332d8d-adbc-4717-a2c6-e25a697b40e9#:~:text=de%20la%20parte%20inferior%20de,frecuencia%20para%20crear%20las%20diapositivas</a:t>
            </a:r>
            <a:r>
              <a:rPr lang="es-AR" sz="1600" dirty="0" smtClean="0"/>
              <a:t>.</a:t>
            </a:r>
          </a:p>
          <a:p>
            <a:endParaRPr lang="es-AR" sz="1600" dirty="0" smtClean="0"/>
          </a:p>
          <a:p>
            <a:r>
              <a:rPr lang="es-AR" sz="1600" dirty="0"/>
              <a:t>La cuarta opción de vista es Página de Notas. No es uno de los comandos de vista incluido en el menú de la esquina inferior derecha; sin embargo, este se encuentra en la pestaña Vista. La Página de Notas provee un espacio para las notas de la presentación, en ocasiones, llamadas notas del expositor</a:t>
            </a:r>
            <a:r>
              <a:rPr lang="es-AR" sz="1600" dirty="0" smtClean="0"/>
              <a:t>.</a:t>
            </a:r>
            <a:endParaRPr lang="es-AR" sz="1600" dirty="0"/>
          </a:p>
          <a:p>
            <a:r>
              <a:rPr lang="es-AR" sz="1600" dirty="0">
                <a:hlinkClick r:id="rId3"/>
              </a:rPr>
              <a:t>https://edu.gcfglobal.org/es/powerpoint-2007/pagina-de-notas/1</a:t>
            </a:r>
            <a:r>
              <a:rPr lang="es-AR" sz="1600" dirty="0" smtClean="0">
                <a:hlinkClick r:id="rId3"/>
              </a:rPr>
              <a:t>/</a:t>
            </a:r>
            <a:endParaRPr lang="es-AR" sz="1600" dirty="0" smtClean="0"/>
          </a:p>
          <a:p>
            <a:endParaRPr lang="es-AR" sz="1600" dirty="0" smtClean="0"/>
          </a:p>
          <a:p>
            <a:pPr marL="0" indent="0">
              <a:buNone/>
            </a:pPr>
            <a:r>
              <a:rPr lang="es-AR" sz="2400" b="1" smtClean="0"/>
              <a:t>  «ANIMACION </a:t>
            </a:r>
            <a:r>
              <a:rPr lang="es-AR" sz="2400" b="1" dirty="0" smtClean="0"/>
              <a:t>Y TRANSICION DE POWER POINT»</a:t>
            </a:r>
            <a:endParaRPr lang="es-AR" sz="2400" b="1" dirty="0"/>
          </a:p>
        </p:txBody>
      </p:sp>
      <p:sp>
        <p:nvSpPr>
          <p:cNvPr id="4" name="3 Rectángulo"/>
          <p:cNvSpPr/>
          <p:nvPr/>
        </p:nvSpPr>
        <p:spPr>
          <a:xfrm>
            <a:off x="253480" y="4231590"/>
            <a:ext cx="8208912" cy="1077218"/>
          </a:xfrm>
          <a:prstGeom prst="rect">
            <a:avLst/>
          </a:prstGeom>
        </p:spPr>
        <p:txBody>
          <a:bodyPr wrap="square">
            <a:spAutoFit/>
          </a:bodyPr>
          <a:lstStyle/>
          <a:p>
            <a:r>
              <a:rPr lang="es-AR" sz="1600" dirty="0" smtClean="0"/>
              <a:t>La </a:t>
            </a:r>
            <a:r>
              <a:rPr lang="es-AR" sz="1600" dirty="0"/>
              <a:t>animación puede ayudar a que una PowerPoint presentación sea más dinámica y ayudar a que la información sea más memorable. Los tipos más comunes de efectos de animación incluyen entradas y salidas. También puede agregar sonido para aumentar la intensidad de los efectos de animación.</a:t>
            </a:r>
          </a:p>
        </p:txBody>
      </p:sp>
      <p:sp>
        <p:nvSpPr>
          <p:cNvPr id="5" name="4 Rectángulo"/>
          <p:cNvSpPr/>
          <p:nvPr/>
        </p:nvSpPr>
        <p:spPr>
          <a:xfrm>
            <a:off x="511068" y="5288340"/>
            <a:ext cx="7110536" cy="1569660"/>
          </a:xfrm>
          <a:prstGeom prst="rect">
            <a:avLst/>
          </a:prstGeom>
        </p:spPr>
        <p:txBody>
          <a:bodyPr wrap="square">
            <a:spAutoFit/>
          </a:bodyPr>
          <a:lstStyle/>
          <a:p>
            <a:r>
              <a:rPr lang="es-AR" sz="1600" dirty="0">
                <a:hlinkClick r:id="rId4"/>
              </a:rPr>
              <a:t>https://support.microsoft.com/es-es/office/conceptos-b%C3%A1sicos-de-animaci%C3%B3n-para-una-presentaci%C3%B3n-4fbc7d35-3548-431a-a871-709945f9352c#:~:text=La%20animaci%C3%B3n%20puede%20ayudar%20a,de%20los%20efectos%20de%20animaci%C3%B3n</a:t>
            </a:r>
            <a:r>
              <a:rPr lang="es-AR" sz="1600" dirty="0" smtClean="0"/>
              <a:t>.</a:t>
            </a:r>
          </a:p>
          <a:p>
            <a:endParaRPr lang="es-AR" sz="1600" dirty="0"/>
          </a:p>
        </p:txBody>
      </p:sp>
    </p:spTree>
    <p:extLst>
      <p:ext uri="{BB962C8B-B14F-4D97-AF65-F5344CB8AC3E}">
        <p14:creationId xmlns:p14="http://schemas.microsoft.com/office/powerpoint/2010/main" xmlns="" val="313093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ppt_x</p:attrName>
                                        </p:attrNameLst>
                                      </p:cBhvr>
                                      <p:tavLst>
                                        <p:tav tm="0">
                                          <p:val>
                                            <p:strVal val="#ppt_x"/>
                                          </p:val>
                                        </p:tav>
                                        <p:tav tm="100000">
                                          <p:val>
                                            <p:strVal val="#ppt_x"/>
                                          </p:val>
                                        </p:tav>
                                      </p:tavLst>
                                    </p:anim>
                                    <p:anim calcmode="lin" valueType="num">
                                      <p:cBhvr>
                                        <p:cTn id="4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1686" y="404664"/>
            <a:ext cx="8219256" cy="5767853"/>
          </a:xfrm>
        </p:spPr>
        <p:txBody>
          <a:bodyPr>
            <a:normAutofit/>
          </a:bodyPr>
          <a:lstStyle/>
          <a:p>
            <a:pPr marL="0" indent="0">
              <a:buNone/>
            </a:pPr>
            <a:r>
              <a:rPr lang="es-AR" sz="1600" dirty="0"/>
              <a:t>Las transiciones son efectos de movimiento que se ven a medida que avanzas entre diapositiva y diapositiva. Hay muchas para elegir, cada una de ellas te permitirá controlar la velocidad e incluso añadir sonido</a:t>
            </a:r>
            <a:r>
              <a:rPr lang="es-AR" sz="1600" dirty="0" smtClean="0"/>
              <a:t>.</a:t>
            </a:r>
          </a:p>
          <a:p>
            <a:pPr marL="0" indent="0">
              <a:buNone/>
            </a:pPr>
            <a:endParaRPr lang="es-AR" sz="1600" dirty="0"/>
          </a:p>
          <a:p>
            <a:pPr marL="0" indent="0">
              <a:buNone/>
            </a:pPr>
            <a:r>
              <a:rPr lang="es-AR" sz="1600" dirty="0">
                <a:hlinkClick r:id="rId2"/>
              </a:rPr>
              <a:t>https://edu.gcfglobal.org/es/power-point-2010/que-es-y-para-que-sirve-una-transicion/1</a:t>
            </a:r>
            <a:r>
              <a:rPr lang="es-AR" sz="1600" dirty="0" smtClean="0">
                <a:hlinkClick r:id="rId2"/>
              </a:rPr>
              <a:t>/</a:t>
            </a:r>
            <a:endParaRPr lang="es-AR" sz="1600" dirty="0" smtClean="0"/>
          </a:p>
          <a:p>
            <a:pPr marL="0" indent="0">
              <a:buNone/>
            </a:pPr>
            <a:endParaRPr lang="es-AR" sz="1600" dirty="0"/>
          </a:p>
        </p:txBody>
      </p:sp>
      <p:pic>
        <p:nvPicPr>
          <p:cNvPr id="2050" name="Picture 2" descr="D:\Users\Secundaria\Videos\ab39c11e-4e31-4fbe-ad23-2acf9f336423.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2204864"/>
            <a:ext cx="3521968" cy="309933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3 Imagen"/>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flipH="1">
            <a:off x="5148064" y="1844824"/>
            <a:ext cx="3012016" cy="4104456"/>
          </a:xfrm>
          <a:prstGeom prst="rect">
            <a:avLst/>
          </a:prstGeom>
        </p:spPr>
      </p:pic>
    </p:spTree>
    <p:extLst>
      <p:ext uri="{BB962C8B-B14F-4D97-AF65-F5344CB8AC3E}">
        <p14:creationId xmlns:p14="http://schemas.microsoft.com/office/powerpoint/2010/main" xmlns="" val="2091196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srcRect/>
          <a:stretch>
            <a:fillRect/>
          </a:stretch>
        </p:blipFill>
        <p:spPr bwMode="auto">
          <a:xfrm>
            <a:off x="928662" y="1071546"/>
            <a:ext cx="7337275" cy="4143403"/>
          </a:xfrm>
          <a:prstGeom prst="rect">
            <a:avLst/>
          </a:prstGeom>
          <a:noFill/>
          <a:ln w="9525">
            <a:noFill/>
            <a:miter lim="800000"/>
            <a:headEnd/>
            <a:tailEnd/>
          </a:ln>
          <a:effectLst/>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401080" cy="5743913"/>
          </a:xfrm>
        </p:spPr>
        <p:txBody>
          <a:bodyPr>
            <a:normAutofit/>
          </a:bodyPr>
          <a:lstStyle/>
          <a:p>
            <a:pPr>
              <a:buNone/>
            </a:pPr>
            <a:r>
              <a:rPr lang="es-ES" sz="2400" dirty="0" smtClean="0"/>
              <a:t>          </a:t>
            </a:r>
            <a:r>
              <a:rPr lang="es-ES" sz="2400" b="1" dirty="0" smtClean="0"/>
              <a:t>«DIFINICION DE POWER POINT»</a:t>
            </a:r>
          </a:p>
          <a:p>
            <a:pPr>
              <a:buNone/>
            </a:pPr>
            <a:endParaRPr lang="es-ES" sz="2000" b="1" dirty="0"/>
          </a:p>
          <a:p>
            <a:pPr>
              <a:buNone/>
            </a:pPr>
            <a:endParaRPr lang="es-ES" sz="2000" dirty="0" smtClean="0"/>
          </a:p>
          <a:p>
            <a:pPr>
              <a:buNone/>
            </a:pPr>
            <a:r>
              <a:rPr lang="es-ES" sz="2000" dirty="0" smtClean="0"/>
              <a:t>Microsoft PowerPoint (PPT) </a:t>
            </a:r>
            <a:r>
              <a:rPr lang="es-ES" sz="2000" b="1" dirty="0" smtClean="0"/>
              <a:t>es un software de ofimática diseñado para realizar presentación de diapositivas</a:t>
            </a:r>
            <a:r>
              <a:rPr lang="es-ES" sz="2000" dirty="0" smtClean="0"/>
              <a:t>. Fue creado a mediados de los años 80 y vendido en 1987 a Bill Gates, convirtiéndose en un producto estrella de la compañía Microsoft.</a:t>
            </a:r>
          </a:p>
          <a:p>
            <a:pPr>
              <a:buNone/>
            </a:pPr>
            <a:endParaRPr lang="es-ES" sz="2400" dirty="0" smtClean="0"/>
          </a:p>
          <a:p>
            <a:pPr>
              <a:buNone/>
            </a:pPr>
            <a:r>
              <a:rPr lang="es-ES" sz="2400" dirty="0" smtClean="0"/>
              <a:t>Link: </a:t>
            </a:r>
            <a:r>
              <a:rPr lang="es-ES" sz="2400" dirty="0" smtClean="0">
                <a:hlinkClick r:id="rId2"/>
              </a:rPr>
              <a:t>https://www.edx.org/es/aprende/microsoft-powerpoint#:~:text=Microsoft%20PowerPoint%20(PPT)%20es%20un,estrella%20de%20la%20compa%C3%B1%C3%ADa%20Microsoft</a:t>
            </a:r>
            <a:r>
              <a:rPr lang="es-ES" sz="2400" dirty="0" smtClean="0"/>
              <a:t>.</a:t>
            </a:r>
          </a:p>
          <a:p>
            <a:pPr>
              <a:buNone/>
            </a:pPr>
            <a:endParaRPr lang="es-ES" sz="2400" dirty="0" smtClean="0"/>
          </a:p>
          <a:p>
            <a:pPr>
              <a:buNone/>
            </a:pPr>
            <a:endParaRPr lang="es-ES" sz="2400" dirty="0" smtClean="0"/>
          </a:p>
          <a:p>
            <a:pPr>
              <a:buNone/>
            </a:pPr>
            <a:endParaRPr lang="es-ES" sz="2400" dirty="0" smtClean="0"/>
          </a:p>
          <a:p>
            <a:pPr>
              <a:buNone/>
            </a:pPr>
            <a:endParaRPr lang="es-ES" sz="1800" dirty="0" smtClean="0"/>
          </a:p>
          <a:p>
            <a:pPr>
              <a:buNone/>
            </a:pPr>
            <a:endParaRPr lang="es-ES" sz="1800" dirty="0" smtClean="0"/>
          </a:p>
          <a:p>
            <a:pPr>
              <a:buNone/>
            </a:pPr>
            <a:endParaRPr lang="es-ES" sz="2400" dirty="0"/>
          </a:p>
        </p:txBody>
      </p:sp>
      <p:pic>
        <p:nvPicPr>
          <p:cNvPr id="3074" name="Picture 2" descr="D:\Users\Secundaria\Downloads\descarga (13).png"/>
          <p:cNvPicPr>
            <a:picLocks noChangeAspect="1" noChangeArrowheads="1"/>
          </p:cNvPicPr>
          <p:nvPr/>
        </p:nvPicPr>
        <p:blipFill>
          <a:blip r:embed="rId3"/>
          <a:srcRect/>
          <a:stretch>
            <a:fillRect/>
          </a:stretch>
        </p:blipFill>
        <p:spPr bwMode="auto">
          <a:xfrm>
            <a:off x="2357422" y="4786322"/>
            <a:ext cx="2449293" cy="1371604"/>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074"/>
                                        </p:tgtEl>
                                        <p:attrNameLst>
                                          <p:attrName>style.visibility</p:attrName>
                                        </p:attrNameLst>
                                      </p:cBhvr>
                                      <p:to>
                                        <p:strVal val="visible"/>
                                      </p:to>
                                    </p:set>
                                    <p:animEffect transition="in" filter="fade">
                                      <p:cBhvr>
                                        <p:cTn id="2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14348" y="285728"/>
            <a:ext cx="7972452" cy="5886789"/>
          </a:xfrm>
        </p:spPr>
        <p:txBody>
          <a:bodyPr>
            <a:normAutofit/>
          </a:bodyPr>
          <a:lstStyle/>
          <a:p>
            <a:endParaRPr lang="es-ES" sz="2000" dirty="0" smtClean="0"/>
          </a:p>
          <a:p>
            <a:r>
              <a:rPr lang="es-ES" sz="2000" dirty="0" smtClean="0"/>
              <a:t>«</a:t>
            </a:r>
            <a:r>
              <a:rPr lang="es-ES" sz="2400" b="1" dirty="0" smtClean="0"/>
              <a:t>CARACTERISTICAS DE POWER POINT»</a:t>
            </a:r>
            <a:endParaRPr lang="es-ES" sz="2000" dirty="0"/>
          </a:p>
          <a:p>
            <a:endParaRPr lang="es-ES" sz="2000" dirty="0" smtClean="0"/>
          </a:p>
          <a:p>
            <a:endParaRPr lang="es-ES" sz="2000" dirty="0"/>
          </a:p>
          <a:p>
            <a:r>
              <a:rPr lang="es-ES" sz="2000" dirty="0" smtClean="0"/>
              <a:t>Es un programa diseñado para hacer presentaciones prácticas con texto esquematizado, fácil de entender, animaciones de texto e imágenes, imágenes prediseñadas o importadas desde imágenes de la computadora. Se le pueden aplicar distintos diseños de fuente, plantilla y animación.</a:t>
            </a:r>
          </a:p>
          <a:p>
            <a:endParaRPr lang="es-ES" sz="2000" dirty="0" smtClean="0"/>
          </a:p>
          <a:p>
            <a:endParaRPr lang="es-ES" sz="2000" dirty="0" smtClean="0"/>
          </a:p>
          <a:p>
            <a:r>
              <a:rPr lang="es-ES" sz="2000" dirty="0" smtClean="0"/>
              <a:t>Link: </a:t>
            </a:r>
            <a:r>
              <a:rPr lang="es-ES" sz="2000" dirty="0" smtClean="0">
                <a:hlinkClick r:id="rId2"/>
              </a:rPr>
              <a:t>https://www.ajrmexico.com/app/LIGIE/files/02-2008/manualPowerPoint.pdf</a:t>
            </a:r>
            <a:endParaRPr lang="es-ES" sz="2000" dirty="0" smtClean="0"/>
          </a:p>
          <a:p>
            <a:endParaRPr lang="es-ES" sz="2000" dirty="0" smtClean="0"/>
          </a:p>
          <a:p>
            <a:endParaRPr lang="es-ES" sz="2000" dirty="0" smtClean="0"/>
          </a:p>
          <a:p>
            <a:pPr>
              <a:buNone/>
            </a:pPr>
            <a:endParaRPr lang="es-ES" sz="1500" dirty="0" smtClean="0"/>
          </a:p>
          <a:p>
            <a:endParaRPr lang="es-ES" sz="1500" dirty="0" smtClean="0"/>
          </a:p>
          <a:p>
            <a:endParaRPr lang="es-ES" sz="2000" dirty="0" smtClean="0"/>
          </a:p>
          <a:p>
            <a:endParaRPr lang="es-ES" sz="2000" dirty="0" smtClean="0"/>
          </a:p>
          <a:p>
            <a:endParaRPr lang="es-ES" sz="2000" dirty="0" smtClean="0"/>
          </a:p>
          <a:p>
            <a:endParaRPr lang="es-ES" sz="2000" dirty="0" smtClean="0"/>
          </a:p>
          <a:p>
            <a:endParaRPr lang="es-ES" sz="2000" dirty="0" smtClean="0"/>
          </a:p>
          <a:p>
            <a:endParaRPr lang="es-ES" sz="2000" dirty="0" smtClean="0"/>
          </a:p>
        </p:txBody>
      </p:sp>
      <p:pic>
        <p:nvPicPr>
          <p:cNvPr id="1026" name="Picture 2" descr="D:\Users\Secundaria\Downloads\descarga (14).png"/>
          <p:cNvPicPr>
            <a:picLocks noChangeAspect="1" noChangeArrowheads="1"/>
          </p:cNvPicPr>
          <p:nvPr/>
        </p:nvPicPr>
        <p:blipFill>
          <a:blip r:embed="rId3"/>
          <a:srcRect/>
          <a:stretch>
            <a:fillRect/>
          </a:stretch>
        </p:blipFill>
        <p:spPr bwMode="auto">
          <a:xfrm>
            <a:off x="5508104" y="4221088"/>
            <a:ext cx="2714644" cy="2033363"/>
          </a:xfrm>
          <a:prstGeom prst="rect">
            <a:avLst/>
          </a:prstGeom>
          <a:noFill/>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Effect transition="in" filter="fade">
                                      <p:cBhvr>
                                        <p:cTn id="25" dur="1000"/>
                                        <p:tgtEl>
                                          <p:spTgt spid="1026"/>
                                        </p:tgtEl>
                                      </p:cBhvr>
                                    </p:animEffect>
                                    <p:anim calcmode="lin" valueType="num">
                                      <p:cBhvr>
                                        <p:cTn id="26" dur="1000" fill="hold"/>
                                        <p:tgtEl>
                                          <p:spTgt spid="1026"/>
                                        </p:tgtEl>
                                        <p:attrNameLst>
                                          <p:attrName>ppt_x</p:attrName>
                                        </p:attrNameLst>
                                      </p:cBhvr>
                                      <p:tavLst>
                                        <p:tav tm="0">
                                          <p:val>
                                            <p:strVal val="#ppt_x"/>
                                          </p:val>
                                        </p:tav>
                                        <p:tav tm="100000">
                                          <p:val>
                                            <p:strVal val="#ppt_x"/>
                                          </p:val>
                                        </p:tav>
                                      </p:tavLst>
                                    </p:anim>
                                    <p:anim calcmode="lin" valueType="num">
                                      <p:cBhvr>
                                        <p:cTn id="27"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85728"/>
            <a:ext cx="8186766" cy="5886789"/>
          </a:xfrm>
        </p:spPr>
        <p:txBody>
          <a:bodyPr>
            <a:normAutofit/>
          </a:bodyPr>
          <a:lstStyle/>
          <a:p>
            <a:pPr marL="0" indent="0">
              <a:buNone/>
            </a:pPr>
            <a:endParaRPr lang="es-ES" sz="1800" dirty="0" smtClean="0"/>
          </a:p>
          <a:p>
            <a:pPr marL="0" indent="0">
              <a:buNone/>
            </a:pPr>
            <a:r>
              <a:rPr lang="es-ES" sz="2000" dirty="0" smtClean="0"/>
              <a:t>   «</a:t>
            </a:r>
            <a:r>
              <a:rPr lang="es-ES" sz="2400" b="1" dirty="0" smtClean="0"/>
              <a:t>ELEMENTOS DE POWER POINT»</a:t>
            </a:r>
          </a:p>
          <a:p>
            <a:pPr marL="0" indent="0">
              <a:buNone/>
            </a:pPr>
            <a:endParaRPr lang="es-ES" sz="2000" dirty="0" smtClean="0"/>
          </a:p>
          <a:p>
            <a:r>
              <a:rPr lang="es-AR" sz="1800" dirty="0"/>
              <a:t>Las diapositivas son "las hojas" que tiene tu presentación. Contienen marcadores de posición, que son cuadros formados por bordes punteados. Éstos pueden contener muchos elementos diferentes incluyendo texto, imágenes, </a:t>
            </a:r>
            <a:r>
              <a:rPr lang="es-AR" sz="1800" dirty="0" smtClean="0"/>
              <a:t>gráficos </a:t>
            </a:r>
            <a:r>
              <a:rPr lang="es-AR" sz="1800" dirty="0"/>
              <a:t>y más</a:t>
            </a:r>
            <a:r>
              <a:rPr lang="es-AR" sz="1800" dirty="0" smtClean="0"/>
              <a:t>.</a:t>
            </a:r>
          </a:p>
          <a:p>
            <a:endParaRPr lang="es-AR" sz="1800" dirty="0"/>
          </a:p>
          <a:p>
            <a:r>
              <a:rPr lang="es-ES" sz="1800" dirty="0">
                <a:hlinkClick r:id="rId2"/>
              </a:rPr>
              <a:t>https://edu.gcfglobal.org/es/power-point-2010/que-es-y-en-que-consiste-una-diapositiva/1</a:t>
            </a:r>
            <a:r>
              <a:rPr lang="es-ES" sz="1800" dirty="0" smtClean="0">
                <a:hlinkClick r:id="rId2"/>
              </a:rPr>
              <a:t>/</a:t>
            </a:r>
            <a:endParaRPr lang="es-ES" sz="1800" dirty="0" smtClean="0"/>
          </a:p>
          <a:p>
            <a:endParaRPr lang="es-ES" sz="1800" dirty="0"/>
          </a:p>
          <a:p>
            <a:r>
              <a:rPr lang="es-AR" sz="1800" dirty="0"/>
              <a:t>Las transiciones son efectos de movimiento que se ven a medida que avanzas entre diapositiva y diapositiva. Hay muchas para elegir, cada una de ellas te permitirá controlar la velocidad e incluso añadir sonido.</a:t>
            </a:r>
          </a:p>
          <a:p>
            <a:endParaRPr lang="es-ES" sz="1800" dirty="0" smtClean="0"/>
          </a:p>
          <a:p>
            <a:r>
              <a:rPr lang="es-ES" sz="1800" dirty="0">
                <a:hlinkClick r:id="rId3"/>
              </a:rPr>
              <a:t>https://edu.gcfglobal.org/es/power-point-2010/que-es-y-para-que-sirve-una-transicion/1</a:t>
            </a:r>
            <a:r>
              <a:rPr lang="es-ES" sz="1800" dirty="0" smtClean="0">
                <a:hlinkClick r:id="rId3"/>
              </a:rPr>
              <a:t>/</a:t>
            </a:r>
            <a:endParaRPr lang="es-ES" sz="1800" dirty="0" smtClean="0"/>
          </a:p>
          <a:p>
            <a:endParaRPr lang="es-ES" sz="1800" dirty="0"/>
          </a:p>
          <a:p>
            <a:endParaRPr lang="es-ES" sz="1800" dirty="0"/>
          </a:p>
        </p:txBody>
      </p:sp>
      <p:sp>
        <p:nvSpPr>
          <p:cNvPr id="2" name="1 Rectángulo"/>
          <p:cNvSpPr/>
          <p:nvPr/>
        </p:nvSpPr>
        <p:spPr>
          <a:xfrm>
            <a:off x="683568" y="5013176"/>
            <a:ext cx="7920880" cy="1077218"/>
          </a:xfrm>
          <a:prstGeom prst="rect">
            <a:avLst/>
          </a:prstGeom>
        </p:spPr>
        <p:txBody>
          <a:bodyPr wrap="square">
            <a:spAutoFit/>
          </a:bodyPr>
          <a:lstStyle/>
          <a:p>
            <a:r>
              <a:rPr lang="es-AR" sz="1600" dirty="0"/>
              <a:t>Las presentaciones de PowerPoint funcionan como presentaciones con diapositivas. Para transmitir un mensaje o una historia, se desglosa en diapositivas. Considere cada diapositiva como un lienzo en blanco para las imágenes y palabras que le ayudarán a explicar la historia.</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1000"/>
                                        <p:tgtEl>
                                          <p:spTgt spid="2"/>
                                        </p:tgtEl>
                                      </p:cBhvr>
                                    </p:animEffect>
                                    <p:anim calcmode="lin" valueType="num">
                                      <p:cBhvr>
                                        <p:cTn id="43" dur="1000" fill="hold"/>
                                        <p:tgtEl>
                                          <p:spTgt spid="2"/>
                                        </p:tgtEl>
                                        <p:attrNameLst>
                                          <p:attrName>ppt_x</p:attrName>
                                        </p:attrNameLst>
                                      </p:cBhvr>
                                      <p:tavLst>
                                        <p:tav tm="0">
                                          <p:val>
                                            <p:strVal val="#ppt_x"/>
                                          </p:val>
                                        </p:tav>
                                        <p:tav tm="100000">
                                          <p:val>
                                            <p:strVal val="#ppt_x"/>
                                          </p:val>
                                        </p:tav>
                                      </p:tavLst>
                                    </p:anim>
                                    <p:anim calcmode="lin" valueType="num">
                                      <p:cBhvr>
                                        <p:cTn id="4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404664"/>
            <a:ext cx="7829576" cy="5958227"/>
          </a:xfrm>
        </p:spPr>
        <p:txBody>
          <a:bodyPr>
            <a:normAutofit/>
          </a:bodyPr>
          <a:lstStyle/>
          <a:p>
            <a:pPr marL="0" indent="0">
              <a:buNone/>
            </a:pPr>
            <a:r>
              <a:rPr lang="es-ES" sz="1800" dirty="0">
                <a:hlinkClick r:id="rId2"/>
              </a:rPr>
              <a:t>https://</a:t>
            </a:r>
            <a:r>
              <a:rPr lang="es-ES" sz="1800" dirty="0" smtClean="0">
                <a:hlinkClick r:id="rId2"/>
              </a:rPr>
              <a:t>support.microsoft.com/es-es/office/tareas-b%C3%A1sicas-para-crear-una-presentaci%C3%B3n-de-powerpoint-efbbc1cd-c5f1-4264-b48e-c8a7b0334e36</a:t>
            </a:r>
            <a:endParaRPr lang="es-ES" sz="1800" dirty="0" smtClean="0"/>
          </a:p>
          <a:p>
            <a:pPr marL="0" indent="0">
              <a:buNone/>
            </a:pPr>
            <a:endParaRPr lang="es-ES" sz="1800" dirty="0"/>
          </a:p>
          <a:p>
            <a:pPr marL="0" indent="0">
              <a:buNone/>
            </a:pPr>
            <a:r>
              <a:rPr lang="es-AR" sz="1600" dirty="0"/>
              <a:t>La vista Esquema en PowerPoint muestra la presentación como un esquema de los títulos y el texto principal de cada diapositiva. Cada título aparece en el lado izquierdo del panel que contiene la pestaña Esquema, junto con un icono de diapositiva y un número de diapositiva</a:t>
            </a:r>
            <a:r>
              <a:rPr lang="es-AR" sz="1600" dirty="0" smtClean="0"/>
              <a:t>.</a:t>
            </a:r>
          </a:p>
          <a:p>
            <a:pPr marL="0" indent="0">
              <a:buNone/>
            </a:pPr>
            <a:endParaRPr lang="es-AR" sz="1600" dirty="0" smtClean="0">
              <a:hlinkClick r:id="rId3"/>
            </a:endParaRPr>
          </a:p>
          <a:p>
            <a:pPr marL="0" indent="0">
              <a:buNone/>
            </a:pPr>
            <a:r>
              <a:rPr lang="es-AR" sz="1600" dirty="0" smtClean="0">
                <a:hlinkClick r:id="rId3"/>
              </a:rPr>
              <a:t>https</a:t>
            </a:r>
            <a:r>
              <a:rPr lang="es-AR" sz="1600" dirty="0">
                <a:hlinkClick r:id="rId3"/>
              </a:rPr>
              <a:t>://support.microsoft.com/es-es/office/crear-e-imprimir-una-presentaci%C3%B3n-en-la-vista-esquema-3516310c-c9c0-4d4f-8c11-2759313477a5#:~:text=La%20vista%20Esquema%20en%20PowerPoint,y%20un%20n%C3%BAmero%20de%20diapositiva</a:t>
            </a:r>
            <a:r>
              <a:rPr lang="es-AR" sz="1600" dirty="0" smtClean="0"/>
              <a:t>.</a:t>
            </a:r>
          </a:p>
          <a:p>
            <a:pPr marL="0" indent="0">
              <a:buNone/>
            </a:pPr>
            <a:endParaRPr lang="es-AR" sz="1600" dirty="0" smtClean="0"/>
          </a:p>
          <a:p>
            <a:pPr marL="0" indent="0">
              <a:buNone/>
            </a:pPr>
            <a:r>
              <a:rPr lang="es-AR" sz="1600" dirty="0" smtClean="0"/>
              <a:t>Durante </a:t>
            </a:r>
            <a:r>
              <a:rPr lang="es-AR" sz="1600" dirty="0"/>
              <a:t>la presentación, las notas del orador son visibles en el monitor, pero no son visibles al público. Por lo tanto, el panel de notas es el lugar para almacenar los puntos de conversación que quiera mencionar cuando haga la presentación</a:t>
            </a:r>
            <a:r>
              <a:rPr lang="es-AR" sz="1600" dirty="0" smtClean="0"/>
              <a:t>.</a:t>
            </a:r>
          </a:p>
          <a:p>
            <a:pPr marL="0" indent="0">
              <a:buNone/>
            </a:pPr>
            <a:endParaRPr lang="es-AR" sz="1600" dirty="0"/>
          </a:p>
          <a:p>
            <a:pPr marL="0" indent="0">
              <a:buNone/>
            </a:pPr>
            <a:r>
              <a:rPr lang="es-AR" sz="1600" dirty="0">
                <a:hlinkClick r:id="rId4"/>
              </a:rPr>
              <a:t>https://support.microsoft.com/es-es/office/agregar-notas-del-orador-a-las-diapositivas-26985155-35f5-45ba-812b-e1bd3c48928e#:~:text=Durante%20la%20presentaci%C3%B3n%2C%20las%20notas,mencionar%20cuando%20haga%20la%20presentaci%C3%B3n</a:t>
            </a:r>
            <a:r>
              <a:rPr lang="es-AR" sz="1600" dirty="0" smtClean="0"/>
              <a:t>.</a:t>
            </a:r>
          </a:p>
          <a:p>
            <a:pPr marL="0" indent="0">
              <a:buNone/>
            </a:pPr>
            <a:endParaRPr lang="es-AR" sz="16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260648"/>
            <a:ext cx="8075240" cy="5911869"/>
          </a:xfrm>
        </p:spPr>
        <p:txBody>
          <a:bodyPr>
            <a:normAutofit/>
          </a:bodyPr>
          <a:lstStyle/>
          <a:p>
            <a:r>
              <a:rPr lang="es-AR" sz="1600" dirty="0"/>
              <a:t>La animación puede ayudar a que una PowerPoint presentación sea más dinámica y ayudar a que la información sea más memorable. Los tipos más comunes de efectos de animación incluyen entradas y salidas. También puede agregar sonido para aumentar la intensidad de los </a:t>
            </a:r>
            <a:r>
              <a:rPr lang="es-AR" sz="1600" dirty="0" smtClean="0"/>
              <a:t>efectos </a:t>
            </a:r>
            <a:r>
              <a:rPr lang="es-AR" sz="1600" dirty="0"/>
              <a:t>de animación</a:t>
            </a:r>
            <a:r>
              <a:rPr lang="es-AR" sz="1600" dirty="0" smtClean="0"/>
              <a:t>.</a:t>
            </a:r>
          </a:p>
          <a:p>
            <a:endParaRPr lang="es-AR" sz="1600" dirty="0"/>
          </a:p>
          <a:p>
            <a:r>
              <a:rPr lang="es-AR" sz="1600" dirty="0">
                <a:hlinkClick r:id="rId2"/>
              </a:rPr>
              <a:t>https://support.microsoft.com/es-es/office/conceptos-b%C3%A1sicos-de-animaci%C3%B3n-para-una-presentaci%C3%B3n-4fbc7d35-3548-431a-a871-709945f9352c#:~:text=La%20animaci%C3%B3n%20puede%20ayudar%20a,de%20los%20efectos%20de%20animaci%C3%B3n</a:t>
            </a:r>
            <a:r>
              <a:rPr lang="es-AR" sz="1600" dirty="0" smtClean="0"/>
              <a:t>.</a:t>
            </a:r>
          </a:p>
          <a:p>
            <a:endParaRPr lang="es-AR" sz="1600" dirty="0"/>
          </a:p>
        </p:txBody>
      </p:sp>
      <p:sp>
        <p:nvSpPr>
          <p:cNvPr id="4" name="3 Rectángulo"/>
          <p:cNvSpPr/>
          <p:nvPr/>
        </p:nvSpPr>
        <p:spPr>
          <a:xfrm>
            <a:off x="467544" y="2690337"/>
            <a:ext cx="8424936" cy="1569660"/>
          </a:xfrm>
          <a:prstGeom prst="rect">
            <a:avLst/>
          </a:prstGeom>
        </p:spPr>
        <p:txBody>
          <a:bodyPr wrap="square">
            <a:spAutoFit/>
          </a:bodyPr>
          <a:lstStyle/>
          <a:p>
            <a:r>
              <a:rPr lang="es-AR" sz="1600" dirty="0"/>
              <a:t>La Página de Notas provee un espacio para las notas de la presentación, en ocasiones, llamadas notas del expositor. Las notas pueden ser añadidas a la presentación desde esta vista</a:t>
            </a:r>
            <a:r>
              <a:rPr lang="es-AR" sz="1600" dirty="0" smtClean="0"/>
              <a:t>.</a:t>
            </a:r>
          </a:p>
          <a:p>
            <a:r>
              <a:rPr lang="es-AR" sz="1600" dirty="0">
                <a:hlinkClick r:id="rId3"/>
              </a:rPr>
              <a:t>https://edu.gcfglobal.org/es/powerpoint-2007/pagina-de-notas/1</a:t>
            </a:r>
            <a:r>
              <a:rPr lang="es-AR" sz="1600" dirty="0" smtClean="0">
                <a:hlinkClick r:id="rId3"/>
              </a:rPr>
              <a:t>/</a:t>
            </a:r>
            <a:endParaRPr lang="es-AR" sz="1600" dirty="0" smtClean="0"/>
          </a:p>
          <a:p>
            <a:endParaRPr lang="es-AR" sz="1600" dirty="0"/>
          </a:p>
          <a:p>
            <a:endParaRPr lang="es-AR" sz="1600" dirty="0"/>
          </a:p>
        </p:txBody>
      </p:sp>
    </p:spTree>
    <p:extLst>
      <p:ext uri="{BB962C8B-B14F-4D97-AF65-F5344CB8AC3E}">
        <p14:creationId xmlns:p14="http://schemas.microsoft.com/office/powerpoint/2010/main" xmlns="" val="283500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Marcador de contenido"/>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572000" y="3284984"/>
            <a:ext cx="2160240" cy="3055352"/>
          </a:xfrm>
        </p:spPr>
      </p:pic>
      <p:sp>
        <p:nvSpPr>
          <p:cNvPr id="5" name="4 Rectángulo"/>
          <p:cNvSpPr/>
          <p:nvPr/>
        </p:nvSpPr>
        <p:spPr>
          <a:xfrm>
            <a:off x="611560" y="332656"/>
            <a:ext cx="7436862" cy="3908762"/>
          </a:xfrm>
          <a:prstGeom prst="rect">
            <a:avLst/>
          </a:prstGeom>
        </p:spPr>
        <p:txBody>
          <a:bodyPr wrap="square">
            <a:spAutoFit/>
          </a:bodyPr>
          <a:lstStyle/>
          <a:p>
            <a:endParaRPr lang="es-ES" sz="1600" dirty="0" smtClean="0"/>
          </a:p>
          <a:p>
            <a:r>
              <a:rPr lang="es-ES" sz="2400" b="1" dirty="0"/>
              <a:t> </a:t>
            </a:r>
            <a:r>
              <a:rPr lang="es-ES" sz="2400" b="1" dirty="0" smtClean="0"/>
              <a:t>     «VISTAS DE POWER POINT»</a:t>
            </a:r>
            <a:endParaRPr lang="es-ES" sz="2400" b="1" dirty="0"/>
          </a:p>
          <a:p>
            <a:endParaRPr lang="es-ES" sz="1600" dirty="0" smtClean="0"/>
          </a:p>
          <a:p>
            <a:r>
              <a:rPr lang="es-AR" sz="1600" dirty="0"/>
              <a:t>Las vistas de PowerPoint que puede usar para editar, imprimir y mostrar la presentación son las siguientes: Vista normal. Vista Clasificador de diapositivas. Vista Página de notas</a:t>
            </a:r>
            <a:r>
              <a:rPr lang="es-AR" sz="1600" dirty="0" smtClean="0"/>
              <a:t>.</a:t>
            </a:r>
          </a:p>
          <a:p>
            <a:endParaRPr lang="es-AR" sz="1600" dirty="0" smtClean="0">
              <a:hlinkClick r:id="rId3"/>
            </a:endParaRPr>
          </a:p>
          <a:p>
            <a:r>
              <a:rPr lang="es-AR" sz="1600" dirty="0" smtClean="0">
                <a:hlinkClick r:id="rId3"/>
              </a:rPr>
              <a:t>https</a:t>
            </a:r>
            <a:r>
              <a:rPr lang="es-AR" sz="1600" dirty="0">
                <a:hlinkClick r:id="rId3"/>
              </a:rPr>
              <a:t>://support.microsoft.com/es-es/office/elegir-la-vista-adecuada-para-una-tarea-en-powerpoint-21332d8d-adbc-4717-a2c6-e25a697b40e9#:~:</a:t>
            </a:r>
            <a:r>
              <a:rPr lang="es-AR" sz="1600" dirty="0" smtClean="0">
                <a:hlinkClick r:id="rId3"/>
              </a:rPr>
              <a:t>text=Las%20vistas%20de%20PowerPoint%20que,Vista%20P%C3%A1gina%20de%20notas</a:t>
            </a:r>
            <a:endParaRPr lang="es-AR" sz="1600" dirty="0" smtClean="0"/>
          </a:p>
          <a:p>
            <a:endParaRPr lang="es-AR" sz="1600" dirty="0" smtClean="0"/>
          </a:p>
          <a:p>
            <a:endParaRPr lang="es-AR" sz="1600" dirty="0"/>
          </a:p>
          <a:p>
            <a:endParaRPr lang="es-ES" sz="1600" dirty="0" smtClean="0"/>
          </a:p>
          <a:p>
            <a:endParaRPr lang="es-ES" sz="1600"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260648"/>
            <a:ext cx="8147248" cy="5911869"/>
          </a:xfrm>
        </p:spPr>
        <p:txBody>
          <a:bodyPr>
            <a:normAutofit/>
          </a:bodyPr>
          <a:lstStyle/>
          <a:p>
            <a:r>
              <a:rPr lang="es-AR" sz="1600" dirty="0"/>
              <a:t>Varias vistas de PowerPoint pueden ayudarle a crear una presentación profesional. Vista normal La vista Normal es la vista de edición principal, donde escribe y diseña las presentaciones. La vista Normal tiene tres áreas de trabajo: Panel de miniaturas</a:t>
            </a:r>
            <a:r>
              <a:rPr lang="es-AR" sz="1600" dirty="0" smtClean="0"/>
              <a:t>.</a:t>
            </a:r>
          </a:p>
          <a:p>
            <a:r>
              <a:rPr lang="es-AR" sz="1600" dirty="0">
                <a:hlinkClick r:id="rId2"/>
              </a:rPr>
              <a:t>https://support.microsoft.com/es-es/office/elegir-la-vista-adecuada-para-una-tarea-en-powerpoint-21332d8d-adbc-4717-a2c6-e25a697b40e9#:~:</a:t>
            </a:r>
            <a:r>
              <a:rPr lang="es-AR" sz="1600" dirty="0" smtClean="0">
                <a:hlinkClick r:id="rId2"/>
              </a:rPr>
              <a:t>text=Varias%20vistas%20de%20PowerPoint%20pueden,Panel%20de%20miniaturas</a:t>
            </a:r>
            <a:endParaRPr lang="es-AR" sz="1600" dirty="0" smtClean="0"/>
          </a:p>
          <a:p>
            <a:endParaRPr lang="es-AR" sz="1600" dirty="0"/>
          </a:p>
          <a:p>
            <a:r>
              <a:rPr lang="es-AR" sz="1600" dirty="0"/>
              <a:t>La vista Clasificador de diapositivas es una vista de las diapositivas en forma de miniaturas. Para ver la presentación en el clasificador, haz clic en la ficha Vista y luego en Clasificador de diapositivas del grupo de comandos Vistas de presentación</a:t>
            </a:r>
            <a:r>
              <a:rPr lang="es-AR" sz="1600" dirty="0" smtClean="0"/>
              <a:t>.</a:t>
            </a:r>
          </a:p>
          <a:p>
            <a:endParaRPr lang="es-AR" sz="1600" dirty="0"/>
          </a:p>
          <a:p>
            <a:endParaRPr lang="es-AR" sz="1600" dirty="0"/>
          </a:p>
        </p:txBody>
      </p:sp>
      <p:sp>
        <p:nvSpPr>
          <p:cNvPr id="4" name="3 Rectángulo"/>
          <p:cNvSpPr/>
          <p:nvPr/>
        </p:nvSpPr>
        <p:spPr>
          <a:xfrm>
            <a:off x="827584" y="3717032"/>
            <a:ext cx="4572000" cy="2308324"/>
          </a:xfrm>
          <a:prstGeom prst="rect">
            <a:avLst/>
          </a:prstGeom>
        </p:spPr>
        <p:txBody>
          <a:bodyPr>
            <a:spAutoFit/>
          </a:bodyPr>
          <a:lstStyle/>
          <a:p>
            <a:r>
              <a:rPr lang="es-AR" dirty="0">
                <a:hlinkClick r:id="rId3"/>
              </a:rPr>
              <a:t>http://aularagon.catedu.es/materialesaularagon2013/presentaciones/PowerPoint2007/12_clasificador__de_diapositivas.html#:~:text=La%20vista%20Clasificador%20de%20diapositivas,de%20comandos%20Vistas%20de%20presentaci%C3%B3n</a:t>
            </a:r>
            <a:r>
              <a:rPr lang="es-AR" dirty="0" smtClean="0"/>
              <a:t>.</a:t>
            </a:r>
          </a:p>
          <a:p>
            <a:endParaRPr lang="es-AR" dirty="0"/>
          </a:p>
        </p:txBody>
      </p:sp>
    </p:spTree>
    <p:extLst>
      <p:ext uri="{BB962C8B-B14F-4D97-AF65-F5344CB8AC3E}">
        <p14:creationId xmlns:p14="http://schemas.microsoft.com/office/powerpoint/2010/main" xmlns="" val="9919809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undición">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undición">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undición">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250</TotalTime>
  <Words>791</Words>
  <Application>Microsoft Office PowerPoint</Application>
  <PresentationFormat>Presentación en pantalla (4:3)</PresentationFormat>
  <Paragraphs>84</Paragraphs>
  <Slides>11</Slides>
  <Notes>1</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Fundición</vt:lpstr>
      <vt:lpstr>         “TALLER DE LABORATORIO DE  INFORMATICA“ practico número 4</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LABORATORIO DE  INFORMATICA “</dc:title>
  <dc:creator>Secundaria</dc:creator>
  <cp:lastModifiedBy>Secundaria</cp:lastModifiedBy>
  <cp:revision>26</cp:revision>
  <dcterms:created xsi:type="dcterms:W3CDTF">2022-10-18T18:03:53Z</dcterms:created>
  <dcterms:modified xsi:type="dcterms:W3CDTF">2022-10-31T18:38:52Z</dcterms:modified>
</cp:coreProperties>
</file>