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2" r:id="rId3"/>
    <p:sldId id="257" r:id="rId4"/>
    <p:sldId id="258" r:id="rId5"/>
    <p:sldId id="264" r:id="rId6"/>
    <p:sldId id="270" r:id="rId7"/>
    <p:sldId id="271" r:id="rId8"/>
  </p:sldIdLst>
  <p:sldSz cx="9144000" cy="5143500" type="screen16x9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2286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8859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1815084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802505" y="2458593"/>
            <a:ext cx="468401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2265188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2257426"/>
            <a:ext cx="457200" cy="330994"/>
          </a:xfrm>
        </p:spPr>
        <p:txBody>
          <a:bodyPr/>
          <a:lstStyle/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553200" cy="43660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228601"/>
            <a:ext cx="1447800" cy="4388644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769779"/>
            <a:ext cx="457200" cy="330994"/>
          </a:xfrm>
        </p:spPr>
        <p:txBody>
          <a:bodyPr/>
          <a:lstStyle/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4288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1714500"/>
            <a:ext cx="8833104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06764"/>
            <a:ext cx="8833104" cy="16047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057400"/>
            <a:ext cx="6480174" cy="1254919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1828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00050"/>
            <a:ext cx="7772400" cy="1143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4807458"/>
            <a:ext cx="3044952" cy="274320"/>
          </a:xfrm>
        </p:spPr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1" y="1181739"/>
            <a:ext cx="8921" cy="361466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1650206"/>
            <a:ext cx="0" cy="314096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028700"/>
            <a:ext cx="8833104" cy="685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4793742"/>
            <a:ext cx="8833104" cy="233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1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4807458"/>
            <a:ext cx="3581400" cy="274320"/>
          </a:xfrm>
        </p:spPr>
        <p:txBody>
          <a:bodyPr/>
          <a:lstStyle/>
          <a:p>
            <a:endParaRPr lang="es-AR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96012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781812"/>
            <a:ext cx="457200" cy="330994"/>
          </a:xfrm>
        </p:spPr>
        <p:txBody>
          <a:bodyPr/>
          <a:lstStyle>
            <a:lvl1pPr algn="ctr">
              <a:defRPr/>
            </a:lvl1pPr>
          </a:lstStyle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777015"/>
            <a:ext cx="457200" cy="330994"/>
          </a:xfrm>
        </p:spPr>
        <p:txBody>
          <a:bodyPr/>
          <a:lstStyle/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4743450"/>
            <a:ext cx="609600" cy="33099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14300"/>
            <a:ext cx="8833104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89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485901"/>
            <a:ext cx="2362200" cy="310872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383280" cy="274320"/>
          </a:xfrm>
        </p:spPr>
        <p:txBody>
          <a:bodyPr/>
          <a:lstStyle/>
          <a:p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14300"/>
            <a:ext cx="8833104" cy="2263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/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4803738"/>
            <a:ext cx="3044952" cy="274320"/>
          </a:xfrm>
        </p:spPr>
        <p:txBody>
          <a:bodyPr/>
          <a:lstStyle/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584448" cy="274320"/>
          </a:xfrm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1"/>
            <a:ext cx="9144000" cy="10450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4803738"/>
            <a:ext cx="3044952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593D731-9977-41E2-ACD0-F13317C8F00E}" type="datetimeFigureOut">
              <a:rPr lang="es-AR" smtClean="0"/>
              <a:t>31/10/2022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4808136"/>
            <a:ext cx="35814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AR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957557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780131"/>
            <a:ext cx="457200" cy="33099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37662CF-B7F8-4335-B91B-FE0ABA28A81E}" type="slidenum">
              <a:rPr lang="es-AR" smtClean="0"/>
              <a:t>‹Nº›</a:t>
            </a:fld>
            <a:endParaRPr lang="es-AR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8534400" cy="3449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/search?q=definicion+de+power+point+y+su+utilidad&amp;oq=definicion+de+power+poi&amp;aqs=chrome.0.69i59j0i512j69i57j0i512l4j0i22i30l3.7839j1j7&amp;sourceid=chrome&amp;ie=UTF-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blog.hubspot.es/marketing/que-es-powerpoin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support.microsoft.com/es-es/office/-d%C3%B3nde-se-encuentran-los-men%C3%BAs-y-las-barras-de-herramientas-e25451c0-8a1f-428c-afb4-d91e98807bd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nos.es/digitalguide/online-marketing/vender-en-internet/vista-esquema-en-powerpoint/#:~:text=P%C3%A1gina%20de%20notas%3A%20en%20la,al%20modo%20de%20pantalla%20completa" TargetMode="External"/><Relationship Id="rId2" Type="http://schemas.openxmlformats.org/officeDocument/2006/relationships/hyperlink" Target="https://www.ionos.es/digitalguide/online-marketing/vender-en-internet/notas-de-powerpoi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2914" y="1995686"/>
            <a:ext cx="8784976" cy="2952328"/>
          </a:xfrm>
        </p:spPr>
        <p:txBody>
          <a:bodyPr>
            <a:normAutofit/>
          </a:bodyPr>
          <a:lstStyle/>
          <a:p>
            <a:r>
              <a:rPr lang="es-AR" dirty="0" smtClean="0"/>
              <a:t>Alumno: </a:t>
            </a:r>
            <a:r>
              <a:rPr lang="es-AR" dirty="0" err="1" smtClean="0"/>
              <a:t>federico</a:t>
            </a:r>
            <a:r>
              <a:rPr lang="es-AR" dirty="0" smtClean="0"/>
              <a:t> gallardo</a:t>
            </a:r>
          </a:p>
          <a:p>
            <a:r>
              <a:rPr lang="es-AR" dirty="0" smtClean="0"/>
              <a:t>curso:1ª</a:t>
            </a:r>
          </a:p>
          <a:p>
            <a:r>
              <a:rPr lang="es-AR" dirty="0" smtClean="0"/>
              <a:t>Año: 2022</a:t>
            </a:r>
          </a:p>
          <a:p>
            <a:r>
              <a:rPr lang="es-AR" dirty="0" smtClean="0"/>
              <a:t>tema: </a:t>
            </a:r>
            <a:r>
              <a:rPr lang="es-AR" dirty="0" err="1" smtClean="0"/>
              <a:t>powerpoint</a:t>
            </a:r>
            <a:endParaRPr lang="es-AR" dirty="0" smtClean="0"/>
          </a:p>
          <a:p>
            <a:r>
              <a:rPr lang="es-AR" dirty="0" smtClean="0"/>
              <a:t>Profesora: </a:t>
            </a:r>
            <a:r>
              <a:rPr lang="es-AR" dirty="0" err="1" smtClean="0"/>
              <a:t>andrea</a:t>
            </a:r>
            <a:r>
              <a:rPr lang="es-AR" dirty="0" smtClean="0"/>
              <a:t> </a:t>
            </a:r>
            <a:r>
              <a:rPr lang="es-AR" dirty="0" err="1" smtClean="0"/>
              <a:t>gomez</a:t>
            </a:r>
            <a:endParaRPr lang="es-AR" dirty="0" smtClean="0"/>
          </a:p>
          <a:p>
            <a:endParaRPr lang="es-AR" dirty="0" smtClean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03648" y="267494"/>
            <a:ext cx="6400800" cy="971550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Taller de Laboratorio de Informática</a:t>
            </a:r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8452"/>
            <a:ext cx="1771594" cy="164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452"/>
            <a:ext cx="1281407" cy="171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Los hackers ahora pueden alojar malware en los GIF que compartes | Digital  Trends Españ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373982"/>
            <a:ext cx="2267744" cy="113387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7" y="2272295"/>
            <a:ext cx="2378386" cy="133724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13972"/>
            <a:ext cx="2740918" cy="132736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13972"/>
            <a:ext cx="2241562" cy="150605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 flipV="1">
            <a:off x="10620670" y="1203597"/>
            <a:ext cx="360041" cy="432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6736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AR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86" y="0"/>
            <a:ext cx="1752692" cy="98757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7574"/>
            <a:ext cx="717229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86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Definición de </a:t>
            </a:r>
            <a:r>
              <a:rPr lang="es-AR" dirty="0" err="1" smtClean="0"/>
              <a:t>powerpoint</a:t>
            </a:r>
            <a:r>
              <a:rPr lang="es-AR" dirty="0" smtClean="0"/>
              <a:t> y su utilidad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AR" dirty="0"/>
              <a:t>Microsoft </a:t>
            </a:r>
            <a:r>
              <a:rPr lang="es-AR" dirty="0" smtClean="0"/>
              <a:t>PowerPoint </a:t>
            </a:r>
            <a:r>
              <a:rPr lang="es-AR" dirty="0"/>
              <a:t>es un software de ofimática diseñado para realizar presentación de </a:t>
            </a:r>
            <a:r>
              <a:rPr lang="es-AR" dirty="0" smtClean="0"/>
              <a:t>diapositivas</a:t>
            </a:r>
          </a:p>
          <a:p>
            <a:r>
              <a:rPr lang="es-AR" dirty="0"/>
              <a:t>Link: </a:t>
            </a:r>
            <a:r>
              <a:rPr lang="es-AR" dirty="0">
                <a:hlinkClick r:id="rId2"/>
              </a:rPr>
              <a:t>https://</a:t>
            </a:r>
            <a:r>
              <a:rPr lang="es-AR" dirty="0" smtClean="0">
                <a:hlinkClick r:id="rId2"/>
              </a:rPr>
              <a:t>www.google.com/search?q=definicion+de+power+point+y+su+utilidad&amp;oq=definicion+de+power+poi&amp;aqs=chrome.0.69i59j0i512j69i57j0i512l4j0i22i30l3.7839j1j7&amp;sourceid=chrome&amp;ie=UTF-8</a:t>
            </a: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endParaRPr lang="es-AR" dirty="0"/>
          </a:p>
        </p:txBody>
      </p:sp>
      <p:pic>
        <p:nvPicPr>
          <p:cNvPr id="1026" name="Picture 2" descr="Qué es Microsoft PowerPoint - Apen Informát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1070992" cy="10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4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err="1" smtClean="0"/>
              <a:t>Caracteristicas</a:t>
            </a:r>
            <a:r>
              <a:rPr lang="es-AR" dirty="0" smtClean="0"/>
              <a:t> mas importantes de </a:t>
            </a:r>
            <a:r>
              <a:rPr lang="es-AR" dirty="0" err="1" smtClean="0"/>
              <a:t>powerpoint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s-AR" b="1" dirty="0" smtClean="0"/>
              <a:t>Temas</a:t>
            </a:r>
            <a:endParaRPr lang="es-AR" b="1" dirty="0"/>
          </a:p>
          <a:p>
            <a:r>
              <a:rPr lang="es-AR" dirty="0"/>
              <a:t>Esta característica de PowerPoint es una de las más atractivas, ya que permite a los usuarios crear diferentes textos a través de múltiples temas, lo que hace que la presentación sea visualmente más </a:t>
            </a:r>
            <a:r>
              <a:rPr lang="es-AR" dirty="0" smtClean="0"/>
              <a:t>atractiva</a:t>
            </a:r>
          </a:p>
          <a:p>
            <a:pPr fontAlgn="base"/>
            <a:r>
              <a:rPr lang="es-AR" b="1" dirty="0"/>
              <a:t>Manejo multimedia</a:t>
            </a:r>
          </a:p>
          <a:p>
            <a:pPr fontAlgn="base"/>
            <a:r>
              <a:rPr lang="es-AR" dirty="0"/>
              <a:t>PowerPoint es una herramienta que contiene diferentes recursos multimedia que hacen que las presentaciones hechas con este software resulten más </a:t>
            </a:r>
            <a:r>
              <a:rPr lang="es-AR" dirty="0" smtClean="0"/>
              <a:t>eficaces</a:t>
            </a:r>
          </a:p>
          <a:p>
            <a:r>
              <a:rPr lang="es-AR" b="1" dirty="0"/>
              <a:t>Animaciones</a:t>
            </a:r>
          </a:p>
          <a:p>
            <a:r>
              <a:rPr lang="es-AR" dirty="0"/>
              <a:t>Permite animar las presentaciones a través de la aplicación de movimiento a todos los elementos que integran cada </a:t>
            </a:r>
            <a:r>
              <a:rPr lang="es-AR" dirty="0" smtClean="0"/>
              <a:t>diapositiva</a:t>
            </a:r>
          </a:p>
          <a:p>
            <a:r>
              <a:rPr lang="es-AR" b="1" dirty="0"/>
              <a:t>Transiciones</a:t>
            </a:r>
          </a:p>
          <a:p>
            <a:r>
              <a:rPr lang="es-AR" dirty="0"/>
              <a:t>Otra de las características fundamentales de PowerPoint es que permite generar transiciones entre cada </a:t>
            </a:r>
            <a:r>
              <a:rPr lang="es-AR" dirty="0" smtClean="0"/>
              <a:t>diapositiva</a:t>
            </a:r>
          </a:p>
          <a:p>
            <a:r>
              <a:rPr lang="es-AR" b="1" dirty="0"/>
              <a:t>Uso de diagramas</a:t>
            </a:r>
          </a:p>
          <a:p>
            <a:r>
              <a:rPr lang="es-AR" dirty="0" smtClean="0"/>
              <a:t>PowerPoint también permite el uso de una amplia variedad de diagramas profesionales que incluyen imágenes y texto o la combinación de los dos</a:t>
            </a:r>
          </a:p>
          <a:p>
            <a:r>
              <a:rPr lang="es-AR" b="1" dirty="0"/>
              <a:t>Dibujo</a:t>
            </a:r>
          </a:p>
          <a:p>
            <a:r>
              <a:rPr lang="es-AR" dirty="0"/>
              <a:t>Como una de sus características, PowerPoint tiene una herramienta de dibujo que sirve para añadir trazos libres a la </a:t>
            </a:r>
            <a:r>
              <a:rPr lang="es-AR" dirty="0" smtClean="0"/>
              <a:t>presentación</a:t>
            </a:r>
            <a:endParaRPr lang="es-AR" dirty="0"/>
          </a:p>
          <a:p>
            <a:endParaRPr lang="es-AR" dirty="0" smtClean="0"/>
          </a:p>
          <a:p>
            <a:r>
              <a:rPr lang="es-AR" dirty="0"/>
              <a:t>Link: </a:t>
            </a:r>
            <a:r>
              <a:rPr lang="es-AR" dirty="0">
                <a:hlinkClick r:id="rId2"/>
              </a:rPr>
              <a:t>https://</a:t>
            </a:r>
            <a:r>
              <a:rPr lang="es-AR" dirty="0" smtClean="0">
                <a:hlinkClick r:id="rId2"/>
              </a:rPr>
              <a:t>blog.hubspot.es/marketing/que-es-powerpoint</a:t>
            </a:r>
            <a:endParaRPr lang="es-AR" dirty="0" smtClean="0"/>
          </a:p>
          <a:p>
            <a:endParaRPr lang="es-AR" dirty="0"/>
          </a:p>
        </p:txBody>
      </p:sp>
      <p:sp>
        <p:nvSpPr>
          <p:cNvPr id="4" name="AutoShape 2" descr="Características del PowerPoint | Modelo presentaci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5" name="AutoShape 4" descr="Características del PowerPoint | Modelo presentació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6" name="AutoShape 6" descr="Características del PowerPoint | Modelo presentació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90055"/>
            <a:ext cx="2044452" cy="152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2927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Elementos de </a:t>
            </a:r>
            <a:r>
              <a:rPr lang="es-AR" dirty="0" err="1" smtClean="0"/>
              <a:t>powerpoint</a:t>
            </a:r>
            <a:r>
              <a:rPr lang="es-AR" dirty="0" smtClean="0"/>
              <a:t> 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s-AR" sz="4000" b="1" dirty="0"/>
              <a:t>Transiciones</a:t>
            </a:r>
          </a:p>
          <a:p>
            <a:r>
              <a:rPr lang="es-AR" sz="4000" dirty="0"/>
              <a:t>Configure cómo pasan las diapositivas de una a otra en la pestaña </a:t>
            </a:r>
            <a:r>
              <a:rPr lang="es-AR" sz="4000" b="1" dirty="0" smtClean="0"/>
              <a:t>Transiciones</a:t>
            </a:r>
          </a:p>
          <a:p>
            <a:r>
              <a:rPr lang="es-AR" sz="4000" b="1" dirty="0" smtClean="0"/>
              <a:t>Animaciones</a:t>
            </a:r>
          </a:p>
          <a:p>
            <a:r>
              <a:rPr lang="es-MX" sz="4000" dirty="0"/>
              <a:t>Use la pestaña </a:t>
            </a:r>
            <a:r>
              <a:rPr lang="es-MX" sz="4000" b="1" dirty="0"/>
              <a:t>Animaciones</a:t>
            </a:r>
            <a:r>
              <a:rPr lang="es-MX" sz="4000" dirty="0"/>
              <a:t> para configurar el movimiento de los elementos de las diapositivas. Tenga en cuenta que puede ver muchas animaciones posibles en la galería en el grupo Animación y ver más de ellas haciendo clic en </a:t>
            </a:r>
            <a:r>
              <a:rPr lang="es-MX" sz="4000" b="1" dirty="0" smtClean="0"/>
              <a:t>Más</a:t>
            </a:r>
          </a:p>
          <a:p>
            <a:r>
              <a:rPr lang="es-AR" sz="4000" b="1" dirty="0"/>
              <a:t>Vista</a:t>
            </a:r>
          </a:p>
          <a:p>
            <a:r>
              <a:rPr lang="es-MX" sz="4000" dirty="0"/>
              <a:t>Las vistas le permiten ver la presentación de diferentes formas en función del punto del proceso de creación o entrega en el que se </a:t>
            </a:r>
            <a:r>
              <a:rPr lang="es-MX" sz="4000" dirty="0" smtClean="0"/>
              <a:t>encuentre</a:t>
            </a:r>
          </a:p>
          <a:p>
            <a:r>
              <a:rPr lang="es-MX" sz="4000" b="1" dirty="0" smtClean="0"/>
              <a:t>Presentaciones</a:t>
            </a:r>
          </a:p>
          <a:p>
            <a:r>
              <a:rPr lang="es-MX" sz="4000" dirty="0"/>
              <a:t>Las presentaciones </a:t>
            </a:r>
            <a:r>
              <a:rPr lang="es-MX" sz="4000" b="1" dirty="0"/>
              <a:t>de PowerPoint</a:t>
            </a:r>
            <a:r>
              <a:rPr lang="es-MX" sz="4000" dirty="0"/>
              <a:t> funcionan </a:t>
            </a:r>
            <a:r>
              <a:rPr lang="es-MX" sz="4000" b="1" dirty="0"/>
              <a:t>como</a:t>
            </a:r>
            <a:r>
              <a:rPr lang="es-MX" sz="4000" dirty="0"/>
              <a:t> presentaciones con </a:t>
            </a:r>
            <a:r>
              <a:rPr lang="es-MX" sz="4000" b="1" dirty="0"/>
              <a:t>diapositivas</a:t>
            </a:r>
            <a:r>
              <a:rPr lang="es-MX" sz="4000" dirty="0"/>
              <a:t>. </a:t>
            </a:r>
            <a:r>
              <a:rPr lang="es-MX" sz="4000" b="1" dirty="0"/>
              <a:t>Para</a:t>
            </a:r>
            <a:r>
              <a:rPr lang="es-MX" sz="4000" dirty="0"/>
              <a:t> transmitir un mensaje o una historia, se desglosa en </a:t>
            </a:r>
            <a:r>
              <a:rPr lang="es-MX" sz="4000" b="1" dirty="0"/>
              <a:t>diapositivas</a:t>
            </a:r>
            <a:r>
              <a:rPr lang="es-MX" sz="4000" dirty="0"/>
              <a:t>. Considere cada diapositiva </a:t>
            </a:r>
            <a:r>
              <a:rPr lang="es-MX" sz="4000" b="1" dirty="0"/>
              <a:t>como</a:t>
            </a:r>
            <a:r>
              <a:rPr lang="es-MX" sz="4000" dirty="0"/>
              <a:t> un lienzo en blanco </a:t>
            </a:r>
            <a:r>
              <a:rPr lang="es-MX" sz="4000" b="1" dirty="0"/>
              <a:t>para</a:t>
            </a:r>
            <a:r>
              <a:rPr lang="es-MX" sz="4000" dirty="0"/>
              <a:t> las imágenes y palabras </a:t>
            </a:r>
            <a:r>
              <a:rPr lang="es-MX" sz="4000" b="1" dirty="0"/>
              <a:t>que</a:t>
            </a:r>
            <a:r>
              <a:rPr lang="es-MX" sz="4000" dirty="0"/>
              <a:t> le ayudarán a explicar la historia.</a:t>
            </a:r>
            <a:endParaRPr lang="es-MX" sz="4000" b="1" dirty="0" smtClean="0"/>
          </a:p>
          <a:p>
            <a:r>
              <a:rPr lang="es-AR" sz="4000" b="1" dirty="0" smtClean="0"/>
              <a:t>Diapositiva</a:t>
            </a:r>
          </a:p>
          <a:p>
            <a:r>
              <a:rPr lang="es-MX" sz="4000" dirty="0"/>
              <a:t>Son imágenes que se despliegan correlativamente en la pantalla y son el elemento básico de una Presentación. Cada diapositiva puede contener textos, gráficos,  dibujos, imágenes prediseñadas, animaciones, sonidos y gráficos creados por otros </a:t>
            </a:r>
            <a:r>
              <a:rPr lang="es-MX" sz="4000" dirty="0" smtClean="0"/>
              <a:t>programas</a:t>
            </a:r>
            <a:endParaRPr lang="es-MX" sz="4000" dirty="0"/>
          </a:p>
          <a:p>
            <a:r>
              <a:rPr lang="es-MX" sz="4000" b="1" dirty="0" smtClean="0"/>
              <a:t>Esquema</a:t>
            </a:r>
            <a:r>
              <a:rPr lang="es-MX" sz="4000" dirty="0" smtClean="0"/>
              <a:t>:</a:t>
            </a:r>
          </a:p>
          <a:p>
            <a:r>
              <a:rPr lang="es-MX" sz="4000" dirty="0"/>
              <a:t>La vista Esquema en PowerPoint </a:t>
            </a:r>
            <a:r>
              <a:rPr lang="es-MX" sz="4000" b="1" dirty="0"/>
              <a:t>muestra la presentación como un esquema de los títulos y el texto principal de cada diapositiva</a:t>
            </a:r>
            <a:r>
              <a:rPr lang="es-MX" sz="4000" dirty="0"/>
              <a:t>. Cada título aparece en el lado izquierdo del panel que contiene la pestaña Esquema, junto con un icono de diapositiva y un número de diapositiva</a:t>
            </a:r>
            <a:r>
              <a:rPr lang="es-MX" sz="4000" dirty="0" smtClean="0"/>
              <a:t>.</a:t>
            </a:r>
          </a:p>
          <a:p>
            <a:r>
              <a:rPr lang="es-MX" sz="4000" b="1" dirty="0" smtClean="0"/>
              <a:t>Pagina  de  notas</a:t>
            </a:r>
          </a:p>
          <a:p>
            <a:r>
              <a:rPr lang="es-MX" sz="4000" dirty="0"/>
              <a:t>Las páginas de notas </a:t>
            </a:r>
            <a:r>
              <a:rPr lang="es-MX" sz="4000" b="1" dirty="0"/>
              <a:t>incluyen las notas y todas las diapositivas de la presentación</a:t>
            </a:r>
            <a:r>
              <a:rPr lang="es-MX" sz="4000" dirty="0"/>
              <a:t>. Cada diapositiva se imprime en su propia página de notas. Las notas acompañan a la diapositiva. Puede agregar datos, como gráficos o imágenes, a las páginas de </a:t>
            </a:r>
            <a:r>
              <a:rPr lang="es-MX" sz="4000" dirty="0" smtClean="0"/>
              <a:t>notas</a:t>
            </a:r>
          </a:p>
          <a:p>
            <a:r>
              <a:rPr lang="es-MX" sz="4000" b="1" dirty="0" smtClean="0"/>
              <a:t>Notas del orador</a:t>
            </a:r>
          </a:p>
          <a:p>
            <a:r>
              <a:rPr lang="es-MX" sz="4000" dirty="0"/>
              <a:t>Durante la presentación, las notas del orador son visibles en el monitor, pero no son visibles al público. Por lo tanto, el panel de notas </a:t>
            </a:r>
            <a:r>
              <a:rPr lang="es-MX" sz="4000" b="1" dirty="0"/>
              <a:t>es el lugar para almacenar los puntos de conversación que quiera mencionar cuando haga la </a:t>
            </a:r>
            <a:r>
              <a:rPr lang="es-MX" sz="4000" b="1" dirty="0" smtClean="0"/>
              <a:t>presentación</a:t>
            </a:r>
          </a:p>
          <a:p>
            <a:pPr marL="0" indent="0">
              <a:buNone/>
            </a:pPr>
            <a:endParaRPr lang="es-MX" b="1" dirty="0"/>
          </a:p>
          <a:p>
            <a:pPr marL="0" indent="0">
              <a:buNone/>
            </a:pPr>
            <a:r>
              <a:rPr lang="es-AR" dirty="0" smtClean="0"/>
              <a:t>Link</a:t>
            </a:r>
            <a:r>
              <a:rPr lang="es-AR" dirty="0"/>
              <a:t>: </a:t>
            </a:r>
            <a:r>
              <a:rPr lang="es-AR" dirty="0">
                <a:hlinkClick r:id="rId2"/>
              </a:rPr>
              <a:t>https://support.microsoft.com/es-es/office/-</a:t>
            </a:r>
            <a:r>
              <a:rPr lang="es-AR" dirty="0" smtClean="0">
                <a:hlinkClick r:id="rId2"/>
              </a:rPr>
              <a:t>d%C3%B3nde-se-encuentran-los-men%C3%BAs-y-las-barras-de-herramientas-e25451c0-8a1f-428c-afb4-d91e98807bd4</a:t>
            </a:r>
            <a:endParaRPr lang="es-AR" dirty="0" smtClean="0"/>
          </a:p>
          <a:p>
            <a:endParaRPr lang="es-AR" dirty="0" smtClean="0"/>
          </a:p>
          <a:p>
            <a:endParaRPr lang="es-AR" dirty="0"/>
          </a:p>
        </p:txBody>
      </p:sp>
      <p:pic>
        <p:nvPicPr>
          <p:cNvPr id="3074" name="Picture 2" descr="ENTORNO DE POWER PO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118" y="123478"/>
            <a:ext cx="205737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5565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Tipos de vistas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AR" b="1" dirty="0"/>
              <a:t>Normal: </a:t>
            </a:r>
            <a:r>
              <a:rPr lang="es-AR" dirty="0"/>
              <a:t>la vista habilitada por defecto al abrir PowerPoint; te permite editar cada diapositiva por separado y navegar por una vista de miniaturas.</a:t>
            </a:r>
          </a:p>
          <a:p>
            <a:r>
              <a:rPr lang="es-AR" b="1" dirty="0"/>
              <a:t>Vista de Esquema: </a:t>
            </a:r>
            <a:r>
              <a:rPr lang="es-AR" dirty="0"/>
              <a:t>presenta una lista de los títulos y el texto que contienen todas las diapositivas, lo que permite comprobar si la presentación está bien estructurada y mejorarla si es necesario.</a:t>
            </a:r>
          </a:p>
          <a:p>
            <a:r>
              <a:rPr lang="es-AR" b="1" dirty="0"/>
              <a:t>Clasificador de diapositivas: </a:t>
            </a:r>
            <a:r>
              <a:rPr lang="es-AR" dirty="0"/>
              <a:t>esta vista muestra todas las diapositivas en forma de miniaturas, con información sobre las transiciones y el tiempo de </a:t>
            </a:r>
            <a:r>
              <a:rPr lang="es-AR" dirty="0" smtClean="0"/>
              <a:t>ejecución</a:t>
            </a:r>
          </a:p>
          <a:p>
            <a:r>
              <a:rPr lang="es-AR" b="1" dirty="0"/>
              <a:t>Página de notas: </a:t>
            </a:r>
            <a:r>
              <a:rPr lang="es-AR" dirty="0"/>
              <a:t>en la vista normal, es posible añadir </a:t>
            </a:r>
            <a:r>
              <a:rPr lang="es-AR" dirty="0">
                <a:hlinkClick r:id="rId2"/>
              </a:rPr>
              <a:t>notas</a:t>
            </a:r>
            <a:r>
              <a:rPr lang="es-AR" dirty="0"/>
              <a:t> a las diapositivas. En la página de notas, PowerPoint muestra una vista previa de impresión de las diapositivas con notas.</a:t>
            </a:r>
          </a:p>
          <a:p>
            <a:r>
              <a:rPr lang="es-AR" b="1" dirty="0"/>
              <a:t>Vista de lectura: </a:t>
            </a:r>
            <a:r>
              <a:rPr lang="es-AR" dirty="0"/>
              <a:t>muestra toda la presentación, incluidas las animaciones y transiciones, sin cambiar al modo de pantalla completa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r>
              <a:rPr lang="es-AR" dirty="0"/>
              <a:t>Link: </a:t>
            </a:r>
            <a:r>
              <a:rPr lang="es-AR" dirty="0">
                <a:hlinkClick r:id="rId3"/>
              </a:rPr>
              <a:t>https://www.ionos.es/digitalguide/online-marketing/vender-en-internet/vista-esquema-en-powerpoint/#:~:text=P%C3%A1gina%20de%20notas%3A%20en%20la,al%20modo%20de%20pantalla%20completa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endParaRPr lang="es-AR" dirty="0"/>
          </a:p>
          <a:p>
            <a:endParaRPr lang="es-AR" dirty="0" smtClean="0"/>
          </a:p>
        </p:txBody>
      </p:sp>
      <p:pic>
        <p:nvPicPr>
          <p:cNvPr id="4098" name="Picture 2" descr="Elegir la vista adecuada para una tarea e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36" y="123478"/>
            <a:ext cx="310199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3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Animación  y transición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AR" dirty="0"/>
              <a:t>El término de </a:t>
            </a:r>
            <a:r>
              <a:rPr lang="es-AR" b="1" dirty="0"/>
              <a:t>animación</a:t>
            </a:r>
            <a:r>
              <a:rPr lang="es-AR" dirty="0"/>
              <a:t> en PowerPoint se refiere al movimiento de texto y objetos en la diapositiva, mientras que el término </a:t>
            </a:r>
            <a:r>
              <a:rPr lang="es-AR" b="1" dirty="0"/>
              <a:t>transición</a:t>
            </a:r>
            <a:r>
              <a:rPr lang="es-AR" dirty="0"/>
              <a:t> se refiere al movimiento de la diapositiva en una presentación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r>
              <a:rPr lang="es-AR" dirty="0" smtClean="0"/>
              <a:t>Link</a:t>
            </a:r>
            <a:r>
              <a:rPr lang="es-AR" dirty="0"/>
              <a:t>: https://</a:t>
            </a:r>
            <a:r>
              <a:rPr lang="es-AR" dirty="0" smtClean="0"/>
              <a:t>www.google.com/search?q=animacion+y+transicion+explicacion&amp;ei=hFBQY6-yLI2H4dUPjOOd6Ak&amp;ved=0ahUKEwivhPWEhO36AhWNQ7gEHYxxB50Q4dUDCA8&amp;uact=5&amp;oq=animacion+y+transicion+explicacion&amp;gs_lcp=Cgdnd3Mtd2l6EAMyBQghEKABOgoIABBHENYEELADOg0IABDkAhDWBBCwAxgBOgQIABBDOgYIABAWEB46CAgAEBYQHhAKOgUIABCABDoICAAQFhAeEA86BAghEBVKBAhNGAFKBAhBGABKBAhGGAFQ3AxYiTZgjzpoA3ABeACAAaEBiAH9EZIBBDE3LjeYAQCgAQHIAQ3AAQHaAQYIARABGAk&amp;sclient=gws-wiz</a:t>
            </a:r>
          </a:p>
        </p:txBody>
      </p:sp>
      <p:pic>
        <p:nvPicPr>
          <p:cNvPr id="5122" name="Picture 2" descr="Animación - Animaciones y transiciones en power po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162100" cy="112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gregar transiciones entre diapositiv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73"/>
            <a:ext cx="1224136" cy="10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278</TotalTime>
  <Words>225</Words>
  <Application>Microsoft Office PowerPoint</Application>
  <PresentationFormat>Presentación en pantalla (16:9)</PresentationFormat>
  <Paragraphs>56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Civil</vt:lpstr>
      <vt:lpstr>Taller de Laboratorio de Informática</vt:lpstr>
      <vt:lpstr>Presentación de PowerPoint</vt:lpstr>
      <vt:lpstr>Definición de powerpoint y su utilidad</vt:lpstr>
      <vt:lpstr>Caracteristicas mas importantes de powerpoint</vt:lpstr>
      <vt:lpstr>Elementos de powerpoint </vt:lpstr>
      <vt:lpstr>Tipos de vistas</vt:lpstr>
      <vt:lpstr>Animación  y transición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laboratorio de informática</dc:title>
  <dc:creator>Secundaria</dc:creator>
  <cp:lastModifiedBy>pc08</cp:lastModifiedBy>
  <cp:revision>29</cp:revision>
  <dcterms:created xsi:type="dcterms:W3CDTF">2022-10-18T18:08:47Z</dcterms:created>
  <dcterms:modified xsi:type="dcterms:W3CDTF">2022-10-31T18:50:03Z</dcterms:modified>
</cp:coreProperties>
</file>