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5143500" type="screen16x9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B00"/>
    <a:srgbClr val="C0A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9BC6-6C7A-452D-9C51-AAC89DBD3C61}" type="datetimeFigureOut">
              <a:rPr lang="es-AR" smtClean="0"/>
              <a:pPr/>
              <a:t>31/10/2022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6BE654-F913-4F73-9818-A520D89215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9BC6-6C7A-452D-9C51-AAC89DBD3C61}" type="datetimeFigureOut">
              <a:rPr lang="es-AR" smtClean="0"/>
              <a:pPr/>
              <a:t>31/10/2022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654-F913-4F73-9818-A520D892152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CD6BE654-F913-4F73-9818-A520D89215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9BC6-6C7A-452D-9C51-AAC89DBD3C61}" type="datetimeFigureOut">
              <a:rPr lang="es-AR" smtClean="0"/>
              <a:pPr/>
              <a:t>31/10/2022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9BC6-6C7A-452D-9C51-AAC89DBD3C61}" type="datetimeFigureOut">
              <a:rPr lang="es-AR" smtClean="0"/>
              <a:pPr/>
              <a:t>31/10/2022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CD6BE654-F913-4F73-9818-A520D89215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9BC6-6C7A-452D-9C51-AAC89DBD3C61}" type="datetimeFigureOut">
              <a:rPr lang="es-AR" smtClean="0"/>
              <a:pPr/>
              <a:t>31/10/2022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6BE654-F913-4F73-9818-A520D89215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B33F9BC6-6C7A-452D-9C51-AAC89DBD3C61}" type="datetimeFigureOut">
              <a:rPr lang="es-AR" smtClean="0"/>
              <a:pPr/>
              <a:t>31/10/2022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654-F913-4F73-9818-A520D89215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9BC6-6C7A-452D-9C51-AAC89DBD3C61}" type="datetimeFigureOut">
              <a:rPr lang="es-AR" smtClean="0"/>
              <a:pPr/>
              <a:t>31/10/2022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s-AR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CD6BE654-F913-4F73-9818-A520D89215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9BC6-6C7A-452D-9C51-AAC89DBD3C61}" type="datetimeFigureOut">
              <a:rPr lang="es-AR" smtClean="0"/>
              <a:pPr/>
              <a:t>31/10/2022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CD6BE654-F913-4F73-9818-A520D892152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9BC6-6C7A-452D-9C51-AAC89DBD3C61}" type="datetimeFigureOut">
              <a:rPr lang="es-AR" smtClean="0"/>
              <a:pPr/>
              <a:t>31/10/2022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6BE654-F913-4F73-9818-A520D892152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6BE654-F913-4F73-9818-A520D89215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9BC6-6C7A-452D-9C51-AAC89DBD3C61}" type="datetimeFigureOut">
              <a:rPr lang="es-AR" smtClean="0"/>
              <a:pPr/>
              <a:t>31/10/2022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CD6BE654-F913-4F73-9818-A520D89215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B33F9BC6-6C7A-452D-9C51-AAC89DBD3C61}" type="datetimeFigureOut">
              <a:rPr lang="es-AR" smtClean="0"/>
              <a:pPr/>
              <a:t>31/10/2022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3F9BC6-6C7A-452D-9C51-AAC89DBD3C61}" type="datetimeFigureOut">
              <a:rPr lang="es-AR" smtClean="0"/>
              <a:pPr/>
              <a:t>31/10/2022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6BE654-F913-4F73-9818-A520D89215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search?q=definicion+de+power+point&amp;oq=defini&amp;aqs=chrome.3.69i59l3j0i67j69i57j0i433i512j0i3i512j69i59j0i131i433l2.11263j1j4&amp;sourceid=chrome&amp;ie=UTF-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search?q=caracter%C3%ADsticas+de+powerpoint&amp;oq=c&amp;aqs=chrome.0.69i59j69i57j0i67l2j69i60j5l3.2136j0j9&amp;sourceid=chrome&amp;ie=UTF-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search?q=tipos+de+vistas+de+powerpoint&amp;oq=tipos+de+vistas+de+powerpoint&amp;aqs=chrome..69i57j0i22i30l4.9089j0j9&amp;sourceid=chrome&amp;ie=UTF-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du.gcfglobal.org/es/power-point-2016/interfaz-powerpoint-2016/1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search?q=ANIMACION+TRANSICION+DE+POWERPOINT&amp;oq=animacion++tr&amp;aqs=chrome.1.69i57j69i59j0i512l8.8256j0j4&amp;sourceid=chrome&amp;ie=UTF-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1357354" y="1553759"/>
            <a:ext cx="6429420" cy="1314450"/>
          </a:xfrm>
        </p:spPr>
        <p:txBody>
          <a:bodyPr anchor="ctr">
            <a:normAutofit/>
          </a:bodyPr>
          <a:lstStyle/>
          <a:p>
            <a:r>
              <a:rPr lang="es-A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AGUIRRE Juan</a:t>
            </a:r>
          </a:p>
          <a:p>
            <a:r>
              <a:rPr lang="es-A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Tema : </a:t>
            </a:r>
            <a:r>
              <a:rPr lang="es-A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powerpoint</a:t>
            </a:r>
            <a:endParaRPr lang="es-A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A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Año 2022</a:t>
            </a:r>
          </a:p>
          <a:p>
            <a:r>
              <a:rPr lang="es-A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Profe : Andrea </a:t>
            </a:r>
            <a:r>
              <a:rPr lang="es-A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gomez</a:t>
            </a:r>
            <a:endParaRPr lang="es-A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14296"/>
            <a:ext cx="7772400" cy="110251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AR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TALLER LABORATORIO DE INFORMATICA</a:t>
            </a:r>
            <a:endParaRPr lang="es-A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94453" y="2225501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31" name="AutoShape 7" descr="Colegio Del Prado SJ | Faceboo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428742"/>
            <a:ext cx="21431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" name="AutoShape 10" descr="Microsoft PowerPoint - Aplicaciones en Google Play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6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Computer Ok GIF by Banco Ita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7" y="2857502"/>
            <a:ext cx="2357453" cy="19288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85734"/>
            <a:ext cx="500066" cy="214314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5668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 smtClean="0">
                <a:solidFill>
                  <a:srgbClr val="FF0000"/>
                </a:solidFill>
              </a:rPr>
              <a:t>Definicion</a:t>
            </a:r>
            <a:r>
              <a:rPr lang="es-AR" dirty="0" smtClean="0">
                <a:solidFill>
                  <a:srgbClr val="FF0000"/>
                </a:solidFill>
              </a:rPr>
              <a:t> de </a:t>
            </a:r>
            <a:r>
              <a:rPr lang="es-AR" dirty="0" err="1" smtClean="0">
                <a:solidFill>
                  <a:srgbClr val="FF0000"/>
                </a:solidFill>
              </a:rPr>
              <a:t>powerpoint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A) </a:t>
            </a:r>
            <a:r>
              <a:rPr lang="es-AR" sz="1600" dirty="0" smtClean="0"/>
              <a:t>Es un programa diseñado para hacer presentaciones prácticas con texto esquematizado, fácil de entender, animaciones de texto e imágenes, imágenes prediseñadas o importadas desde imágenes de la computadora. Se le pueden aplicar distintos diseños de fuente, plantilla y animación</a:t>
            </a:r>
            <a:r>
              <a:rPr lang="es-AR" dirty="0" smtClean="0"/>
              <a:t>.</a:t>
            </a:r>
          </a:p>
          <a:p>
            <a:endParaRPr lang="es-AR" dirty="0" smtClean="0"/>
          </a:p>
          <a:p>
            <a:r>
              <a:rPr lang="es-AR" sz="1200" dirty="0" smtClean="0"/>
              <a:t>                               </a:t>
            </a:r>
            <a:r>
              <a:rPr lang="es-AR" sz="1200" dirty="0" smtClean="0">
                <a:hlinkClick r:id="rId2"/>
              </a:rPr>
              <a:t>https://www.google.com/search?q=definicion+de+power+point&amp;oq=defini&amp;aqs=chrome.3.69i59l3j0i67j69i57j0i433i512j0i3i512j69i59j0i131i433l2.11263j1j4&amp;sourceid=chrome&amp;ie=UTF-8</a:t>
            </a:r>
            <a:endParaRPr lang="es-AR" sz="1200" dirty="0" smtClean="0"/>
          </a:p>
          <a:p>
            <a:r>
              <a:rPr lang="es-AR" sz="1200" dirty="0" smtClean="0"/>
              <a:t>                                         </a:t>
            </a:r>
          </a:p>
          <a:p>
            <a:endParaRPr lang="es-AR" sz="1200" dirty="0" smtClean="0"/>
          </a:p>
          <a:p>
            <a:r>
              <a:rPr lang="es-AR" sz="1200" dirty="0" smtClean="0"/>
              <a:t>                                                                    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</p:txBody>
      </p:sp>
      <p:pic>
        <p:nvPicPr>
          <p:cNvPr id="1026" name="Picture 2" descr="D:\Users\Secundaria\Downloads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429006"/>
            <a:ext cx="1500198" cy="15395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 smtClean="0"/>
              <a:t>Caracteristicas</a:t>
            </a:r>
            <a:r>
              <a:rPr lang="es-AR" dirty="0" smtClean="0"/>
              <a:t> mas importantes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sz="1600" dirty="0" smtClean="0"/>
              <a:t>Es un programa diseñado para hacer presentaciones prácticas con texto esquematizado, fácil de entender, animaciones de texto e imágenes, imágenes prediseñadas o importadas desde imágenes de la computadora. Se le pueden aplicar distintos diseños de fuente, plantilla y animación</a:t>
            </a:r>
          </a:p>
          <a:p>
            <a:r>
              <a:rPr lang="es-AR" sz="1600" dirty="0" smtClean="0">
                <a:hlinkClick r:id="rId2"/>
              </a:rPr>
              <a:t>https://www.google.com/search?q=caracter%C3%ADsticas+de+powerpoint&amp;oq=c&amp;aqs=chrome.0.69i59j69i57j0i67l2j69i60j5l3.2136j0j9&amp;sourceid=chrome&amp;ie=UTF-8</a:t>
            </a:r>
            <a:endParaRPr lang="es-AR" sz="1600" dirty="0" smtClean="0"/>
          </a:p>
          <a:p>
            <a:endParaRPr lang="es-AR" sz="1600" dirty="0" smtClean="0"/>
          </a:p>
          <a:p>
            <a:endParaRPr lang="es-AR" sz="1600" dirty="0"/>
          </a:p>
        </p:txBody>
      </p:sp>
      <p:pic>
        <p:nvPicPr>
          <p:cNvPr id="2050" name="Picture 2" descr="D:\Users\Secundaria\Downloads\descarga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71816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Tipos de vistas </a:t>
            </a:r>
            <a:r>
              <a:rPr lang="es-AR" dirty="0" err="1" smtClean="0"/>
              <a:t>powerpoint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sz="1000" b="1" dirty="0" smtClean="0"/>
              <a:t>Vista</a:t>
            </a:r>
            <a:r>
              <a:rPr lang="es-AR" sz="1000" dirty="0" smtClean="0"/>
              <a:t> normal: La vista Normal </a:t>
            </a:r>
            <a:r>
              <a:rPr lang="es-AR" sz="1000" b="1" dirty="0" smtClean="0"/>
              <a:t>contiene tres paneles: el panel de esquema, el panel de diapositivas y el panel de notas</a:t>
            </a:r>
            <a:r>
              <a:rPr lang="es-AR" sz="1000" dirty="0" smtClean="0"/>
              <a:t>.</a:t>
            </a:r>
          </a:p>
          <a:p>
            <a:r>
              <a:rPr lang="es-AR" sz="1000" b="1" dirty="0" smtClean="0"/>
              <a:t>Vista</a:t>
            </a:r>
            <a:r>
              <a:rPr lang="es-AR" sz="1000" dirty="0" smtClean="0"/>
              <a:t> Clasificador de diapositivas: La vista Clasificador de diapositivas es una </a:t>
            </a:r>
            <a:r>
              <a:rPr lang="es-AR" sz="1000" b="1" dirty="0" smtClean="0"/>
              <a:t>vista de las diapositivas en forma de miniaturas</a:t>
            </a:r>
            <a:r>
              <a:rPr lang="es-AR" sz="1000" dirty="0" smtClean="0"/>
              <a:t>.</a:t>
            </a:r>
          </a:p>
          <a:p>
            <a:r>
              <a:rPr lang="es-AR" sz="1000" b="1" dirty="0" smtClean="0"/>
              <a:t>Vista</a:t>
            </a:r>
            <a:r>
              <a:rPr lang="es-AR" sz="1000" dirty="0" smtClean="0"/>
              <a:t> Página de notas: Para abrir la vista de Notas, </a:t>
            </a:r>
            <a:r>
              <a:rPr lang="es-AR" sz="1000" b="1" dirty="0" smtClean="0"/>
              <a:t>selecciona la pestaña “Vista” del menú y pulsa el botón “Página de notas”</a:t>
            </a:r>
            <a:r>
              <a:rPr lang="es-AR" sz="1000" dirty="0" smtClean="0"/>
              <a:t>. PowerPoint mostrará una diapositiva por página y las notas correspondientes</a:t>
            </a:r>
          </a:p>
          <a:p>
            <a:r>
              <a:rPr lang="es-AR" sz="1000" b="1" dirty="0" smtClean="0"/>
              <a:t>Vista</a:t>
            </a:r>
            <a:r>
              <a:rPr lang="es-AR" sz="1000" dirty="0" smtClean="0"/>
              <a:t> Esquema: La vista Esquema en PowerPoint </a:t>
            </a:r>
            <a:r>
              <a:rPr lang="es-AR" sz="1000" b="1" dirty="0" smtClean="0"/>
              <a:t>muestra la presentación como un esquema de los títulos y el texto principal de cada diapositiva</a:t>
            </a:r>
            <a:r>
              <a:rPr lang="es-AR" sz="1000" dirty="0" smtClean="0"/>
              <a:t>.</a:t>
            </a:r>
          </a:p>
          <a:p>
            <a:r>
              <a:rPr lang="es-AR" sz="1000" b="1" dirty="0" smtClean="0"/>
              <a:t>Vista</a:t>
            </a:r>
            <a:r>
              <a:rPr lang="es-AR" sz="1000" dirty="0" smtClean="0"/>
              <a:t> Presentación con diapositivas: La vista Presentación con diapositivas </a:t>
            </a:r>
            <a:r>
              <a:rPr lang="es-AR" sz="1000" b="1" dirty="0" smtClean="0"/>
              <a:t>reproduce la presentación a partir de la diapositiva seleccionada</a:t>
            </a:r>
            <a:r>
              <a:rPr lang="es-AR" sz="1000" dirty="0" smtClean="0"/>
              <a:t>, con este tipo de vista podemos apreciar los efectos animados que hayamos podido insertar en las distintas diapositivas que forman la presentación.</a:t>
            </a:r>
          </a:p>
          <a:p>
            <a:r>
              <a:rPr lang="es-AR" sz="1000" b="1" dirty="0" smtClean="0"/>
              <a:t>Vista</a:t>
            </a:r>
            <a:r>
              <a:rPr lang="es-AR" sz="1000" dirty="0" smtClean="0"/>
              <a:t> Moderado: La </a:t>
            </a:r>
            <a:r>
              <a:rPr lang="es-AR" sz="1000" b="1" dirty="0" smtClean="0"/>
              <a:t>vista Moderador</a:t>
            </a:r>
            <a:r>
              <a:rPr lang="es-AR" sz="1000" dirty="0" smtClean="0"/>
              <a:t> le permite ver la presentación con las notas del orador en un equipo (su portátil, por ejemplo), mientras que el público ve la presentación sin notas en otro monitor.</a:t>
            </a:r>
          </a:p>
          <a:p>
            <a:endParaRPr lang="es-AR" sz="1200" dirty="0" smtClean="0"/>
          </a:p>
          <a:p>
            <a:r>
              <a:rPr lang="es-AR" sz="1200" dirty="0" smtClean="0">
                <a:hlinkClick r:id="rId2"/>
              </a:rPr>
              <a:t>https://www.google.com/search?q=tipos+de+vistas+de+powerpoint&amp;oq=tipos+de+vistas+de+powerpoint&amp;aqs=chrome..69i57j0i22i30l4.9089j0j9&amp;sourceid=</a:t>
            </a:r>
            <a:r>
              <a:rPr lang="es-AR" sz="1200" dirty="0" err="1" smtClean="0">
                <a:hlinkClick r:id="rId2"/>
              </a:rPr>
              <a:t>chrome&amp;ie</a:t>
            </a:r>
            <a:r>
              <a:rPr lang="es-AR" sz="1200" dirty="0" smtClean="0">
                <a:hlinkClick r:id="rId2"/>
              </a:rPr>
              <a:t>=UTF-8</a:t>
            </a:r>
            <a:endParaRPr lang="es-AR" sz="1200" dirty="0" smtClean="0"/>
          </a:p>
          <a:p>
            <a:endParaRPr lang="es-AR" sz="1200" dirty="0"/>
          </a:p>
        </p:txBody>
      </p:sp>
      <p:pic>
        <p:nvPicPr>
          <p:cNvPr id="5122" name="Picture 2" descr="D:\Users\Secundaria\Downloads\descarga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86196"/>
            <a:ext cx="3895725" cy="1171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Elementos de </a:t>
            </a:r>
            <a:r>
              <a:rPr lang="es-AR" dirty="0" err="1" smtClean="0"/>
              <a:t>powerpoint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sz="1200" dirty="0" smtClean="0"/>
              <a:t>Diapositiva</a:t>
            </a:r>
            <a:r>
              <a:rPr lang="es-AR" sz="1050" dirty="0" smtClean="0"/>
              <a:t>: Las </a:t>
            </a:r>
            <a:r>
              <a:rPr lang="es-AR" sz="1050" b="1" dirty="0" smtClean="0"/>
              <a:t>diapositivas</a:t>
            </a:r>
            <a:r>
              <a:rPr lang="es-AR" sz="1050" dirty="0" smtClean="0"/>
              <a:t> son "las hojas" que tiene tu presentación. </a:t>
            </a:r>
          </a:p>
          <a:p>
            <a:r>
              <a:rPr lang="es-AR" sz="1200" dirty="0" err="1" smtClean="0"/>
              <a:t>Trancisiones</a:t>
            </a:r>
            <a:r>
              <a:rPr lang="es-AR" sz="1200" dirty="0" smtClean="0"/>
              <a:t> </a:t>
            </a:r>
            <a:r>
              <a:rPr lang="es-AR" sz="1050" dirty="0" smtClean="0"/>
              <a:t>: La transición de diapositivas es el </a:t>
            </a:r>
            <a:r>
              <a:rPr lang="es-AR" sz="1050" b="1" dirty="0" smtClean="0"/>
              <a:t>efecto visual que se reproduce al pasar de una diapositiva a la siguiente durante una presentación</a:t>
            </a:r>
            <a:r>
              <a:rPr lang="es-AR" sz="1050" dirty="0" smtClean="0"/>
              <a:t>.</a:t>
            </a:r>
          </a:p>
          <a:p>
            <a:r>
              <a:rPr lang="es-AR" sz="1050" dirty="0" smtClean="0"/>
              <a:t>Vistas: La </a:t>
            </a:r>
            <a:r>
              <a:rPr lang="es-AR" sz="1050" b="1" dirty="0" smtClean="0"/>
              <a:t>vista Presentación</a:t>
            </a:r>
            <a:r>
              <a:rPr lang="es-AR" sz="1050" dirty="0" smtClean="0"/>
              <a:t> con </a:t>
            </a:r>
            <a:r>
              <a:rPr lang="es-AR" sz="1050" b="1" dirty="0" smtClean="0"/>
              <a:t>diapositivas</a:t>
            </a:r>
            <a:r>
              <a:rPr lang="es-AR" sz="1050" dirty="0" smtClean="0"/>
              <a:t> reproduce la </a:t>
            </a:r>
            <a:r>
              <a:rPr lang="es-AR" sz="1050" b="1" dirty="0" smtClean="0"/>
              <a:t>presentación</a:t>
            </a:r>
            <a:r>
              <a:rPr lang="es-AR" sz="1050" dirty="0" smtClean="0"/>
              <a:t> a partir de la diapositiva seleccionada, con este tipo de </a:t>
            </a:r>
            <a:r>
              <a:rPr lang="es-AR" sz="1050" b="1" dirty="0" smtClean="0"/>
              <a:t>vista</a:t>
            </a:r>
            <a:r>
              <a:rPr lang="es-AR" sz="1050" dirty="0" smtClean="0"/>
              <a:t> podemos apreciar los efectos animados</a:t>
            </a:r>
          </a:p>
          <a:p>
            <a:r>
              <a:rPr lang="es-AR" sz="1050" dirty="0" smtClean="0"/>
              <a:t> Animaciones : Agregar animaciones a texto, imágenes, formas y otros elementos de la presentación. </a:t>
            </a:r>
            <a:r>
              <a:rPr lang="es-AR" sz="1050" b="1" dirty="0" smtClean="0"/>
              <a:t>Seleccione el objeto o el texto que quiera animar.</a:t>
            </a:r>
            <a:r>
              <a:rPr lang="es-AR" sz="1050" dirty="0" smtClean="0"/>
              <a:t> </a:t>
            </a:r>
            <a:r>
              <a:rPr lang="es-AR" sz="1050" b="1" dirty="0" smtClean="0"/>
              <a:t>Seleccione Animaciones y elija una animación.</a:t>
            </a:r>
            <a:r>
              <a:rPr lang="es-AR" sz="1050" dirty="0" smtClean="0"/>
              <a:t> </a:t>
            </a:r>
            <a:r>
              <a:rPr lang="es-AR" sz="1050" b="1" dirty="0" smtClean="0"/>
              <a:t>Seleccione Opciones de efectos y elija un efecto</a:t>
            </a:r>
          </a:p>
          <a:p>
            <a:r>
              <a:rPr lang="es-AR" sz="1050" b="1" dirty="0" err="1" smtClean="0"/>
              <a:t>DISEÑO:</a:t>
            </a:r>
            <a:r>
              <a:rPr lang="es-AR" sz="1050" dirty="0" err="1" smtClean="0"/>
              <a:t>Los</a:t>
            </a:r>
            <a:r>
              <a:rPr lang="es-AR" sz="1050" dirty="0" smtClean="0"/>
              <a:t> </a:t>
            </a:r>
            <a:r>
              <a:rPr lang="es-AR" sz="1050" b="1" dirty="0" smtClean="0"/>
              <a:t>diseños</a:t>
            </a:r>
            <a:r>
              <a:rPr lang="es-AR" sz="1050" dirty="0" smtClean="0"/>
              <a:t> de diapositiva contienen cuadros de formato, posicionamiento y marcador de posición para todo el contenido que aparece en una diapositiva.</a:t>
            </a:r>
          </a:p>
          <a:p>
            <a:r>
              <a:rPr lang="es-AR" sz="1200" b="1" dirty="0" smtClean="0"/>
              <a:t>Paginas de </a:t>
            </a:r>
            <a:r>
              <a:rPr lang="es-AR" sz="1200" b="1" dirty="0" err="1" smtClean="0"/>
              <a:t>notas</a:t>
            </a:r>
            <a:r>
              <a:rPr lang="es-AR" sz="1050" b="1" dirty="0" err="1" smtClean="0"/>
              <a:t>:</a:t>
            </a:r>
            <a:r>
              <a:rPr lang="es-AR" sz="1050" dirty="0" err="1" smtClean="0"/>
              <a:t>Durante</a:t>
            </a:r>
            <a:r>
              <a:rPr lang="es-AR" sz="1050" dirty="0" smtClean="0"/>
              <a:t> la presentación, las </a:t>
            </a:r>
            <a:r>
              <a:rPr lang="es-AR" sz="1050" b="1" dirty="0" smtClean="0"/>
              <a:t>notas</a:t>
            </a:r>
            <a:r>
              <a:rPr lang="es-AR" sz="1050" dirty="0" smtClean="0"/>
              <a:t> del orador son visibles en el monitor, pero no son visibles al público. Por lo tanto, el panel de </a:t>
            </a:r>
            <a:r>
              <a:rPr lang="es-AR" sz="1050" b="1" dirty="0" smtClean="0"/>
              <a:t>notas</a:t>
            </a:r>
            <a:r>
              <a:rPr lang="es-AR" sz="1050" dirty="0" smtClean="0"/>
              <a:t> es el lugar para almacenar los puntos de conversación </a:t>
            </a:r>
            <a:r>
              <a:rPr lang="es-AR" sz="1050" b="1" dirty="0" smtClean="0"/>
              <a:t>que</a:t>
            </a:r>
            <a:r>
              <a:rPr lang="es-AR" sz="1050" dirty="0" smtClean="0"/>
              <a:t> quiera mencionar cuando haga la presentación.</a:t>
            </a:r>
          </a:p>
          <a:p>
            <a:r>
              <a:rPr lang="es-AR" sz="1050" b="1" dirty="0" err="1" smtClean="0"/>
              <a:t>Presentaciones:</a:t>
            </a:r>
            <a:r>
              <a:rPr lang="es-AR" sz="1050" dirty="0" err="1" smtClean="0"/>
              <a:t>Las</a:t>
            </a:r>
            <a:r>
              <a:rPr lang="es-AR" sz="1050" dirty="0" smtClean="0"/>
              <a:t> </a:t>
            </a:r>
            <a:r>
              <a:rPr lang="es-AR" sz="1050" b="1" dirty="0" smtClean="0"/>
              <a:t>presentaciones</a:t>
            </a:r>
            <a:r>
              <a:rPr lang="es-AR" sz="1050" dirty="0" smtClean="0"/>
              <a:t> de </a:t>
            </a:r>
            <a:r>
              <a:rPr lang="es-AR" sz="1050" b="1" dirty="0" smtClean="0"/>
              <a:t>PowerPoint</a:t>
            </a:r>
            <a:r>
              <a:rPr lang="es-AR" sz="1050" dirty="0" smtClean="0"/>
              <a:t> funcionan como </a:t>
            </a:r>
            <a:r>
              <a:rPr lang="es-AR" sz="1050" b="1" dirty="0" smtClean="0"/>
              <a:t>presentaciones</a:t>
            </a:r>
            <a:r>
              <a:rPr lang="es-AR" sz="1050" dirty="0" smtClean="0"/>
              <a:t> con diapositivas. Para transmitir un mensaje o una historia, se desglosa en diapositivas.</a:t>
            </a:r>
          </a:p>
          <a:p>
            <a:r>
              <a:rPr lang="es-AR" sz="1050" b="1" dirty="0" smtClean="0"/>
              <a:t>Notas del </a:t>
            </a:r>
            <a:r>
              <a:rPr lang="es-AR" sz="1050" b="1" dirty="0" err="1" smtClean="0"/>
              <a:t>orador:</a:t>
            </a:r>
            <a:r>
              <a:rPr lang="es-AR" sz="1050" dirty="0" err="1" smtClean="0"/>
              <a:t>En</a:t>
            </a:r>
            <a:r>
              <a:rPr lang="es-AR" sz="1050" dirty="0" smtClean="0"/>
              <a:t> la pestaña Vista, haga clic en Normal. Seleccione la miniatura de la diapositiva donde desee agregar </a:t>
            </a:r>
            <a:r>
              <a:rPr lang="es-AR" sz="1050" b="1" dirty="0" smtClean="0"/>
              <a:t>notas</a:t>
            </a:r>
            <a:r>
              <a:rPr lang="es-AR" sz="1050" dirty="0" smtClean="0"/>
              <a:t>. El panel de </a:t>
            </a:r>
            <a:r>
              <a:rPr lang="es-AR" sz="1050" b="1" dirty="0" smtClean="0"/>
              <a:t>notas</a:t>
            </a:r>
            <a:r>
              <a:rPr lang="es-AR" sz="1050" dirty="0" smtClean="0"/>
              <a:t> aparecerá debajo de la diapositiva. </a:t>
            </a:r>
            <a:r>
              <a:rPr lang="es-AR" sz="1050" smtClean="0"/>
              <a:t>Haga clic donde dice Haga clic para agregar </a:t>
            </a:r>
            <a:r>
              <a:rPr lang="es-AR" sz="1050" b="1" smtClean="0"/>
              <a:t>notas</a:t>
            </a:r>
            <a:r>
              <a:rPr lang="es-AR" sz="1050" smtClean="0"/>
              <a:t> y escriba las </a:t>
            </a:r>
            <a:r>
              <a:rPr lang="es-AR" sz="1050" b="1" smtClean="0"/>
              <a:t>notas</a:t>
            </a:r>
            <a:r>
              <a:rPr lang="es-AR" sz="1050" smtClean="0"/>
              <a:t> que desee agregar.</a:t>
            </a:r>
            <a:endParaRPr lang="es-AR" sz="1050" b="1" dirty="0" smtClean="0"/>
          </a:p>
          <a:p>
            <a:r>
              <a:rPr lang="es-AR" sz="1200" b="1" dirty="0" smtClean="0">
                <a:hlinkClick r:id="rId2"/>
              </a:rPr>
              <a:t>https://edu.gcfglobal.org/es/power-point-2016/interfaz-powerpoint-2016/1/</a:t>
            </a:r>
            <a:endParaRPr lang="es-AR" sz="1200" b="1" dirty="0" smtClean="0"/>
          </a:p>
          <a:p>
            <a:endParaRPr lang="es-AR" sz="1200" b="1" dirty="0" smtClean="0"/>
          </a:p>
          <a:p>
            <a:endParaRPr lang="es-AR" sz="1200" b="1" dirty="0" smtClean="0"/>
          </a:p>
          <a:p>
            <a:endParaRPr lang="es-AR" sz="1200" b="1" dirty="0" smtClean="0"/>
          </a:p>
          <a:p>
            <a:endParaRPr lang="es-AR" sz="1200" b="1" dirty="0" smtClean="0"/>
          </a:p>
          <a:p>
            <a:endParaRPr lang="es-AR" sz="1200" b="1" dirty="0" smtClean="0"/>
          </a:p>
          <a:p>
            <a:endParaRPr lang="es-AR" sz="1200" b="1" dirty="0" smtClean="0"/>
          </a:p>
        </p:txBody>
      </p:sp>
      <p:pic>
        <p:nvPicPr>
          <p:cNvPr id="3075" name="Picture 3" descr="D:\Users\Secundaria\Downloads\descarga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42858"/>
            <a:ext cx="2071702" cy="12677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 smtClean="0"/>
              <a:t>Animacion</a:t>
            </a:r>
            <a:r>
              <a:rPr lang="es-AR" dirty="0" smtClean="0"/>
              <a:t>  </a:t>
            </a:r>
            <a:r>
              <a:rPr lang="es-AR" dirty="0" err="1" smtClean="0"/>
              <a:t>transicion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sz="1600" dirty="0" smtClean="0">
                <a:hlinkClick r:id="rId2"/>
              </a:rPr>
              <a:t> </a:t>
            </a:r>
            <a:r>
              <a:rPr lang="es-AR" sz="1600" b="1" dirty="0" smtClean="0"/>
              <a:t>transición</a:t>
            </a:r>
            <a:r>
              <a:rPr lang="es-AR" sz="1600" smtClean="0"/>
              <a:t> </a:t>
            </a:r>
            <a:r>
              <a:rPr lang="es-AR" sz="1600" smtClean="0"/>
              <a:t>: </a:t>
            </a:r>
            <a:r>
              <a:rPr lang="es-AR" sz="1600" dirty="0" smtClean="0"/>
              <a:t>es el efecto visual que se reproduce al pasar de una diapositiva a la siguiente durante una </a:t>
            </a:r>
            <a:r>
              <a:rPr lang="es-AR" sz="1600" dirty="0" err="1" smtClean="0"/>
              <a:t>presentación</a:t>
            </a:r>
            <a:r>
              <a:rPr lang="es-AR" sz="1600" dirty="0" err="1" smtClean="0">
                <a:hlinkClick r:id="rId2"/>
              </a:rPr>
              <a:t>https</a:t>
            </a:r>
            <a:r>
              <a:rPr lang="es-AR" sz="1600" dirty="0" smtClean="0">
                <a:hlinkClick r:id="rId2"/>
              </a:rPr>
              <a:t>://www.google.com/search?q=ANIMACION+TRANSICION+DE+POWERPOINT&amp;oq=animacion++tr&amp;aqs=chrome.1.69i57j69i59j0i512l8.8256j0j4&amp;sourceid=chrome&amp;ie=UTF-8</a:t>
            </a:r>
            <a:endParaRPr lang="es-AR" sz="1600" dirty="0" smtClean="0"/>
          </a:p>
          <a:p>
            <a:r>
              <a:rPr lang="es-AR" sz="1600" dirty="0" smtClean="0"/>
              <a:t>ANIMACIONES:</a:t>
            </a:r>
            <a:r>
              <a:rPr lang="es-AR" sz="1600" b="1" dirty="0" smtClean="0"/>
              <a:t> En la pestaña Animaciones, haga clic en Panel de animación.</a:t>
            </a:r>
            <a:r>
              <a:rPr lang="es-AR" sz="1600" dirty="0" smtClean="0"/>
              <a:t> </a:t>
            </a:r>
            <a:r>
              <a:rPr lang="es-AR" sz="1600" b="1" dirty="0" smtClean="0"/>
              <a:t>Haga clic en Agregar animación y elija un efecto de animación</a:t>
            </a:r>
            <a:r>
              <a:rPr lang="es-AR" sz="1600" dirty="0" smtClean="0"/>
              <a:t>. </a:t>
            </a:r>
            <a:endParaRPr lang="es-AR" sz="1600" dirty="0" smtClean="0"/>
          </a:p>
          <a:p>
            <a:endParaRPr lang="es-AR" sz="1600" dirty="0" smtClean="0"/>
          </a:p>
          <a:p>
            <a:endParaRPr lang="es-AR" sz="1200" dirty="0" smtClean="0"/>
          </a:p>
          <a:p>
            <a:endParaRPr lang="es-AR" sz="1200" dirty="0" smtClean="0"/>
          </a:p>
          <a:p>
            <a:endParaRPr lang="es-AR" sz="2400" dirty="0"/>
          </a:p>
        </p:txBody>
      </p:sp>
      <p:pic>
        <p:nvPicPr>
          <p:cNvPr id="4100" name="Picture 4" descr="D:\Users\Secundaria\Downloads\descarga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429006"/>
            <a:ext cx="1928826" cy="14447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279</TotalTime>
  <Words>138</Words>
  <Application>Microsoft Office PowerPoint</Application>
  <PresentationFormat>Presentación en pantalla (16:9)</PresentationFormat>
  <Paragraphs>44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Civil</vt:lpstr>
      <vt:lpstr>TALLER LABORATORIO DE INFORMATICA</vt:lpstr>
      <vt:lpstr>Diapositiva 2</vt:lpstr>
      <vt:lpstr>Definicion de powerpoint</vt:lpstr>
      <vt:lpstr>Caracteristicas mas importantes</vt:lpstr>
      <vt:lpstr>Tipos de vistas powerpoint</vt:lpstr>
      <vt:lpstr>Elementos de powerpoint</vt:lpstr>
      <vt:lpstr>Animacion  transicion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de informatica</dc:title>
  <dc:creator>Secundaria</dc:creator>
  <cp:lastModifiedBy>Secundaria</cp:lastModifiedBy>
  <cp:revision>41</cp:revision>
  <dcterms:created xsi:type="dcterms:W3CDTF">2022-10-18T18:04:19Z</dcterms:created>
  <dcterms:modified xsi:type="dcterms:W3CDTF">2022-10-31T18:45:38Z</dcterms:modified>
</cp:coreProperties>
</file>