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1"/>
  </p:notesMasterIdLst>
  <p:sldIdLst>
    <p:sldId id="256" r:id="rId2"/>
    <p:sldId id="257" r:id="rId3"/>
    <p:sldId id="258" r:id="rId4"/>
    <p:sldId id="259" r:id="rId5"/>
    <p:sldId id="260" r:id="rId6"/>
    <p:sldId id="262" r:id="rId7"/>
    <p:sldId id="263" r:id="rId8"/>
    <p:sldId id="270" r:id="rId9"/>
    <p:sldId id="264" r:id="rId10"/>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4" autoAdjust="0"/>
    <p:restoredTop sz="86323" autoAdjust="0"/>
  </p:normalViewPr>
  <p:slideViewPr>
    <p:cSldViewPr>
      <p:cViewPr>
        <p:scale>
          <a:sx n="73" d="100"/>
          <a:sy n="73" d="100"/>
        </p:scale>
        <p:origin x="-177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5884AC-41B3-4D57-8014-7FDAA74FF322}" type="datetimeFigureOut">
              <a:rPr lang="es-AR" smtClean="0"/>
              <a:pPr/>
              <a:t>31/10/2022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5AA14-6537-4112-BC16-D8472A32057A}" type="slidenum">
              <a:rPr lang="es-AR" smtClean="0"/>
              <a:pPr/>
              <a:t>‹Nº›</a:t>
            </a:fld>
            <a:endParaRPr lang="es-AR"/>
          </a:p>
        </p:txBody>
      </p:sp>
    </p:spTree>
    <p:extLst>
      <p:ext uri="{BB962C8B-B14F-4D97-AF65-F5344CB8AC3E}">
        <p14:creationId xmlns:p14="http://schemas.microsoft.com/office/powerpoint/2010/main" val="2354155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803DB2DF-1E5F-41B8-92DC-EDCF5A2D66FF}" type="datetimeFigureOut">
              <a:rPr lang="es-AR" smtClean="0"/>
              <a:pPr/>
              <a:t>31/10/2022</a:t>
            </a:fld>
            <a:endParaRPr lang="es-AR"/>
          </a:p>
        </p:txBody>
      </p:sp>
      <p:sp>
        <p:nvSpPr>
          <p:cNvPr id="19" name="Footer Placeholder 18"/>
          <p:cNvSpPr>
            <a:spLocks noGrp="1"/>
          </p:cNvSpPr>
          <p:nvPr>
            <p:ph type="ftr" sz="quarter" idx="11"/>
          </p:nvPr>
        </p:nvSpPr>
        <p:spPr/>
        <p:txBody>
          <a:bodyPr/>
          <a:lstStyle/>
          <a:p>
            <a:endParaRPr lang="es-AR"/>
          </a:p>
        </p:txBody>
      </p:sp>
      <p:sp>
        <p:nvSpPr>
          <p:cNvPr id="27" name="Slide Number Placeholder 26"/>
          <p:cNvSpPr>
            <a:spLocks noGrp="1"/>
          </p:cNvSpPr>
          <p:nvPr>
            <p:ph type="sldNum" sz="quarter" idx="12"/>
          </p:nvPr>
        </p:nvSpPr>
        <p:spPr/>
        <p:txBody>
          <a:bodyPr/>
          <a:lstStyle/>
          <a:p>
            <a:fld id="{A5AAFB4E-9C3B-43B4-93E4-B491E2731A8C}"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803DB2DF-1E5F-41B8-92DC-EDCF5A2D66FF}" type="datetimeFigureOut">
              <a:rPr lang="es-AR" smtClean="0"/>
              <a:pPr/>
              <a:t>31/10/2022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5AAFB4E-9C3B-43B4-93E4-B491E2731A8C}"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803DB2DF-1E5F-41B8-92DC-EDCF5A2D66FF}" type="datetimeFigureOut">
              <a:rPr lang="es-AR" smtClean="0"/>
              <a:pPr/>
              <a:t>31/10/2022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5AAFB4E-9C3B-43B4-93E4-B491E2731A8C}"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803DB2DF-1E5F-41B8-92DC-EDCF5A2D66FF}" type="datetimeFigureOut">
              <a:rPr lang="es-AR" smtClean="0"/>
              <a:pPr/>
              <a:t>31/10/2022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5AAFB4E-9C3B-43B4-93E4-B491E2731A8C}"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803DB2DF-1E5F-41B8-92DC-EDCF5A2D66FF}" type="datetimeFigureOut">
              <a:rPr lang="es-AR" smtClean="0"/>
              <a:pPr/>
              <a:t>31/10/2022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5AAFB4E-9C3B-43B4-93E4-B491E2731A8C}"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803DB2DF-1E5F-41B8-92DC-EDCF5A2D66FF}" type="datetimeFigureOut">
              <a:rPr lang="es-AR" smtClean="0"/>
              <a:pPr/>
              <a:t>31/10/2022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5AAFB4E-9C3B-43B4-93E4-B491E2731A8C}"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803DB2DF-1E5F-41B8-92DC-EDCF5A2D66FF}" type="datetimeFigureOut">
              <a:rPr lang="es-AR" smtClean="0"/>
              <a:pPr/>
              <a:t>31/10/2022</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A5AAFB4E-9C3B-43B4-93E4-B491E2731A8C}"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803DB2DF-1E5F-41B8-92DC-EDCF5A2D66FF}" type="datetimeFigureOut">
              <a:rPr lang="es-AR" smtClean="0"/>
              <a:pPr/>
              <a:t>31/10/2022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A5AAFB4E-9C3B-43B4-93E4-B491E2731A8C}"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DB2DF-1E5F-41B8-92DC-EDCF5A2D66FF}" type="datetimeFigureOut">
              <a:rPr lang="es-AR" smtClean="0"/>
              <a:pPr/>
              <a:t>31/10/2022</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A5AAFB4E-9C3B-43B4-93E4-B491E2731A8C}"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803DB2DF-1E5F-41B8-92DC-EDCF5A2D66FF}" type="datetimeFigureOut">
              <a:rPr lang="es-AR" smtClean="0"/>
              <a:pPr/>
              <a:t>31/10/2022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5AAFB4E-9C3B-43B4-93E4-B491E2731A8C}"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803DB2DF-1E5F-41B8-92DC-EDCF5A2D66FF}" type="datetimeFigureOut">
              <a:rPr lang="es-AR" smtClean="0"/>
              <a:pPr/>
              <a:t>31/10/2022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a:xfrm>
            <a:off x="8077200" y="6356350"/>
            <a:ext cx="609600" cy="365125"/>
          </a:xfrm>
        </p:spPr>
        <p:txBody>
          <a:bodyPr/>
          <a:lstStyle/>
          <a:p>
            <a:fld id="{A5AAFB4E-9C3B-43B4-93E4-B491E2731A8C}" type="slidenum">
              <a:rPr lang="es-AR" smtClean="0"/>
              <a:pPr/>
              <a:t>‹Nº›</a:t>
            </a:fld>
            <a:endParaRPr lang="es-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03DB2DF-1E5F-41B8-92DC-EDCF5A2D66FF}" type="datetimeFigureOut">
              <a:rPr lang="es-AR" smtClean="0"/>
              <a:pPr/>
              <a:t>31/10/2022</a:t>
            </a:fld>
            <a:endParaRPr lang="es-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5AAFB4E-9C3B-43B4-93E4-B491E2731A8C}" type="slidenum">
              <a:rPr lang="es-AR" smtClean="0"/>
              <a:pPr/>
              <a:t>‹Nº›</a:t>
            </a:fld>
            <a:endParaRPr lang="es-A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edx.org/es/aprende/microsoft-powerpoint" TargetMode="Externa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odelopresentacion.com/caracteristicas-del-powerpoint.html" TargetMode="Externa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5.xml.rels><?xml version="1.0" encoding="UTF-8" standalone="yes"?>
<Relationships xmlns="http://schemas.openxmlformats.org/package/2006/relationships"><Relationship Id="rId3" Type="http://schemas.openxmlformats.org/officeDocument/2006/relationships/hyperlink" Target="https://edu.gcfglobal.org/es/power-point-2010/que-es-y-para-que-sirve-una-transicion/1/" TargetMode="External"/><Relationship Id="rId2" Type="http://schemas.openxmlformats.org/officeDocument/2006/relationships/hyperlink" Target="https://edu.gcfglobal.org/es/power-point-2010/que-es-y-en-que-consiste-una-diapositiva/1/" TargetMode="External"/><Relationship Id="rId1" Type="http://schemas.openxmlformats.org/officeDocument/2006/relationships/slideLayout" Target="../slideLayouts/slideLayout2.xml"/><Relationship Id="rId6" Type="http://schemas.openxmlformats.org/officeDocument/2006/relationships/hyperlink" Target="https://support.microsoft.com/es-es/office/agregar-notas-del-orador-a-las-diapositivas-26985155-35f5-45ba-812b-e1bd3c48928e" TargetMode="External"/><Relationship Id="rId5" Type="http://schemas.openxmlformats.org/officeDocument/2006/relationships/hyperlink" Target="https://support.microsoft.com/es-es/office/crear-e-imprimir-una-presentaci%C3%B3n-en-la-vista-esquema-3516310c-c9c0-4d4f-8c11-2759313477a5" TargetMode="External"/><Relationship Id="rId4" Type="http://schemas.openxmlformats.org/officeDocument/2006/relationships/hyperlink" Target="https://support.microsoft.com/es-es/office/tareas-b%C3%A1sicas-para-crear-una-presentaci%C3%B3n-de-powerpoint-efbbc1cd-c5f1-4264-b48e-c8a7b0334e3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upport.microsoft.com/es-es/office/elegir-la-vista-adecuada-para-una-tarea-en-powerpoint-21332d8d-adbc-4717-a2c6-e25a697b40e9" TargetMode="External"/><Relationship Id="rId2" Type="http://schemas.openxmlformats.org/officeDocument/2006/relationships/hyperlink" Target="https://support.microsoft.com/es-es/office/conceptos-b%C3%A1sicos-de-animaci%C3%B3n-para-una-presentaci%C3%B3n-4fbc7d35-3548-431a-a871-709945f9352c#:~:text=La%20animaci%C3%B3n%20puede%20ayudar%20a,de%20los%20efectos%20de%20animaci%C3%B3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67542" y="160338"/>
            <a:ext cx="6780922" cy="2451213"/>
          </a:xfrm>
        </p:spPr>
        <p:txBody>
          <a:bodyPr>
            <a:normAutofit/>
          </a:bodyPr>
          <a:lstStyle/>
          <a:p>
            <a:r>
              <a:rPr lang="es-AR" dirty="0" smtClean="0"/>
              <a:t> TALER LABORATORIO DE INFORMÁTICA</a:t>
            </a:r>
            <a:endParaRPr lang="es-AR" dirty="0"/>
          </a:p>
        </p:txBody>
      </p:sp>
      <p:sp>
        <p:nvSpPr>
          <p:cNvPr id="3" name="2 Subtítulo"/>
          <p:cNvSpPr>
            <a:spLocks noGrp="1"/>
          </p:cNvSpPr>
          <p:nvPr>
            <p:ph type="subTitle" idx="1"/>
          </p:nvPr>
        </p:nvSpPr>
        <p:spPr>
          <a:xfrm>
            <a:off x="492759" y="2708920"/>
            <a:ext cx="7854696" cy="3520612"/>
          </a:xfrm>
        </p:spPr>
        <p:txBody>
          <a:bodyPr>
            <a:noAutofit/>
          </a:bodyPr>
          <a:lstStyle/>
          <a:p>
            <a:r>
              <a:rPr lang="es-AR" sz="2800" dirty="0" smtClean="0"/>
              <a:t>PROFE:ANDREA GÓMEZ</a:t>
            </a:r>
          </a:p>
          <a:p>
            <a:r>
              <a:rPr lang="es-AR" sz="2800" dirty="0" smtClean="0"/>
              <a:t>ALUMNO:TOMAS SAAVEDRA</a:t>
            </a:r>
          </a:p>
          <a:p>
            <a:r>
              <a:rPr lang="es-AR" sz="2800" dirty="0" smtClean="0"/>
              <a:t>CURSO:1°A</a:t>
            </a:r>
          </a:p>
          <a:p>
            <a:r>
              <a:rPr lang="es-AR" sz="2800" dirty="0" smtClean="0"/>
              <a:t>AÑO:1°A</a:t>
            </a:r>
            <a:endParaRPr lang="es-AR" sz="2800" dirty="0"/>
          </a:p>
        </p:txBody>
      </p:sp>
      <p:sp>
        <p:nvSpPr>
          <p:cNvPr id="4" name="AutoShape 2" descr="11053224_878995572159194_6108457468304708480_o23.jpg :: COLEGIO DEL PR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61"/>
            <a:ext cx="1967542"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674" y="4800600"/>
            <a:ext cx="22193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28293"/>
            <a:ext cx="2381250" cy="2962275"/>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590568"/>
            <a:ext cx="2381250" cy="1313891"/>
          </a:xfrm>
          <a:prstGeom prst="rect">
            <a:avLst/>
          </a:prstGeom>
        </p:spPr>
      </p:pic>
      <p:pic>
        <p:nvPicPr>
          <p:cNvPr id="6" name="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1250" y="5373216"/>
            <a:ext cx="3021417" cy="1556030"/>
          </a:xfrm>
          <a:prstGeom prst="rect">
            <a:avLst/>
          </a:prstGeom>
        </p:spPr>
      </p:pic>
      <p:pic>
        <p:nvPicPr>
          <p:cNvPr id="8" name="7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7542" y="7937"/>
            <a:ext cx="1822507" cy="1044799"/>
          </a:xfrm>
          <a:prstGeom prst="rect">
            <a:avLst/>
          </a:prstGeom>
        </p:spPr>
      </p:pic>
    </p:spTree>
    <p:extLst>
      <p:ext uri="{BB962C8B-B14F-4D97-AF65-F5344CB8AC3E}">
        <p14:creationId xmlns:p14="http://schemas.microsoft.com/office/powerpoint/2010/main" val="13130492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2692" y="1935163"/>
            <a:ext cx="3158615" cy="4389437"/>
          </a:xfr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752" y="-168830"/>
            <a:ext cx="16345816" cy="803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3176601"/>
            <a:ext cx="1531153" cy="1872208"/>
          </a:xfrm>
          <a:prstGeom prst="rect">
            <a:avLst/>
          </a:prstGeom>
        </p:spPr>
      </p:pic>
    </p:spTree>
    <p:extLst>
      <p:ext uri="{BB962C8B-B14F-4D97-AF65-F5344CB8AC3E}">
        <p14:creationId xmlns:p14="http://schemas.microsoft.com/office/powerpoint/2010/main" val="3458011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numCol="2">
            <a:normAutofit/>
          </a:bodyPr>
          <a:lstStyle/>
          <a:p>
            <a:pPr marL="0" indent="0">
              <a:buNone/>
            </a:pPr>
            <a:r>
              <a:rPr lang="es-AR" sz="1600" dirty="0" smtClean="0">
                <a:solidFill>
                  <a:schemeClr val="accent2">
                    <a:lumMod val="75000"/>
                  </a:schemeClr>
                </a:solidFill>
              </a:rPr>
              <a:t>A)_Definición de </a:t>
            </a:r>
            <a:r>
              <a:rPr lang="es-AR" sz="1600" dirty="0">
                <a:solidFill>
                  <a:schemeClr val="accent2">
                    <a:lumMod val="75000"/>
                  </a:schemeClr>
                </a:solidFill>
              </a:rPr>
              <a:t>P</a:t>
            </a:r>
            <a:r>
              <a:rPr lang="es-AR" sz="1600" dirty="0" smtClean="0">
                <a:solidFill>
                  <a:schemeClr val="accent2">
                    <a:lumMod val="75000"/>
                  </a:schemeClr>
                </a:solidFill>
              </a:rPr>
              <a:t>ower Point y su utilidad</a:t>
            </a:r>
          </a:p>
          <a:p>
            <a:pPr marL="0" indent="0">
              <a:buNone/>
            </a:pPr>
            <a:r>
              <a:rPr lang="es-AR" sz="1600" dirty="0">
                <a:solidFill>
                  <a:schemeClr val="tx1">
                    <a:lumMod val="95000"/>
                    <a:lumOff val="5000"/>
                  </a:schemeClr>
                </a:solidFill>
              </a:rPr>
              <a:t>Microsoft PowerPoint (PPT) es un software de ofimática diseñado para realizar presentación de diapositivas. Fue creado a mediados de los años 80 y vendido en 1987 a Bill Gates, convirtiéndose en un producto estrella de la compañía Microsoft</a:t>
            </a:r>
            <a:r>
              <a:rPr lang="es-AR" sz="1600" dirty="0" smtClean="0">
                <a:solidFill>
                  <a:schemeClr val="tx1">
                    <a:lumMod val="95000"/>
                    <a:lumOff val="5000"/>
                  </a:schemeClr>
                </a:solidFill>
              </a:rPr>
              <a:t>.</a:t>
            </a:r>
            <a:endParaRPr lang="es-AR" sz="1600" dirty="0">
              <a:solidFill>
                <a:schemeClr val="tx1">
                  <a:lumMod val="95000"/>
                  <a:lumOff val="5000"/>
                </a:schemeClr>
              </a:solidFill>
            </a:endParaRPr>
          </a:p>
          <a:p>
            <a:pPr marL="0" indent="0">
              <a:buNone/>
            </a:pPr>
            <a:r>
              <a:rPr lang="es-AR" sz="1600" dirty="0">
                <a:solidFill>
                  <a:schemeClr val="tx1">
                    <a:lumMod val="95000"/>
                    <a:lumOff val="5000"/>
                  </a:schemeClr>
                </a:solidFill>
              </a:rPr>
              <a:t>Junto con Microsoft Excel y Microsoft Word, conforman el paquete básico de programas de Microsoft Office</a:t>
            </a:r>
            <a:r>
              <a:rPr lang="es-AR" sz="1600" dirty="0" smtClean="0">
                <a:solidFill>
                  <a:schemeClr val="tx1">
                    <a:lumMod val="95000"/>
                    <a:lumOff val="5000"/>
                  </a:schemeClr>
                </a:solidFill>
              </a:rPr>
              <a:t>.</a:t>
            </a:r>
            <a:endParaRPr lang="es-AR" sz="1600" dirty="0">
              <a:solidFill>
                <a:schemeClr val="tx1">
                  <a:lumMod val="95000"/>
                  <a:lumOff val="5000"/>
                </a:schemeClr>
              </a:solidFill>
            </a:endParaRPr>
          </a:p>
          <a:p>
            <a:pPr marL="0" indent="0">
              <a:buNone/>
            </a:pPr>
            <a:r>
              <a:rPr lang="es-AR" sz="1600" dirty="0">
                <a:solidFill>
                  <a:schemeClr val="tx1">
                    <a:lumMod val="95000"/>
                    <a:lumOff val="5000"/>
                  </a:schemeClr>
                </a:solidFill>
              </a:rPr>
              <a:t>En la actualidad es uno de los programas más utilizados del mundo para realizar presentaciones, y está desarrollado tanto para los sistemas operativos </a:t>
            </a:r>
            <a:endParaRPr lang="es-AR" sz="1600" dirty="0" smtClean="0">
              <a:solidFill>
                <a:schemeClr val="tx1">
                  <a:lumMod val="95000"/>
                  <a:lumOff val="5000"/>
                </a:schemeClr>
              </a:solidFill>
            </a:endParaRPr>
          </a:p>
          <a:p>
            <a:pPr marL="0" indent="0">
              <a:buNone/>
            </a:pPr>
            <a:r>
              <a:rPr lang="es-AR" sz="1600" dirty="0">
                <a:solidFill>
                  <a:schemeClr val="tx1">
                    <a:lumMod val="95000"/>
                    <a:lumOff val="5000"/>
                  </a:schemeClr>
                </a:solidFill>
                <a:hlinkClick r:id="rId2"/>
              </a:rPr>
              <a:t>https://www.edx.org/es/aprende/microsoft-powerpoint#:~:text=Microsoft%20PowerPoint%20(PPT)%20es%20un,estrella%20de%20la%20compa%C3%B1%C3%ADa%20Microsoft</a:t>
            </a:r>
            <a:r>
              <a:rPr lang="es-AR" sz="1600" dirty="0" smtClean="0">
                <a:solidFill>
                  <a:schemeClr val="tx1">
                    <a:lumMod val="95000"/>
                    <a:lumOff val="5000"/>
                  </a:schemeClr>
                </a:solidFill>
              </a:rPr>
              <a:t>.</a:t>
            </a:r>
          </a:p>
          <a:p>
            <a:pPr marL="0" indent="0">
              <a:buNone/>
            </a:pPr>
            <a:endParaRPr lang="es-AR" dirty="0" smtClean="0">
              <a:solidFill>
                <a:schemeClr val="tx1">
                  <a:lumMod val="95000"/>
                  <a:lumOff val="5000"/>
                </a:schemeClr>
              </a:solidFill>
            </a:endParaRPr>
          </a:p>
          <a:p>
            <a:pPr marL="0" indent="0">
              <a:buNone/>
            </a:pPr>
            <a:endParaRPr lang="es-AR" dirty="0">
              <a:solidFill>
                <a:schemeClr val="tx1">
                  <a:lumMod val="95000"/>
                  <a:lumOff val="5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402" y="4509120"/>
            <a:ext cx="1990191"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685" y="4868162"/>
            <a:ext cx="2785717" cy="1838573"/>
          </a:xfrm>
          <a:prstGeom prst="rect">
            <a:avLst/>
          </a:prstGeom>
        </p:spPr>
      </p:pic>
    </p:spTree>
    <p:extLst>
      <p:ext uri="{BB962C8B-B14F-4D97-AF65-F5344CB8AC3E}">
        <p14:creationId xmlns:p14="http://schemas.microsoft.com/office/powerpoint/2010/main" val="392441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0"/>
            <a:ext cx="9144000" cy="6858000"/>
          </a:xfrm>
        </p:spPr>
        <p:txBody>
          <a:bodyPr numCol="2"/>
          <a:lstStyle/>
          <a:p>
            <a:r>
              <a:rPr lang="es-AR" sz="2000" dirty="0" smtClean="0">
                <a:solidFill>
                  <a:schemeClr val="accent2">
                    <a:lumMod val="75000"/>
                  </a:schemeClr>
                </a:solidFill>
              </a:rPr>
              <a:t>B)_Características mas importantes</a:t>
            </a:r>
            <a:endParaRPr lang="es-AR" sz="2000" dirty="0"/>
          </a:p>
          <a:p>
            <a:r>
              <a:rPr lang="es-AR" sz="2000" dirty="0"/>
              <a:t>Con respecto </a:t>
            </a:r>
            <a:r>
              <a:rPr lang="es-AR" sz="2000" dirty="0" smtClean="0"/>
              <a:t>podemos </a:t>
            </a:r>
            <a:r>
              <a:rPr lang="es-AR" sz="2000" dirty="0"/>
              <a:t>destacar entre las más importantes</a:t>
            </a:r>
            <a:r>
              <a:rPr lang="es-AR" sz="2000" dirty="0" smtClean="0"/>
              <a:t>:</a:t>
            </a:r>
            <a:endParaRPr lang="es-AR" sz="2000" dirty="0"/>
          </a:p>
          <a:p>
            <a:r>
              <a:rPr lang="es-AR" sz="2000" dirty="0" smtClean="0"/>
              <a:t>Utilización </a:t>
            </a:r>
            <a:r>
              <a:rPr lang="es-AR" sz="2000" dirty="0"/>
              <a:t>de plantillas determinadas y personalizadas por los usuarios.</a:t>
            </a:r>
          </a:p>
          <a:p>
            <a:r>
              <a:rPr lang="es-AR" sz="2000" dirty="0"/>
              <a:t>Creación de textos con distintos tipos de formato y colores a elegir.</a:t>
            </a:r>
          </a:p>
          <a:p>
            <a:r>
              <a:rPr lang="es-AR" sz="2000" dirty="0"/>
              <a:t>Inserción de imágenes atractivas y posibilidad de insertar texto en ellas</a:t>
            </a:r>
            <a:r>
              <a:rPr lang="es-AR" sz="2000" dirty="0" smtClean="0"/>
              <a:t>.</a:t>
            </a:r>
            <a:endParaRPr lang="es-AR" sz="2000" dirty="0"/>
          </a:p>
          <a:p>
            <a:r>
              <a:rPr lang="es-AR" sz="2000" dirty="0" smtClean="0"/>
              <a:t>Inserción </a:t>
            </a:r>
            <a:r>
              <a:rPr lang="es-AR" sz="2000" dirty="0"/>
              <a:t>de audio y música de forma intuitiva. </a:t>
            </a:r>
            <a:endParaRPr lang="es-AR" sz="2000" dirty="0" smtClean="0"/>
          </a:p>
          <a:p>
            <a:r>
              <a:rPr lang="es-AR" sz="2000" dirty="0">
                <a:hlinkClick r:id="rId2"/>
              </a:rPr>
              <a:t>https://</a:t>
            </a:r>
            <a:r>
              <a:rPr lang="es-AR" sz="2000" dirty="0" smtClean="0">
                <a:hlinkClick r:id="rId2"/>
              </a:rPr>
              <a:t>www.modelopresentacion.com/caracteristicas-del-powerpoint.html</a:t>
            </a:r>
            <a:endParaRPr lang="es-AR" sz="2000" dirty="0" smtClean="0"/>
          </a:p>
          <a:p>
            <a:endParaRPr lang="es-A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914" y="1700808"/>
            <a:ext cx="437808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501" y="4457907"/>
            <a:ext cx="4266832" cy="2400093"/>
          </a:xfrm>
          <a:prstGeom prst="rect">
            <a:avLst/>
          </a:prstGeom>
        </p:spPr>
      </p:pic>
      <p:cxnSp>
        <p:nvCxnSpPr>
          <p:cNvPr id="5" name="4 Conector recto de flecha"/>
          <p:cNvCxnSpPr/>
          <p:nvPr/>
        </p:nvCxnSpPr>
        <p:spPr>
          <a:xfrm flipV="1">
            <a:off x="3491880" y="1700808"/>
            <a:ext cx="180020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92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fontScale="92500" lnSpcReduction="20000"/>
          </a:bodyPr>
          <a:lstStyle/>
          <a:p>
            <a:r>
              <a:rPr lang="es-AR" sz="1100" dirty="0" smtClean="0">
                <a:solidFill>
                  <a:schemeClr val="accent2">
                    <a:lumMod val="75000"/>
                  </a:schemeClr>
                </a:solidFill>
              </a:rPr>
              <a:t>C)_Elementos de power point-Funciones que cumple cada una </a:t>
            </a:r>
          </a:p>
          <a:p>
            <a:pPr marL="0" indent="0">
              <a:buNone/>
            </a:pPr>
            <a:r>
              <a:rPr lang="es-AR" sz="1100" dirty="0">
                <a:solidFill>
                  <a:schemeClr val="accent2">
                    <a:lumMod val="75000"/>
                  </a:schemeClr>
                </a:solidFill>
              </a:rPr>
              <a:t>Inicio: tienes las opciones de formato para el texto insertar diapositivas el porta papeles y las opciones de insertar figuras</a:t>
            </a:r>
          </a:p>
          <a:p>
            <a:pPr marL="0" indent="0">
              <a:buNone/>
            </a:pPr>
            <a:endParaRPr lang="es-AR" sz="1100" dirty="0"/>
          </a:p>
          <a:p>
            <a:pPr marL="0" indent="0">
              <a:buNone/>
            </a:pPr>
            <a:r>
              <a:rPr lang="es-AR" sz="1300" dirty="0"/>
              <a:t>Las diapositivas son "las hojas" que tiene tu presentación. Contienen marcadores de posición, que son cuadros formados por bordes punteados. Éstos pueden contener muchos elementos diferentes incluyendo texto, imágenes, gráficos y más.</a:t>
            </a:r>
          </a:p>
          <a:p>
            <a:pPr marL="0" indent="0">
              <a:buNone/>
            </a:pPr>
            <a:endParaRPr lang="es-AR" sz="1300" dirty="0"/>
          </a:p>
          <a:p>
            <a:pPr marL="0" indent="0">
              <a:buNone/>
            </a:pPr>
            <a:r>
              <a:rPr lang="es-AR" sz="1300" dirty="0">
                <a:hlinkClick r:id="rId2"/>
              </a:rPr>
              <a:t>https://edu.gcfglobal.org/es/power-point-2010/que-es-y-en-que-consiste-una-diapositiva/1</a:t>
            </a:r>
            <a:r>
              <a:rPr lang="es-AR" sz="1300" dirty="0" smtClean="0">
                <a:hlinkClick r:id="rId2"/>
              </a:rPr>
              <a:t>/</a:t>
            </a:r>
            <a:endParaRPr lang="es-AR" sz="1300" dirty="0" smtClean="0"/>
          </a:p>
          <a:p>
            <a:pPr marL="0" indent="0">
              <a:buNone/>
            </a:pPr>
            <a:endParaRPr lang="es-AR" sz="1300" dirty="0"/>
          </a:p>
          <a:p>
            <a:pPr marL="0" indent="0">
              <a:buNone/>
            </a:pPr>
            <a:endParaRPr lang="es-AR" sz="1300" dirty="0"/>
          </a:p>
          <a:p>
            <a:pPr marL="0" indent="0">
              <a:buNone/>
            </a:pPr>
            <a:r>
              <a:rPr lang="es-AR" sz="1300" dirty="0"/>
              <a:t>Las transiciones son efectos de movimiento que se ven a medida que avanzas entre diapositiva y diapositiva. Hay muchas para elegir, cada una de ellas te permitirá controlar la velocidad e incluso añadir sonido.</a:t>
            </a:r>
          </a:p>
          <a:p>
            <a:pPr marL="0" indent="0">
              <a:buNone/>
            </a:pPr>
            <a:endParaRPr lang="es-AR" sz="1300" dirty="0"/>
          </a:p>
          <a:p>
            <a:pPr marL="0" indent="0">
              <a:buNone/>
            </a:pPr>
            <a:r>
              <a:rPr lang="es-AR" sz="1300" dirty="0">
                <a:hlinkClick r:id="rId3"/>
              </a:rPr>
              <a:t>https://edu.gcfglobal.org/es/power-point-2010/que-es-y-para-que-sirve-una-transicion/1</a:t>
            </a:r>
            <a:r>
              <a:rPr lang="es-AR" sz="1300" dirty="0" smtClean="0">
                <a:hlinkClick r:id="rId3"/>
              </a:rPr>
              <a:t>/</a:t>
            </a:r>
            <a:endParaRPr lang="es-AR" sz="1300" dirty="0" smtClean="0"/>
          </a:p>
          <a:p>
            <a:pPr marL="0" indent="0">
              <a:buNone/>
            </a:pPr>
            <a:endParaRPr lang="es-AR" sz="1300" dirty="0"/>
          </a:p>
          <a:p>
            <a:pPr marL="0" indent="0">
              <a:buNone/>
            </a:pPr>
            <a:endParaRPr lang="es-AR" sz="1300" dirty="0"/>
          </a:p>
          <a:p>
            <a:pPr marL="0" indent="0">
              <a:buNone/>
            </a:pPr>
            <a:r>
              <a:rPr lang="es-AR" sz="1300" dirty="0"/>
              <a:t>Las presentaciones de PowerPoint funcionan como presentaciones con diapositivas. Para transmitir un mensaje o una historia, se desglosa en diapositivas. Considere cada diapositiva como un lienzo en blanco para las imágenes y palabras que le ayudarán a explicar la historia.</a:t>
            </a:r>
          </a:p>
          <a:p>
            <a:pPr marL="0" indent="0">
              <a:buNone/>
            </a:pPr>
            <a:r>
              <a:rPr lang="es-AR" sz="1300" dirty="0">
                <a:hlinkClick r:id="rId4"/>
              </a:rPr>
              <a:t>https://</a:t>
            </a:r>
            <a:r>
              <a:rPr lang="es-AR" sz="1300" dirty="0" smtClean="0">
                <a:hlinkClick r:id="rId4"/>
              </a:rPr>
              <a:t>support.microsoft.com/es-es/office/tareas-b%C3%A1sicas-para-crear-una-presentaci%C3%B3n-de-powerpoint-efbbc1cd-c5f1-4264-b48e-c8a7b0334e36</a:t>
            </a:r>
            <a:endParaRPr lang="es-AR" sz="1300" dirty="0" smtClean="0"/>
          </a:p>
          <a:p>
            <a:pPr marL="0" indent="0">
              <a:buNone/>
            </a:pPr>
            <a:endParaRPr lang="es-AR" sz="1300" dirty="0"/>
          </a:p>
          <a:p>
            <a:pPr marL="0" indent="0">
              <a:buNone/>
            </a:pPr>
            <a:endParaRPr lang="es-AR" sz="1300" dirty="0"/>
          </a:p>
          <a:p>
            <a:pPr marL="0" indent="0">
              <a:buNone/>
            </a:pPr>
            <a:endParaRPr lang="es-AR" sz="1300" dirty="0"/>
          </a:p>
          <a:p>
            <a:pPr marL="0" indent="0">
              <a:buNone/>
            </a:pPr>
            <a:r>
              <a:rPr lang="es-AR" sz="1300" dirty="0"/>
              <a:t>La vista Esquema en PowerPoint muestra la presentación como un esquema de los títulos y el texto principal de cada diapositiva. Cada título aparece en el lado izquierdo del panel que contiene la pestaña Esquema, junto con un icono de diapositiva y un número de diapositiva.</a:t>
            </a:r>
          </a:p>
          <a:p>
            <a:pPr marL="0" indent="0">
              <a:buNone/>
            </a:pPr>
            <a:endParaRPr lang="es-AR" sz="1300" dirty="0"/>
          </a:p>
          <a:p>
            <a:pPr marL="0" indent="0">
              <a:buNone/>
            </a:pPr>
            <a:r>
              <a:rPr lang="es-AR" sz="1300" dirty="0">
                <a:hlinkClick r:id="rId5"/>
              </a:rPr>
              <a:t>https://support.microsoft.com/es-es/office/crear-e-imprimir-una-presentaci%C3%B3n-en-la-vista-esquema-3516310c-c9c0-4d4f-8c11-2759313477a5#:~:text=La%20vista%20Esquema%20en%20PowerPoint,y%20un%20n%C3%BAmero%20de%20diapositiva</a:t>
            </a:r>
            <a:r>
              <a:rPr lang="es-AR" sz="1300" dirty="0" smtClean="0"/>
              <a:t>.</a:t>
            </a:r>
          </a:p>
          <a:p>
            <a:pPr marL="0" indent="0">
              <a:buNone/>
            </a:pPr>
            <a:endParaRPr lang="es-AR" sz="1300" dirty="0"/>
          </a:p>
          <a:p>
            <a:pPr marL="0" indent="0">
              <a:buNone/>
            </a:pPr>
            <a:endParaRPr lang="es-AR" sz="1300" dirty="0"/>
          </a:p>
          <a:p>
            <a:pPr marL="0" indent="0">
              <a:buNone/>
            </a:pPr>
            <a:endParaRPr lang="es-AR" sz="1300" dirty="0"/>
          </a:p>
          <a:p>
            <a:pPr marL="0" indent="0">
              <a:buNone/>
            </a:pPr>
            <a:r>
              <a:rPr lang="es-AR" sz="1300" dirty="0"/>
              <a:t>Durante la presentación, las notas del orador son visibles en el monitor, pero no son visibles al público. Por lo tanto, el panel de notas es el lugar para almacenar los puntos de conversación que quiera mencionar cuando haga la presentación.</a:t>
            </a:r>
          </a:p>
          <a:p>
            <a:pPr marL="0" indent="0">
              <a:buNone/>
            </a:pPr>
            <a:endParaRPr lang="es-AR" sz="1300" dirty="0"/>
          </a:p>
          <a:p>
            <a:pPr marL="0" indent="0">
              <a:buNone/>
            </a:pPr>
            <a:r>
              <a:rPr lang="es-AR" sz="1300" dirty="0">
                <a:hlinkClick r:id="rId6"/>
              </a:rPr>
              <a:t>https://support.microsoft.com/es-es/office/agregar-notas-del-orador-a-las-diapositivas-26985155-35f5-45ba-812b-e1bd3c48928e#:~:</a:t>
            </a:r>
            <a:r>
              <a:rPr lang="es-AR" sz="1300" dirty="0" smtClean="0">
                <a:hlinkClick r:id="rId6"/>
              </a:rPr>
              <a:t>text=Durante%20la%20presentaci%C3%B3n%2C%20las%20notas,mencionar%20cuando%20haga%20la%20presentaci%C3%B3</a:t>
            </a:r>
            <a:endParaRPr lang="es-AR" sz="1300" dirty="0" smtClean="0"/>
          </a:p>
          <a:p>
            <a:pPr marL="0" indent="0">
              <a:buNone/>
            </a:pPr>
            <a:endParaRPr lang="es-AR" sz="1300" dirty="0" smtClean="0"/>
          </a:p>
        </p:txBody>
      </p:sp>
    </p:spTree>
    <p:extLst>
      <p:ext uri="{BB962C8B-B14F-4D97-AF65-F5344CB8AC3E}">
        <p14:creationId xmlns:p14="http://schemas.microsoft.com/office/powerpoint/2010/main" val="3017778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0"/>
            <a:ext cx="9144000" cy="6858000"/>
          </a:xfrm>
        </p:spPr>
        <p:txBody>
          <a:bodyPr>
            <a:normAutofit/>
          </a:bodyPr>
          <a:lstStyle/>
          <a:p>
            <a:r>
              <a:rPr lang="es-AR" sz="1800" dirty="0" smtClean="0"/>
              <a:t>La animación puede ayudar a que una PowerPoint presentación sea más dinámica y ayudar a que la información sea más memorable. Los tipos más comunes de efectos de animación incluyen entradas y salidas. También puede agregar sonido para aumentar la intensidad de los efectos de animación.</a:t>
            </a:r>
          </a:p>
          <a:p>
            <a:endParaRPr lang="es-AR" sz="1800" dirty="0" smtClean="0"/>
          </a:p>
          <a:p>
            <a:r>
              <a:rPr lang="es-AR" sz="1800" dirty="0" smtClean="0">
                <a:hlinkClick r:id="rId2"/>
              </a:rPr>
              <a:t>https://support.microsoft.com/es-es/office/conceptos-b%C3%A1sicos-de-animaci%C3%B3n-para-una-presentaci%C3%B3n-4fbc7d35-3548-431a-a871-709945f9352c#:~:text=La%20animaci%C3%B3n%20puede%20ayudar%20a,de%20los%20efectos%20de%20animaci%C3%B3n</a:t>
            </a:r>
            <a:r>
              <a:rPr lang="es-AR" sz="1800" dirty="0" smtClean="0"/>
              <a:t>.</a:t>
            </a:r>
          </a:p>
          <a:p>
            <a:r>
              <a:rPr lang="es-AR" sz="1800" dirty="0" smtClean="0"/>
              <a:t>Las vistas de PowerPoint que puede usar para editar, imprimir y mostrar la presentación son las siguientes: Vista normal. Vista Clasificador de diapositivas. Vista Página de notas.</a:t>
            </a:r>
          </a:p>
          <a:p>
            <a:endParaRPr lang="es-AR" sz="1800" dirty="0" smtClean="0"/>
          </a:p>
          <a:p>
            <a:r>
              <a:rPr lang="es-AR" sz="1800" dirty="0" smtClean="0">
                <a:hlinkClick r:id="rId3"/>
              </a:rPr>
              <a:t>https://support.microsoft.com/es-es/office/elegir-la-vista-adecuada-para-una-tarea-en-powerpoint-21332d8d-adbc-4717-a2c6-e25a697b40e9#:~:text=Las%20vistas%20de%20PowerPoint%20que,Vista%20P%C3%A1gina%20de%20notas</a:t>
            </a:r>
            <a:endParaRPr lang="es-AR" sz="1800" dirty="0" smtClean="0"/>
          </a:p>
          <a:p>
            <a:endParaRPr lang="es-AR" dirty="0"/>
          </a:p>
        </p:txBody>
      </p:sp>
    </p:spTree>
    <p:extLst>
      <p:ext uri="{BB962C8B-B14F-4D97-AF65-F5344CB8AC3E}">
        <p14:creationId xmlns:p14="http://schemas.microsoft.com/office/powerpoint/2010/main" val="21516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fontScale="55000" lnSpcReduction="20000"/>
          </a:bodyPr>
          <a:lstStyle/>
          <a:p>
            <a:r>
              <a:rPr lang="es-AR" dirty="0"/>
              <a:t>Vista Página de notas</a:t>
            </a:r>
          </a:p>
          <a:p>
            <a:r>
              <a:rPr lang="es-AR" dirty="0"/>
              <a:t>Puede mostrar u ocultar las notas del orador con el botón Notas Botón de notas en PowerPoint en la parte inferior de la ventana de diapositiva o puede ir a la vista Página de notas desde la pestaña Vista de la cinta de opciones.</a:t>
            </a:r>
          </a:p>
          <a:p>
            <a:endParaRPr lang="es-AR" dirty="0"/>
          </a:p>
          <a:p>
            <a:r>
              <a:rPr lang="es-AR" dirty="0"/>
              <a:t>El panel Notas se encuentra debajo de la ventana de diapositiva. Puede imprimir sus notas o incluirlas en una presentación que envía a la audiencia o, simplemente, usarlas como indicaciones para sí mismo mientras presenta.</a:t>
            </a:r>
          </a:p>
          <a:p>
            <a:endParaRPr lang="es-AR" dirty="0"/>
          </a:p>
          <a:p>
            <a:r>
              <a:rPr lang="es-AR" dirty="0"/>
              <a:t>Muestra el panel Notas del orador en PowerPoint</a:t>
            </a:r>
          </a:p>
          <a:p>
            <a:endParaRPr lang="es-AR" dirty="0"/>
          </a:p>
          <a:p>
            <a:r>
              <a:rPr lang="es-AR" dirty="0"/>
              <a:t>Para obtener más información sobre las notas, vea el tema sobre cómo agregar notas de orador a las diapositivas.</a:t>
            </a:r>
          </a:p>
          <a:p>
            <a:endParaRPr lang="es-AR" dirty="0"/>
          </a:p>
          <a:p>
            <a:r>
              <a:rPr lang="es-AR" dirty="0"/>
              <a:t>Vista Esquema</a:t>
            </a:r>
          </a:p>
          <a:p>
            <a:r>
              <a:rPr lang="es-AR" dirty="0"/>
              <a:t>Puede ir a la vista Esquema desde la pestaña Vista de la cinta de opciones. (En PowerPoint 2013 y versiones posteriores, ya no podrá acceder a la vista Esquema desde la vista Normal . Tiene que acceder a ella desde la pestaña Vista ).</a:t>
            </a:r>
          </a:p>
          <a:p>
            <a:endParaRPr lang="es-AR" dirty="0"/>
          </a:p>
          <a:p>
            <a:r>
              <a:rPr lang="es-AR" dirty="0"/>
              <a:t>Use la vista Esquema para crear un esquema o guión gráfico de la presentación. Solo muestra el texto de las diapositivas, no las imágenes ni otros elementos gráficos.</a:t>
            </a:r>
          </a:p>
          <a:p>
            <a:endParaRPr lang="es-AR" dirty="0"/>
          </a:p>
          <a:p>
            <a:endParaRPr lang="es-AR" dirty="0"/>
          </a:p>
          <a:p>
            <a:endParaRPr lang="es-AR" dirty="0"/>
          </a:p>
          <a:p>
            <a:r>
              <a:rPr lang="es-AR" dirty="0"/>
              <a:t>Vistas Patrón</a:t>
            </a:r>
          </a:p>
          <a:p>
            <a:r>
              <a:rPr lang="es-AR" dirty="0"/>
              <a:t>Para ir a una vista maestra, en la pestaña Vista, en el grupo Vista Patrón, elija la vista maestra que desea.</a:t>
            </a:r>
          </a:p>
          <a:p>
            <a:endParaRPr lang="es-AR" dirty="0"/>
          </a:p>
          <a:p>
            <a:r>
              <a:rPr lang="es-AR" dirty="0"/>
              <a:t>Las vistas Patrón incluyen, Diapositiva, Documento y Notas. El beneficio clave de trabajar en una vista patrón es que puede realizar cambios de estilo universales a todas las diapositivas, páginas de notas o documentos asociados con su presentación.</a:t>
            </a:r>
          </a:p>
          <a:p>
            <a:endParaRPr lang="es-AR" dirty="0"/>
          </a:p>
          <a:p>
            <a:endParaRPr lang="es-AR" dirty="0"/>
          </a:p>
        </p:txBody>
      </p:sp>
    </p:spTree>
    <p:extLst>
      <p:ext uri="{BB962C8B-B14F-4D97-AF65-F5344CB8AC3E}">
        <p14:creationId xmlns:p14="http://schemas.microsoft.com/office/powerpoint/2010/main" val="191759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inVertical)">
                                      <p:cBhvr>
                                        <p:cTn id="16" dur="500"/>
                                        <p:tgtEl>
                                          <p:spTgt spid="3">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arn(inVertical)">
                                      <p:cBhvr>
                                        <p:cTn id="19" dur="500"/>
                                        <p:tgtEl>
                                          <p:spTgt spid="3">
                                            <p:txEl>
                                              <p:pRg st="7" end="7"/>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arn(inVertical)">
                                      <p:cBhvr>
                                        <p:cTn id="22" dur="500"/>
                                        <p:tgtEl>
                                          <p:spTgt spid="3">
                                            <p:txEl>
                                              <p:pRg st="9" end="9"/>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barn(inVertical)">
                                      <p:cBhvr>
                                        <p:cTn id="25" dur="500"/>
                                        <p:tgtEl>
                                          <p:spTgt spid="3">
                                            <p:txEl>
                                              <p:pRg st="10" end="1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barn(inVertical)">
                                      <p:cBhvr>
                                        <p:cTn id="28" dur="500"/>
                                        <p:tgtEl>
                                          <p:spTgt spid="3">
                                            <p:txEl>
                                              <p:pRg st="12" end="1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animEffect transition="in" filter="barn(inVertical)">
                                      <p:cBhvr>
                                        <p:cTn id="31" dur="500"/>
                                        <p:tgtEl>
                                          <p:spTgt spid="3">
                                            <p:txEl>
                                              <p:pRg st="16" end="1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17" end="17"/>
                                            </p:txEl>
                                          </p:spTgt>
                                        </p:tgtEl>
                                        <p:attrNameLst>
                                          <p:attrName>style.visibility</p:attrName>
                                        </p:attrNameLst>
                                      </p:cBhvr>
                                      <p:to>
                                        <p:strVal val="visible"/>
                                      </p:to>
                                    </p:set>
                                    <p:animEffect transition="in" filter="barn(inVertical)">
                                      <p:cBhvr>
                                        <p:cTn id="34" dur="500"/>
                                        <p:tgtEl>
                                          <p:spTgt spid="3">
                                            <p:txEl>
                                              <p:pRg st="17" end="17"/>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19" end="19"/>
                                            </p:txEl>
                                          </p:spTgt>
                                        </p:tgtEl>
                                        <p:attrNameLst>
                                          <p:attrName>style.visibility</p:attrName>
                                        </p:attrNameLst>
                                      </p:cBhvr>
                                      <p:to>
                                        <p:strVal val="visible"/>
                                      </p:to>
                                    </p:set>
                                    <p:animEffect transition="in" filter="barn(inVertical)">
                                      <p:cBhvr>
                                        <p:cTn id="37"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fontScale="77500" lnSpcReduction="20000"/>
          </a:bodyPr>
          <a:lstStyle/>
          <a:p>
            <a:r>
              <a:rPr lang="es-AR" sz="2800" dirty="0" smtClean="0">
                <a:solidFill>
                  <a:schemeClr val="accent1">
                    <a:lumMod val="75000"/>
                  </a:schemeClr>
                </a:solidFill>
              </a:rPr>
              <a:t>D)_Tipos de vistas, Explique cada una</a:t>
            </a:r>
          </a:p>
          <a:p>
            <a:r>
              <a:rPr lang="es-AR" sz="2800" dirty="0" smtClean="0">
                <a:solidFill>
                  <a:schemeClr val="accent1">
                    <a:lumMod val="75000"/>
                  </a:schemeClr>
                </a:solidFill>
              </a:rPr>
              <a:t>Vistas para crear su presentación</a:t>
            </a:r>
          </a:p>
          <a:p>
            <a:r>
              <a:rPr lang="es-AR" sz="2800" dirty="0" smtClean="0"/>
              <a:t>Vista Normal</a:t>
            </a:r>
          </a:p>
          <a:p>
            <a:r>
              <a:rPr lang="es-AR" sz="2800" dirty="0" smtClean="0"/>
              <a:t>Puede ir a la vista Normal desde la barra de tareas Botón Vista normal en PowerPoint de la parte inferior de la ventana de diapositiva o desde la pestaña Vista de la cinta de opciones.</a:t>
            </a:r>
          </a:p>
          <a:p>
            <a:r>
              <a:rPr lang="es-AR" sz="2800" dirty="0" smtClean="0"/>
              <a:t>La vista Normal es el modo de edición en el que trabajará con más frecuencia para crear las diapositivas. Debajo, la vista Normal muestra miniaturas de diapositiva a la izquierda, una ventana grande que muestra la diapositiva actual y una sección debajo de la diapositiva actual donde puede escribir sus notas de orador clic y arrastrar las diapositivas a una nueva ubicación o agregar secciones para organizar las diapositivas en </a:t>
            </a:r>
            <a:r>
              <a:rPr lang="es-AR" sz="2800" smtClean="0"/>
              <a:t>grupos significativo para </a:t>
            </a:r>
            <a:r>
              <a:rPr lang="es-AR" sz="2800" dirty="0" smtClean="0"/>
              <a:t>cada diapositiva.</a:t>
            </a:r>
          </a:p>
          <a:p>
            <a:r>
              <a:rPr lang="es-AR" sz="2800" dirty="0" smtClean="0"/>
              <a:t>Vista Clasificador de diapositivas</a:t>
            </a:r>
          </a:p>
          <a:p>
            <a:r>
              <a:rPr lang="es-AR" sz="2800" dirty="0" smtClean="0"/>
              <a:t>Puede ir a la vista Clasificador de diapositivas desde la barra de tareas Muestra el botón Vista de diapositivas en PowerPoint. de la parte inferior de la ventana de diapositiva o desde la pestaña Vista de la cinta de opciones.</a:t>
            </a:r>
          </a:p>
          <a:p>
            <a:r>
              <a:rPr lang="es-AR" sz="2800" dirty="0" smtClean="0"/>
              <a:t>La vista Clasificador de diapositivas (a continuación) muestra todas las diapositivas de la presentación en diapositivas en miniatura en secuencia horizontal. La vista Presentación con diapositivas es útil si necesita reorganizar las diapositivas: solo tiene que hacer </a:t>
            </a:r>
            <a:endParaRPr lang="es-AR"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42" y="0"/>
            <a:ext cx="3357554" cy="100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957392"/>
          </a:xfrm>
        </p:spPr>
        <p:txBody>
          <a:bodyPr/>
          <a:lstStyle/>
          <a:p>
            <a:r>
              <a:rPr lang="es-AR" dirty="0" smtClean="0">
                <a:solidFill>
                  <a:schemeClr val="accent1">
                    <a:lumMod val="75000"/>
                  </a:schemeClr>
                </a:solidFill>
              </a:rPr>
              <a:t>E)_Animación y transición de cada una</a:t>
            </a:r>
          </a:p>
          <a:p>
            <a:r>
              <a:rPr lang="es-AR" dirty="0" smtClean="0">
                <a:solidFill>
                  <a:schemeClr val="accent1">
                    <a:lumMod val="75000"/>
                  </a:schemeClr>
                </a:solidFill>
              </a:rPr>
              <a:t>TRANCICIONES </a:t>
            </a:r>
          </a:p>
          <a:p>
            <a:r>
              <a:rPr lang="es-AR" dirty="0"/>
              <a:t>Los efectos de transición o transiciones, como también se conocen, son los movimientos de las diapositivas que ves cuando la presentación cambia de una diapositiva a otra. </a:t>
            </a:r>
          </a:p>
          <a:p>
            <a:r>
              <a:rPr lang="es-AR" dirty="0" smtClean="0">
                <a:solidFill>
                  <a:schemeClr val="accent2">
                    <a:lumMod val="75000"/>
                  </a:schemeClr>
                </a:solidFill>
              </a:rPr>
              <a:t>LAS ANIMACIONES</a:t>
            </a:r>
            <a:endParaRPr lang="es-AR" dirty="0">
              <a:solidFill>
                <a:schemeClr val="accent2">
                  <a:lumMod val="75000"/>
                </a:schemeClr>
              </a:solidFill>
            </a:endParaRPr>
          </a:p>
          <a:p>
            <a:r>
              <a:rPr lang="es-AR" dirty="0"/>
              <a:t>El término de animación en PowerPoint se refiere al movimiento de texto y objetos en la diapositiva, mientras que el término transición se refiere al movimiento de la diapositiva en una presentación.</a:t>
            </a:r>
          </a:p>
          <a:p>
            <a:r>
              <a:rPr lang="es-AR" dirty="0"/>
              <a:t>Los efectos de transición son diferentes a los efectos de animación.</a:t>
            </a:r>
          </a:p>
          <a:p>
            <a:endParaRPr lang="es-AR" dirty="0"/>
          </a:p>
          <a:p>
            <a:endParaRPr lang="es-A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933" y="4781550"/>
            <a:ext cx="22098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4828159"/>
            <a:ext cx="1769368" cy="1985540"/>
          </a:xfrm>
          <a:prstGeom prst="rect">
            <a:avLst/>
          </a:prstGeom>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3" y="5013176"/>
            <a:ext cx="2011685" cy="2011685"/>
          </a:xfrm>
          <a:prstGeom prst="rect">
            <a:avLst/>
          </a:prstGeom>
        </p:spPr>
      </p:pic>
    </p:spTree>
    <p:extLst>
      <p:ext uri="{BB962C8B-B14F-4D97-AF65-F5344CB8AC3E}">
        <p14:creationId xmlns:p14="http://schemas.microsoft.com/office/powerpoint/2010/main" val="6187339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183</TotalTime>
  <Words>1107</Words>
  <Application>Microsoft Office PowerPoint</Application>
  <PresentationFormat>Presentación en pantalla (4:3)</PresentationFormat>
  <Paragraphs>84</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Flujo</vt:lpstr>
      <vt:lpstr> TALER LABORATORIO DE INFORMÁTICA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del prado laboratorio de informática</dc:title>
  <dc:creator>Secundaria</dc:creator>
  <cp:lastModifiedBy>Secundaria</cp:lastModifiedBy>
  <cp:revision>40</cp:revision>
  <dcterms:created xsi:type="dcterms:W3CDTF">2022-10-18T18:03:48Z</dcterms:created>
  <dcterms:modified xsi:type="dcterms:W3CDTF">2022-10-31T18:42:19Z</dcterms:modified>
</cp:coreProperties>
</file>