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4DD40-8F2C-4D96-A6CA-2290DF30B266}" type="datetimeFigureOut">
              <a:rPr lang="es-AR" smtClean="0"/>
              <a:pPr/>
              <a:t>31/10/2022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1B99D-72A7-423D-AC0D-1B10A039B543}" type="slidenum">
              <a:rPr lang="es-AR" smtClean="0"/>
              <a:pPr/>
              <a:t>‹Nº›</a:t>
            </a:fld>
            <a:endParaRPr lang="es-AR"/>
          </a:p>
        </p:txBody>
      </p:sp>
    </p:spTree>
    <p:extLst>
      <p:ext uri="{BB962C8B-B14F-4D97-AF65-F5344CB8AC3E}">
        <p14:creationId xmlns:p14="http://schemas.microsoft.com/office/powerpoint/2010/main" val="145741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Hola</a:t>
            </a:r>
            <a:r>
              <a:rPr lang="es-AR" baseline="0" dirty="0" smtClean="0"/>
              <a:t> profe nunca entendí como poner un </a:t>
            </a:r>
            <a:r>
              <a:rPr lang="es-AR" baseline="0" dirty="0" err="1" smtClean="0"/>
              <a:t>gif</a:t>
            </a:r>
            <a:r>
              <a:rPr lang="es-AR" baseline="0" dirty="0" smtClean="0"/>
              <a:t> </a:t>
            </a:r>
            <a:r>
              <a:rPr lang="es-AR" baseline="0" dirty="0" smtClean="0">
                <a:sym typeface="Wingdings" pitchFamily="2" charset="2"/>
              </a:rPr>
              <a:t> </a:t>
            </a:r>
            <a:r>
              <a:rPr lang="es-AR" baseline="0" dirty="0" err="1" smtClean="0">
                <a:sym typeface="Wingdings" pitchFamily="2" charset="2"/>
              </a:rPr>
              <a:t>edit</a:t>
            </a:r>
            <a:r>
              <a:rPr lang="es-AR" baseline="0" smtClean="0">
                <a:sym typeface="Wingdings" pitchFamily="2" charset="2"/>
              </a:rPr>
              <a:t>: SI PUDE PROFE </a:t>
            </a:r>
            <a:endParaRPr lang="es-AR" dirty="0"/>
          </a:p>
        </p:txBody>
      </p:sp>
      <p:sp>
        <p:nvSpPr>
          <p:cNvPr id="4" name="3 Marcador de número de diapositiva"/>
          <p:cNvSpPr>
            <a:spLocks noGrp="1"/>
          </p:cNvSpPr>
          <p:nvPr>
            <p:ph type="sldNum" sz="quarter" idx="10"/>
          </p:nvPr>
        </p:nvSpPr>
        <p:spPr/>
        <p:txBody>
          <a:bodyPr/>
          <a:lstStyle/>
          <a:p>
            <a:fld id="{5E11B99D-72A7-423D-AC0D-1B10A039B543}" type="slidenum">
              <a:rPr lang="es-AR" smtClean="0"/>
              <a:pPr/>
              <a:t>1</a:t>
            </a:fld>
            <a:endParaRPr lang="es-AR"/>
          </a:p>
        </p:txBody>
      </p:sp>
    </p:spTree>
    <p:extLst>
      <p:ext uri="{BB962C8B-B14F-4D97-AF65-F5344CB8AC3E}">
        <p14:creationId xmlns:p14="http://schemas.microsoft.com/office/powerpoint/2010/main" val="112125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4A9A77C4-4DC8-4C25-9FCE-2CA140AF10CB}" type="datetimeFigureOut">
              <a:rPr lang="es-AR" smtClean="0"/>
              <a:pPr/>
              <a:t>31/10/2022</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980041-67CD-4DFD-97DE-E2CC6885D563}"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64980041-67CD-4DFD-97DE-E2CC6885D563}" type="slidenum">
              <a:rPr lang="es-AR" smtClean="0"/>
              <a:pPr/>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4A9A77C4-4DC8-4C25-9FCE-2CA140AF10CB}" type="datetimeFigureOut">
              <a:rPr lang="es-AR" smtClean="0"/>
              <a:pPr/>
              <a:t>31/10/2022</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64980041-67CD-4DFD-97DE-E2CC6885D563}"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4A9A77C4-4DC8-4C25-9FCE-2CA140AF10CB}" type="datetimeFigureOut">
              <a:rPr lang="es-AR" smtClean="0"/>
              <a:pPr/>
              <a:t>31/10/2022</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64980041-67CD-4DFD-97DE-E2CC6885D56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A9A77C4-4DC8-4C25-9FCE-2CA140AF10CB}" type="datetimeFigureOut">
              <a:rPr lang="es-AR" smtClean="0"/>
              <a:pPr/>
              <a:t>31/10/2022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4A9A77C4-4DC8-4C25-9FCE-2CA140AF10CB}" type="datetimeFigureOut">
              <a:rPr lang="es-AR" smtClean="0"/>
              <a:pPr/>
              <a:t>31/10/2022</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64980041-67CD-4DFD-97DE-E2CC6885D563}"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4A9A77C4-4DC8-4C25-9FCE-2CA140AF10CB}" type="datetimeFigureOut">
              <a:rPr lang="es-AR" smtClean="0"/>
              <a:pPr/>
              <a:t>31/10/2022</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64980041-67CD-4DFD-97DE-E2CC6885D56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4A9A77C4-4DC8-4C25-9FCE-2CA140AF10CB}" type="datetimeFigureOut">
              <a:rPr lang="es-AR" smtClean="0"/>
              <a:pPr/>
              <a:t>31/10/2022</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64980041-67CD-4DFD-97DE-E2CC6885D56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A9A77C4-4DC8-4C25-9FCE-2CA140AF10CB}" type="datetimeFigureOut">
              <a:rPr lang="es-AR" smtClean="0"/>
              <a:pPr/>
              <a:t>31/10/2022</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980041-67CD-4DFD-97DE-E2CC6885D563}"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nlyoffice.com/blog/es/2022/04/transiciones-powerpoi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gcfglobal.org/es/power-point-2010/-tipos-de-animacion/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jrmexico.com/app/LIGIE/files/02-2008/manualPowerPoint.pdf"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definicion.de/power-po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ctrTitle"/>
          </p:nvPr>
        </p:nvSpPr>
        <p:spPr/>
        <p:txBody>
          <a:bodyPr/>
          <a:lstStyle/>
          <a:p>
            <a:pPr algn="ctr"/>
            <a:r>
              <a:rPr lang="es-AR" dirty="0" smtClean="0"/>
              <a:t>Trabajo practico N4 </a:t>
            </a:r>
            <a:endParaRPr lang="es-AR" dirty="0"/>
          </a:p>
        </p:txBody>
      </p:sp>
      <p:sp>
        <p:nvSpPr>
          <p:cNvPr id="3" name="2 Subtítulo"/>
          <p:cNvSpPr>
            <a:spLocks noGrp="1"/>
          </p:cNvSpPr>
          <p:nvPr>
            <p:ph type="subTitle" idx="1"/>
          </p:nvPr>
        </p:nvSpPr>
        <p:spPr/>
        <p:txBody>
          <a:bodyPr/>
          <a:lstStyle/>
          <a:p>
            <a:pPr algn="ctr"/>
            <a:r>
              <a:rPr lang="es-AR" dirty="0" smtClean="0"/>
              <a:t>De: Morena Zenteno</a:t>
            </a:r>
            <a:endParaRPr lang="es-AR" dirty="0"/>
          </a:p>
        </p:txBody>
      </p:sp>
      <p:sp>
        <p:nvSpPr>
          <p:cNvPr id="4" name="3 CuadroTexto"/>
          <p:cNvSpPr txBox="1"/>
          <p:nvPr/>
        </p:nvSpPr>
        <p:spPr>
          <a:xfrm>
            <a:off x="2915816" y="5411275"/>
            <a:ext cx="3312368" cy="1200329"/>
          </a:xfrm>
          <a:prstGeom prst="rect">
            <a:avLst/>
          </a:prstGeom>
          <a:noFill/>
        </p:spPr>
        <p:txBody>
          <a:bodyPr wrap="square" rtlCol="0">
            <a:spAutoFit/>
          </a:bodyPr>
          <a:lstStyle/>
          <a:p>
            <a:r>
              <a:rPr lang="es-AR" dirty="0" smtClean="0">
                <a:solidFill>
                  <a:schemeClr val="bg1"/>
                </a:solidFill>
              </a:rPr>
              <a:t>Laboratorio de informática</a:t>
            </a:r>
          </a:p>
          <a:p>
            <a:r>
              <a:rPr lang="es-AR" dirty="0" smtClean="0">
                <a:solidFill>
                  <a:schemeClr val="bg1"/>
                </a:solidFill>
              </a:rPr>
              <a:t>Profe: Andrea Gomez</a:t>
            </a:r>
          </a:p>
          <a:p>
            <a:r>
              <a:rPr lang="es-AR" dirty="0" smtClean="0">
                <a:solidFill>
                  <a:schemeClr val="bg1"/>
                </a:solidFill>
              </a:rPr>
              <a:t>Colegio del Prado</a:t>
            </a:r>
          </a:p>
          <a:p>
            <a:r>
              <a:rPr lang="es-AR" dirty="0" smtClean="0">
                <a:solidFill>
                  <a:schemeClr val="bg1"/>
                </a:solidFill>
              </a:rPr>
              <a:t>1ª  2022</a:t>
            </a:r>
            <a:endParaRPr lang="es-AR" dirty="0">
              <a:solidFill>
                <a:schemeClr val="bg1"/>
              </a:solidFill>
            </a:endParaRPr>
          </a:p>
        </p:txBody>
      </p:sp>
      <p:pic>
        <p:nvPicPr>
          <p:cNvPr id="5" name="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4468479"/>
            <a:ext cx="2143125" cy="2143125"/>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264" y="3068960"/>
            <a:ext cx="2009964" cy="1710563"/>
          </a:xfrm>
          <a:prstGeom prst="rect">
            <a:avLst/>
          </a:prstGeom>
        </p:spPr>
      </p:pic>
    </p:spTree>
    <p:extLst>
      <p:ext uri="{BB962C8B-B14F-4D97-AF65-F5344CB8AC3E}">
        <p14:creationId xmlns:p14="http://schemas.microsoft.com/office/powerpoint/2010/main" val="4276792222"/>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3" name="click.wav"/>
          </p:stSnd>
        </p:sndAc>
      </p:transition>
    </mc:Choice>
    <mc:Fallback>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Respuesta E (transiciones)</a:t>
            </a:r>
            <a:endParaRPr lang="es-AR" dirty="0"/>
          </a:p>
        </p:txBody>
      </p:sp>
      <p:sp>
        <p:nvSpPr>
          <p:cNvPr id="3" name="2 Marcador de contenido"/>
          <p:cNvSpPr>
            <a:spLocks noGrp="1"/>
          </p:cNvSpPr>
          <p:nvPr>
            <p:ph idx="1"/>
          </p:nvPr>
        </p:nvSpPr>
        <p:spPr>
          <a:xfrm>
            <a:off x="467544" y="1412776"/>
            <a:ext cx="5760640" cy="4572000"/>
          </a:xfrm>
        </p:spPr>
        <p:txBody>
          <a:bodyPr>
            <a:normAutofit fontScale="85000" lnSpcReduction="10000"/>
          </a:bodyPr>
          <a:lstStyle/>
          <a:p>
            <a:pPr marL="64008" indent="0">
              <a:buNone/>
            </a:pPr>
            <a:r>
              <a:rPr lang="es-AR" sz="1200" dirty="0" smtClean="0"/>
              <a:t>Algunas transiciones son:</a:t>
            </a:r>
          </a:p>
          <a:p>
            <a:r>
              <a:rPr lang="es-AR" sz="1200" dirty="0"/>
              <a:t>Desvanecer: la diapositiva se hace visible gradualmente,</a:t>
            </a:r>
          </a:p>
          <a:p>
            <a:r>
              <a:rPr lang="es-AR" sz="1200" dirty="0"/>
              <a:t>Empujar: la diapositiva aparece desde los lados izquierdo o derecho, abajo o arriba,</a:t>
            </a:r>
          </a:p>
          <a:p>
            <a:r>
              <a:rPr lang="es-AR" sz="1200" dirty="0"/>
              <a:t>Barrer se utiliza para limpiar el contenido de un área de la diapositiva desde una dirección especificada,</a:t>
            </a:r>
          </a:p>
          <a:p>
            <a:r>
              <a:rPr lang="es-AR" sz="1200" dirty="0"/>
              <a:t>Dividir: une las mitades de una diapositiva desde una dirección determinada,</a:t>
            </a:r>
          </a:p>
          <a:p>
            <a:r>
              <a:rPr lang="es-AR" sz="1200" dirty="0"/>
              <a:t>Revelar: la diapositiva anterior revela la siguiente desde una dirección determinada,</a:t>
            </a:r>
          </a:p>
          <a:p>
            <a:r>
              <a:rPr lang="es-AR" sz="1200" dirty="0"/>
              <a:t>Cubrir es la opción opuesta a la anterior,</a:t>
            </a:r>
          </a:p>
          <a:p>
            <a:r>
              <a:rPr lang="es-AR" sz="1200" dirty="0"/>
              <a:t>Reloj: la diapositiva aparece en el sentido de las agujas del reloj, en el sentido contrario o en ambos sentidos a la vez,</a:t>
            </a:r>
          </a:p>
          <a:p>
            <a:r>
              <a:rPr lang="es-AR" sz="1200" dirty="0"/>
              <a:t>Zoom: la diapositiva actual se acerca/aleja o se acerca y gira para mostrar la siguiente.</a:t>
            </a:r>
          </a:p>
          <a:p>
            <a:pPr marL="64008" indent="0">
              <a:buNone/>
            </a:pPr>
            <a:r>
              <a:rPr lang="es-AR" sz="1200" dirty="0"/>
              <a:t>Entre otras transiciones de PowerPoint puedes encontrar también:</a:t>
            </a:r>
          </a:p>
          <a:p>
            <a:endParaRPr lang="es-AR" sz="1200" dirty="0"/>
          </a:p>
          <a:p>
            <a:r>
              <a:rPr lang="es-AR" sz="1200" dirty="0"/>
              <a:t>Transición Transformar en PowerPoint</a:t>
            </a:r>
          </a:p>
          <a:p>
            <a:r>
              <a:rPr lang="es-AR" sz="1200" dirty="0"/>
              <a:t>Utilízalo para hacer un efecto de movimiento a los elementos elegidos en la diapositiva. Parece una animación pero no lo es, debido a un truco con dos diapositivas que parecen casi iguales. Por ejemplo, la segunda tiene los mismos elementos, pero un poco más grandes, en comparación con la primera. En nuestro caso, la transición aplicada hace que los objetos sean más grandes. Puedes usarlo para diferentes elementos del gráfico.</a:t>
            </a:r>
          </a:p>
          <a:p>
            <a:endParaRPr lang="es-AR" sz="1200" dirty="0"/>
          </a:p>
          <a:p>
            <a:r>
              <a:rPr lang="es-AR" sz="1200" dirty="0"/>
              <a:t>Transición de texto en PowerPoint</a:t>
            </a:r>
          </a:p>
          <a:p>
            <a:r>
              <a:rPr lang="es-AR" sz="1200" dirty="0"/>
              <a:t>Este efecto te permite hacer aparecer un conjunto de elementos a la vez. Principalmente lo utilizan para que el texto aparezca letra por letra o palabra por palabra para crear un efecto visual de “escritura</a:t>
            </a:r>
            <a:r>
              <a:rPr lang="es-AR" sz="1200" dirty="0" smtClean="0"/>
              <a:t>”.</a:t>
            </a:r>
          </a:p>
          <a:p>
            <a:r>
              <a:rPr lang="es-AR" sz="1200" dirty="0" smtClean="0"/>
              <a:t>Fuentes: </a:t>
            </a:r>
            <a:r>
              <a:rPr lang="es-AR" sz="1200" dirty="0" smtClean="0">
                <a:hlinkClick r:id="rId2"/>
              </a:rPr>
              <a:t>https</a:t>
            </a:r>
            <a:r>
              <a:rPr lang="es-AR" sz="1200" dirty="0">
                <a:hlinkClick r:id="rId2"/>
              </a:rPr>
              <a:t>://www.onlyoffice.com/blog/es/2022/04/transiciones-powerpoint</a:t>
            </a:r>
            <a:r>
              <a:rPr lang="es-AR" sz="1200" dirty="0" smtClean="0">
                <a:hlinkClick r:id="rId2"/>
              </a:rPr>
              <a:t>/</a:t>
            </a:r>
            <a:r>
              <a:rPr lang="es-AR" sz="1200" dirty="0" smtClean="0"/>
              <a:t>  </a:t>
            </a:r>
            <a:endParaRPr lang="es-AR" sz="1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225" y="1268760"/>
            <a:ext cx="298782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126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2000"/>
                                        <p:tgtEl>
                                          <p:spTgt spid="3">
                                            <p:txEl>
                                              <p:pRg st="8" end="8"/>
                                            </p:txEl>
                                          </p:spTgt>
                                        </p:tgtEl>
                                      </p:cBhvr>
                                    </p:animEffect>
                                    <p:anim calcmode="lin" valueType="num">
                                      <p:cBhvr>
                                        <p:cTn id="70"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1"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2000"/>
                                        <p:tgtEl>
                                          <p:spTgt spid="3">
                                            <p:txEl>
                                              <p:pRg st="9" end="9"/>
                                            </p:txEl>
                                          </p:spTgt>
                                        </p:tgtEl>
                                      </p:cBhvr>
                                    </p:animEffect>
                                    <p:anim calcmode="lin" valueType="num">
                                      <p:cBhvr>
                                        <p:cTn id="77"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8"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Effect transition="in" filter="fade">
                                      <p:cBhvr>
                                        <p:cTn id="83" dur="2000"/>
                                        <p:tgtEl>
                                          <p:spTgt spid="3">
                                            <p:txEl>
                                              <p:pRg st="11" end="11"/>
                                            </p:txEl>
                                          </p:spTgt>
                                        </p:tgtEl>
                                      </p:cBhvr>
                                    </p:animEffect>
                                    <p:anim calcmode="lin" valueType="num">
                                      <p:cBhvr>
                                        <p:cTn id="84"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85"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Effect transition="in" filter="fade">
                                      <p:cBhvr>
                                        <p:cTn id="90" dur="2000"/>
                                        <p:tgtEl>
                                          <p:spTgt spid="3">
                                            <p:txEl>
                                              <p:pRg st="12" end="12"/>
                                            </p:txEl>
                                          </p:spTgt>
                                        </p:tgtEl>
                                      </p:cBhvr>
                                    </p:animEffect>
                                    <p:anim calcmode="lin" valueType="num">
                                      <p:cBhvr>
                                        <p:cTn id="91"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92"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Effect transition="in" filter="fade">
                                      <p:cBhvr>
                                        <p:cTn id="97" dur="2000"/>
                                        <p:tgtEl>
                                          <p:spTgt spid="3">
                                            <p:txEl>
                                              <p:pRg st="14" end="14"/>
                                            </p:txEl>
                                          </p:spTgt>
                                        </p:tgtEl>
                                      </p:cBhvr>
                                    </p:animEffect>
                                    <p:anim calcmode="lin" valueType="num">
                                      <p:cBhvr>
                                        <p:cTn id="98"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99"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
                                            <p:txEl>
                                              <p:pRg st="15" end="15"/>
                                            </p:txEl>
                                          </p:spTgt>
                                        </p:tgtEl>
                                        <p:attrNameLst>
                                          <p:attrName>style.visibility</p:attrName>
                                        </p:attrNameLst>
                                      </p:cBhvr>
                                      <p:to>
                                        <p:strVal val="visible"/>
                                      </p:to>
                                    </p:set>
                                    <p:animEffect transition="in" filter="fade">
                                      <p:cBhvr>
                                        <p:cTn id="104" dur="2000"/>
                                        <p:tgtEl>
                                          <p:spTgt spid="3">
                                            <p:txEl>
                                              <p:pRg st="15" end="15"/>
                                            </p:txEl>
                                          </p:spTgt>
                                        </p:tgtEl>
                                      </p:cBhvr>
                                    </p:animEffect>
                                    <p:anim calcmode="lin" valueType="num">
                                      <p:cBhvr>
                                        <p:cTn id="105" dur="2000" fill="hold"/>
                                        <p:tgtEl>
                                          <p:spTgt spid="3">
                                            <p:txEl>
                                              <p:pRg st="15" end="15"/>
                                            </p:txEl>
                                          </p:spTgt>
                                        </p:tgtEl>
                                        <p:attrNameLst>
                                          <p:attrName>ppt_w</p:attrName>
                                        </p:attrNameLst>
                                      </p:cBhvr>
                                      <p:tavLst>
                                        <p:tav tm="0" fmla="#ppt_w*sin(2.5*pi*$)">
                                          <p:val>
                                            <p:fltVal val="0"/>
                                          </p:val>
                                        </p:tav>
                                        <p:tav tm="100000">
                                          <p:val>
                                            <p:fltVal val="1"/>
                                          </p:val>
                                        </p:tav>
                                      </p:tavLst>
                                    </p:anim>
                                    <p:anim calcmode="lin" valueType="num">
                                      <p:cBhvr>
                                        <p:cTn id="106" dur="2000" fill="hold"/>
                                        <p:tgtEl>
                                          <p:spTgt spid="3">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3">
                                            <p:txEl>
                                              <p:pRg st="16" end="16"/>
                                            </p:txEl>
                                          </p:spTgt>
                                        </p:tgtEl>
                                        <p:attrNameLst>
                                          <p:attrName>style.visibility</p:attrName>
                                        </p:attrNameLst>
                                      </p:cBhvr>
                                      <p:to>
                                        <p:strVal val="visible"/>
                                      </p:to>
                                    </p:set>
                                    <p:animEffect transition="in" filter="fade">
                                      <p:cBhvr>
                                        <p:cTn id="111" dur="2000"/>
                                        <p:tgtEl>
                                          <p:spTgt spid="3">
                                            <p:txEl>
                                              <p:pRg st="16" end="16"/>
                                            </p:txEl>
                                          </p:spTgt>
                                        </p:tgtEl>
                                      </p:cBhvr>
                                    </p:animEffect>
                                    <p:anim calcmode="lin" valueType="num">
                                      <p:cBhvr>
                                        <p:cTn id="112" dur="2000" fill="hold"/>
                                        <p:tgtEl>
                                          <p:spTgt spid="3">
                                            <p:txEl>
                                              <p:pRg st="16" end="16"/>
                                            </p:txEl>
                                          </p:spTgt>
                                        </p:tgtEl>
                                        <p:attrNameLst>
                                          <p:attrName>ppt_w</p:attrName>
                                        </p:attrNameLst>
                                      </p:cBhvr>
                                      <p:tavLst>
                                        <p:tav tm="0" fmla="#ppt_w*sin(2.5*pi*$)">
                                          <p:val>
                                            <p:fltVal val="0"/>
                                          </p:val>
                                        </p:tav>
                                        <p:tav tm="100000">
                                          <p:val>
                                            <p:fltVal val="1"/>
                                          </p:val>
                                        </p:tav>
                                      </p:tavLst>
                                    </p:anim>
                                    <p:anim calcmode="lin" valueType="num">
                                      <p:cBhvr>
                                        <p:cTn id="113" dur="2000" fill="hold"/>
                                        <p:tgtEl>
                                          <p:spTgt spid="3">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8" presetClass="emph" presetSubtype="0" fill="hold" nodeType="clickEffect">
                                  <p:stCondLst>
                                    <p:cond delay="0"/>
                                  </p:stCondLst>
                                  <p:childTnLst>
                                    <p:animRot by="21600000">
                                      <p:cBhvr>
                                        <p:cTn id="117" dur="2000" fill="hold"/>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Repuesta E (animaciones)</a:t>
            </a:r>
            <a:endParaRPr lang="es-AR" dirty="0"/>
          </a:p>
        </p:txBody>
      </p:sp>
      <p:sp>
        <p:nvSpPr>
          <p:cNvPr id="3" name="2 Marcador de contenido"/>
          <p:cNvSpPr>
            <a:spLocks noGrp="1"/>
          </p:cNvSpPr>
          <p:nvPr>
            <p:ph idx="1"/>
          </p:nvPr>
        </p:nvSpPr>
        <p:spPr>
          <a:xfrm>
            <a:off x="107504" y="1484784"/>
            <a:ext cx="4824536" cy="4537976"/>
          </a:xfrm>
        </p:spPr>
        <p:txBody>
          <a:bodyPr>
            <a:noAutofit/>
          </a:bodyPr>
          <a:lstStyle/>
          <a:p>
            <a:r>
              <a:rPr lang="es-AR" sz="1100" dirty="0" smtClean="0"/>
              <a:t>Los tipos de animaciones son:</a:t>
            </a:r>
          </a:p>
          <a:p>
            <a:r>
              <a:rPr lang="es-AR" sz="1100" dirty="0"/>
              <a:t> </a:t>
            </a:r>
            <a:r>
              <a:rPr lang="es-AR" sz="1100" dirty="0" smtClean="0"/>
              <a:t>Entrada:</a:t>
            </a:r>
            <a:endParaRPr lang="es-AR" sz="1100" dirty="0"/>
          </a:p>
          <a:p>
            <a:pPr marL="64008" indent="0">
              <a:buNone/>
            </a:pPr>
            <a:r>
              <a:rPr lang="es-AR" sz="1100" dirty="0"/>
              <a:t>Estos efectos controlan el modo en que el objeto entra en la diapositiva.</a:t>
            </a:r>
          </a:p>
          <a:p>
            <a:pPr marL="64008" indent="0">
              <a:buNone/>
            </a:pPr>
            <a:r>
              <a:rPr lang="es-AR" sz="1100" dirty="0" smtClean="0"/>
              <a:t>Por </a:t>
            </a:r>
            <a:r>
              <a:rPr lang="es-AR" sz="1100" dirty="0"/>
              <a:t>ejemplo, con la opción Rebote, el objeto caerá sobre el porta objetos y después rebotará varias veces.</a:t>
            </a:r>
          </a:p>
          <a:p>
            <a:endParaRPr lang="es-AR" sz="1100" dirty="0"/>
          </a:p>
          <a:p>
            <a:r>
              <a:rPr lang="es-AR" sz="1100" dirty="0"/>
              <a:t>Efectos de entrada</a:t>
            </a:r>
          </a:p>
          <a:p>
            <a:pPr marL="64008" indent="0">
              <a:buNone/>
            </a:pPr>
            <a:r>
              <a:rPr lang="es-AR" sz="1100" dirty="0" smtClean="0"/>
              <a:t> Énfasis:</a:t>
            </a:r>
            <a:endParaRPr lang="es-AR" sz="1100" dirty="0"/>
          </a:p>
          <a:p>
            <a:pPr marL="64008" indent="0">
              <a:buNone/>
            </a:pPr>
            <a:r>
              <a:rPr lang="es-AR" sz="1100" dirty="0"/>
              <a:t>Generalmente al hacer clic con el ratón, la animación se reproduce cuando el objeto está en la diapositiva. Por ejemplo, puedes hacer que un objeto gire al pulsarlo, empleando la opción Girar.</a:t>
            </a:r>
          </a:p>
          <a:p>
            <a:endParaRPr lang="es-AR" sz="1100" dirty="0"/>
          </a:p>
          <a:p>
            <a:r>
              <a:rPr lang="es-AR" sz="1100" dirty="0"/>
              <a:t>Efectos de énfasis</a:t>
            </a:r>
          </a:p>
          <a:p>
            <a:pPr marL="64008" indent="0">
              <a:buNone/>
            </a:pPr>
            <a:r>
              <a:rPr lang="es-AR" sz="1100" dirty="0" smtClean="0"/>
              <a:t> Salir:</a:t>
            </a:r>
            <a:endParaRPr lang="es-AR" sz="1100" dirty="0"/>
          </a:p>
          <a:p>
            <a:pPr marL="64008" indent="0">
              <a:buNone/>
            </a:pPr>
            <a:r>
              <a:rPr lang="es-AR" sz="1100" dirty="0"/>
              <a:t>Con estas animaciones puedes controlar la manera en que el objeto sale de la diapositiva.</a:t>
            </a:r>
          </a:p>
          <a:p>
            <a:pPr marL="64008" indent="0">
              <a:buNone/>
            </a:pPr>
            <a:r>
              <a:rPr lang="es-AR" sz="1100" dirty="0" smtClean="0"/>
              <a:t>Por </a:t>
            </a:r>
            <a:r>
              <a:rPr lang="es-AR" sz="1100" dirty="0"/>
              <a:t>ejemplo,  si deseas que el objeto se desvanezca, puedes aplicar la animación Desvanecer.</a:t>
            </a:r>
          </a:p>
          <a:p>
            <a:endParaRPr lang="es-AR" sz="1100" dirty="0"/>
          </a:p>
          <a:p>
            <a:r>
              <a:rPr lang="es-AR" sz="1100" dirty="0"/>
              <a:t>Efectos de salir</a:t>
            </a:r>
          </a:p>
          <a:p>
            <a:pPr marL="64008" indent="0">
              <a:buNone/>
            </a:pPr>
            <a:r>
              <a:rPr lang="es-AR" sz="1100" dirty="0" smtClean="0"/>
              <a:t>Trayectorias </a:t>
            </a:r>
            <a:r>
              <a:rPr lang="es-AR" sz="1100" dirty="0"/>
              <a:t>de la </a:t>
            </a:r>
            <a:r>
              <a:rPr lang="es-AR" sz="1100" dirty="0" smtClean="0"/>
              <a:t>animación:</a:t>
            </a:r>
            <a:endParaRPr lang="es-AR" sz="1100" dirty="0"/>
          </a:p>
          <a:p>
            <a:pPr marL="64008" indent="0">
              <a:buNone/>
            </a:pPr>
            <a:r>
              <a:rPr lang="es-AR" sz="1100" dirty="0"/>
              <a:t>Son animaciones similares a los efectos de énfasis, con la diferencia de que el objeto se mueve dentro de la diapositiva, a lo largo de una trayectoria predeterminada, por ejemplo, un círculo o en línea recta</a:t>
            </a:r>
            <a:r>
              <a:rPr lang="es-AR" sz="1100" dirty="0" smtClean="0"/>
              <a:t>.</a:t>
            </a:r>
          </a:p>
          <a:p>
            <a:pPr marL="64008" indent="0">
              <a:buNone/>
            </a:pPr>
            <a:r>
              <a:rPr lang="es-AR" sz="1100" dirty="0"/>
              <a:t>Fuentes: </a:t>
            </a:r>
            <a:r>
              <a:rPr lang="es-AR" sz="1100" dirty="0">
                <a:hlinkClick r:id="rId2"/>
              </a:rPr>
              <a:t>https://edu.gcfglobal.org/es/power-point-2010/-tipos-de-animacion/1</a:t>
            </a:r>
            <a:r>
              <a:rPr lang="es-AR" sz="1100" dirty="0" smtClean="0">
                <a:hlinkClick r:id="rId2"/>
              </a:rPr>
              <a:t>/</a:t>
            </a:r>
            <a:r>
              <a:rPr lang="es-AR" sz="1100" dirty="0" smtClean="0"/>
              <a:t> </a:t>
            </a:r>
            <a:endParaRPr lang="es-AR" sz="1100" dirty="0"/>
          </a:p>
          <a:p>
            <a:endParaRPr lang="es-AR" sz="1100" dirty="0"/>
          </a:p>
          <a:p>
            <a:pPr marL="64008" indent="0">
              <a:buNone/>
            </a:pPr>
            <a:endParaRPr lang="es-AR" sz="11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4254252"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505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2" end="2"/>
                                            </p:txEl>
                                          </p:spTgt>
                                        </p:tgtEl>
                                        <p:attrNameLst>
                                          <p:attrName>r</p:attrName>
                                        </p:attrNameLst>
                                      </p:cBhvr>
                                    </p:animRot>
                                    <p:animRot by="-240000">
                                      <p:cBhvr>
                                        <p:cTn id="28" dur="200" fill="hold">
                                          <p:stCondLst>
                                            <p:cond delay="200"/>
                                          </p:stCondLst>
                                        </p:cTn>
                                        <p:tgtEl>
                                          <p:spTgt spid="3">
                                            <p:txEl>
                                              <p:pRg st="2" end="2"/>
                                            </p:txEl>
                                          </p:spTgt>
                                        </p:tgtEl>
                                        <p:attrNameLst>
                                          <p:attrName>r</p:attrName>
                                        </p:attrNameLst>
                                      </p:cBhvr>
                                    </p:animRot>
                                    <p:animRot by="240000">
                                      <p:cBhvr>
                                        <p:cTn id="29" dur="200" fill="hold">
                                          <p:stCondLst>
                                            <p:cond delay="400"/>
                                          </p:stCondLst>
                                        </p:cTn>
                                        <p:tgtEl>
                                          <p:spTgt spid="3">
                                            <p:txEl>
                                              <p:pRg st="2" end="2"/>
                                            </p:txEl>
                                          </p:spTgt>
                                        </p:tgtEl>
                                        <p:attrNameLst>
                                          <p:attrName>r</p:attrName>
                                        </p:attrNameLst>
                                      </p:cBhvr>
                                    </p:animRot>
                                    <p:animRot by="-240000">
                                      <p:cBhvr>
                                        <p:cTn id="30" dur="200" fill="hold">
                                          <p:stCondLst>
                                            <p:cond delay="600"/>
                                          </p:stCondLst>
                                        </p:cTn>
                                        <p:tgtEl>
                                          <p:spTgt spid="3">
                                            <p:txEl>
                                              <p:pRg st="2" end="2"/>
                                            </p:txEl>
                                          </p:spTgt>
                                        </p:tgtEl>
                                        <p:attrNameLst>
                                          <p:attrName>r</p:attrName>
                                        </p:attrNameLst>
                                      </p:cBhvr>
                                    </p:animRot>
                                    <p:animRot by="120000">
                                      <p:cBhvr>
                                        <p:cTn id="31" dur="200" fill="hold">
                                          <p:stCondLst>
                                            <p:cond delay="80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3">
                                            <p:txEl>
                                              <p:pRg st="3" end="3"/>
                                            </p:txEl>
                                          </p:spTgt>
                                        </p:tgtEl>
                                        <p:attrNameLst>
                                          <p:attrName>r</p:attrName>
                                        </p:attrNameLst>
                                      </p:cBhvr>
                                    </p:animRot>
                                    <p:animRot by="-240000">
                                      <p:cBhvr>
                                        <p:cTn id="36" dur="200" fill="hold">
                                          <p:stCondLst>
                                            <p:cond delay="200"/>
                                          </p:stCondLst>
                                        </p:cTn>
                                        <p:tgtEl>
                                          <p:spTgt spid="3">
                                            <p:txEl>
                                              <p:pRg st="3" end="3"/>
                                            </p:txEl>
                                          </p:spTgt>
                                        </p:tgtEl>
                                        <p:attrNameLst>
                                          <p:attrName>r</p:attrName>
                                        </p:attrNameLst>
                                      </p:cBhvr>
                                    </p:animRot>
                                    <p:animRot by="240000">
                                      <p:cBhvr>
                                        <p:cTn id="37" dur="200" fill="hold">
                                          <p:stCondLst>
                                            <p:cond delay="400"/>
                                          </p:stCondLst>
                                        </p:cTn>
                                        <p:tgtEl>
                                          <p:spTgt spid="3">
                                            <p:txEl>
                                              <p:pRg st="3" end="3"/>
                                            </p:txEl>
                                          </p:spTgt>
                                        </p:tgtEl>
                                        <p:attrNameLst>
                                          <p:attrName>r</p:attrName>
                                        </p:attrNameLst>
                                      </p:cBhvr>
                                    </p:animRot>
                                    <p:animRot by="-240000">
                                      <p:cBhvr>
                                        <p:cTn id="38" dur="200" fill="hold">
                                          <p:stCondLst>
                                            <p:cond delay="600"/>
                                          </p:stCondLst>
                                        </p:cTn>
                                        <p:tgtEl>
                                          <p:spTgt spid="3">
                                            <p:txEl>
                                              <p:pRg st="3" end="3"/>
                                            </p:txEl>
                                          </p:spTgt>
                                        </p:tgtEl>
                                        <p:attrNameLst>
                                          <p:attrName>r</p:attrName>
                                        </p:attrNameLst>
                                      </p:cBhvr>
                                    </p:animRot>
                                    <p:animRot by="120000">
                                      <p:cBhvr>
                                        <p:cTn id="39" dur="200" fill="hold">
                                          <p:stCondLst>
                                            <p:cond delay="80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3">
                                            <p:txEl>
                                              <p:pRg st="5" end="5"/>
                                            </p:txEl>
                                          </p:spTgt>
                                        </p:tgtEl>
                                        <p:attrNameLst>
                                          <p:attrName>r</p:attrName>
                                        </p:attrNameLst>
                                      </p:cBhvr>
                                    </p:animRot>
                                    <p:animRot by="-240000">
                                      <p:cBhvr>
                                        <p:cTn id="44" dur="200" fill="hold">
                                          <p:stCondLst>
                                            <p:cond delay="200"/>
                                          </p:stCondLst>
                                        </p:cTn>
                                        <p:tgtEl>
                                          <p:spTgt spid="3">
                                            <p:txEl>
                                              <p:pRg st="5" end="5"/>
                                            </p:txEl>
                                          </p:spTgt>
                                        </p:tgtEl>
                                        <p:attrNameLst>
                                          <p:attrName>r</p:attrName>
                                        </p:attrNameLst>
                                      </p:cBhvr>
                                    </p:animRot>
                                    <p:animRot by="240000">
                                      <p:cBhvr>
                                        <p:cTn id="45" dur="200" fill="hold">
                                          <p:stCondLst>
                                            <p:cond delay="400"/>
                                          </p:stCondLst>
                                        </p:cTn>
                                        <p:tgtEl>
                                          <p:spTgt spid="3">
                                            <p:txEl>
                                              <p:pRg st="5" end="5"/>
                                            </p:txEl>
                                          </p:spTgt>
                                        </p:tgtEl>
                                        <p:attrNameLst>
                                          <p:attrName>r</p:attrName>
                                        </p:attrNameLst>
                                      </p:cBhvr>
                                    </p:animRot>
                                    <p:animRot by="-240000">
                                      <p:cBhvr>
                                        <p:cTn id="46" dur="200" fill="hold">
                                          <p:stCondLst>
                                            <p:cond delay="600"/>
                                          </p:stCondLst>
                                        </p:cTn>
                                        <p:tgtEl>
                                          <p:spTgt spid="3">
                                            <p:txEl>
                                              <p:pRg st="5" end="5"/>
                                            </p:txEl>
                                          </p:spTgt>
                                        </p:tgtEl>
                                        <p:attrNameLst>
                                          <p:attrName>r</p:attrName>
                                        </p:attrNameLst>
                                      </p:cBhvr>
                                    </p:animRot>
                                    <p:animRot by="120000">
                                      <p:cBhvr>
                                        <p:cTn id="47" dur="200" fill="hold">
                                          <p:stCondLst>
                                            <p:cond delay="800"/>
                                          </p:stCondLst>
                                        </p:cTn>
                                        <p:tgtEl>
                                          <p:spTgt spid="3">
                                            <p:txEl>
                                              <p:pRg st="5" end="5"/>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3">
                                            <p:txEl>
                                              <p:pRg st="6" end="6"/>
                                            </p:txEl>
                                          </p:spTgt>
                                        </p:tgtEl>
                                        <p:attrNameLst>
                                          <p:attrName>r</p:attrName>
                                        </p:attrNameLst>
                                      </p:cBhvr>
                                    </p:animRot>
                                    <p:animRot by="-240000">
                                      <p:cBhvr>
                                        <p:cTn id="52" dur="200" fill="hold">
                                          <p:stCondLst>
                                            <p:cond delay="200"/>
                                          </p:stCondLst>
                                        </p:cTn>
                                        <p:tgtEl>
                                          <p:spTgt spid="3">
                                            <p:txEl>
                                              <p:pRg st="6" end="6"/>
                                            </p:txEl>
                                          </p:spTgt>
                                        </p:tgtEl>
                                        <p:attrNameLst>
                                          <p:attrName>r</p:attrName>
                                        </p:attrNameLst>
                                      </p:cBhvr>
                                    </p:animRot>
                                    <p:animRot by="240000">
                                      <p:cBhvr>
                                        <p:cTn id="53" dur="200" fill="hold">
                                          <p:stCondLst>
                                            <p:cond delay="400"/>
                                          </p:stCondLst>
                                        </p:cTn>
                                        <p:tgtEl>
                                          <p:spTgt spid="3">
                                            <p:txEl>
                                              <p:pRg st="6" end="6"/>
                                            </p:txEl>
                                          </p:spTgt>
                                        </p:tgtEl>
                                        <p:attrNameLst>
                                          <p:attrName>r</p:attrName>
                                        </p:attrNameLst>
                                      </p:cBhvr>
                                    </p:animRot>
                                    <p:animRot by="-240000">
                                      <p:cBhvr>
                                        <p:cTn id="54" dur="200" fill="hold">
                                          <p:stCondLst>
                                            <p:cond delay="600"/>
                                          </p:stCondLst>
                                        </p:cTn>
                                        <p:tgtEl>
                                          <p:spTgt spid="3">
                                            <p:txEl>
                                              <p:pRg st="6" end="6"/>
                                            </p:txEl>
                                          </p:spTgt>
                                        </p:tgtEl>
                                        <p:attrNameLst>
                                          <p:attrName>r</p:attrName>
                                        </p:attrNameLst>
                                      </p:cBhvr>
                                    </p:animRot>
                                    <p:animRot by="120000">
                                      <p:cBhvr>
                                        <p:cTn id="55" dur="200" fill="hold">
                                          <p:stCondLst>
                                            <p:cond delay="800"/>
                                          </p:stCondLst>
                                        </p:cTn>
                                        <p:tgtEl>
                                          <p:spTgt spid="3">
                                            <p:txEl>
                                              <p:pRg st="6" end="6"/>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3">
                                            <p:txEl>
                                              <p:pRg st="7" end="7"/>
                                            </p:txEl>
                                          </p:spTgt>
                                        </p:tgtEl>
                                        <p:attrNameLst>
                                          <p:attrName>r</p:attrName>
                                        </p:attrNameLst>
                                      </p:cBhvr>
                                    </p:animRot>
                                    <p:animRot by="-240000">
                                      <p:cBhvr>
                                        <p:cTn id="60" dur="200" fill="hold">
                                          <p:stCondLst>
                                            <p:cond delay="200"/>
                                          </p:stCondLst>
                                        </p:cTn>
                                        <p:tgtEl>
                                          <p:spTgt spid="3">
                                            <p:txEl>
                                              <p:pRg st="7" end="7"/>
                                            </p:txEl>
                                          </p:spTgt>
                                        </p:tgtEl>
                                        <p:attrNameLst>
                                          <p:attrName>r</p:attrName>
                                        </p:attrNameLst>
                                      </p:cBhvr>
                                    </p:animRot>
                                    <p:animRot by="240000">
                                      <p:cBhvr>
                                        <p:cTn id="61" dur="200" fill="hold">
                                          <p:stCondLst>
                                            <p:cond delay="400"/>
                                          </p:stCondLst>
                                        </p:cTn>
                                        <p:tgtEl>
                                          <p:spTgt spid="3">
                                            <p:txEl>
                                              <p:pRg st="7" end="7"/>
                                            </p:txEl>
                                          </p:spTgt>
                                        </p:tgtEl>
                                        <p:attrNameLst>
                                          <p:attrName>r</p:attrName>
                                        </p:attrNameLst>
                                      </p:cBhvr>
                                    </p:animRot>
                                    <p:animRot by="-240000">
                                      <p:cBhvr>
                                        <p:cTn id="62" dur="200" fill="hold">
                                          <p:stCondLst>
                                            <p:cond delay="600"/>
                                          </p:stCondLst>
                                        </p:cTn>
                                        <p:tgtEl>
                                          <p:spTgt spid="3">
                                            <p:txEl>
                                              <p:pRg st="7" end="7"/>
                                            </p:txEl>
                                          </p:spTgt>
                                        </p:tgtEl>
                                        <p:attrNameLst>
                                          <p:attrName>r</p:attrName>
                                        </p:attrNameLst>
                                      </p:cBhvr>
                                    </p:animRot>
                                    <p:animRot by="120000">
                                      <p:cBhvr>
                                        <p:cTn id="63" dur="200" fill="hold">
                                          <p:stCondLst>
                                            <p:cond delay="800"/>
                                          </p:stCondLst>
                                        </p:cTn>
                                        <p:tgtEl>
                                          <p:spTgt spid="3">
                                            <p:txEl>
                                              <p:pRg st="7" end="7"/>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2" presetClass="emph" presetSubtype="0" fill="hold" grpId="0" nodeType="clickEffect">
                                  <p:stCondLst>
                                    <p:cond delay="0"/>
                                  </p:stCondLst>
                                  <p:childTnLst>
                                    <p:animRot by="120000">
                                      <p:cBhvr>
                                        <p:cTn id="67" dur="100" fill="hold">
                                          <p:stCondLst>
                                            <p:cond delay="0"/>
                                          </p:stCondLst>
                                        </p:cTn>
                                        <p:tgtEl>
                                          <p:spTgt spid="3">
                                            <p:txEl>
                                              <p:pRg st="9" end="9"/>
                                            </p:txEl>
                                          </p:spTgt>
                                        </p:tgtEl>
                                        <p:attrNameLst>
                                          <p:attrName>r</p:attrName>
                                        </p:attrNameLst>
                                      </p:cBhvr>
                                    </p:animRot>
                                    <p:animRot by="-240000">
                                      <p:cBhvr>
                                        <p:cTn id="68" dur="200" fill="hold">
                                          <p:stCondLst>
                                            <p:cond delay="200"/>
                                          </p:stCondLst>
                                        </p:cTn>
                                        <p:tgtEl>
                                          <p:spTgt spid="3">
                                            <p:txEl>
                                              <p:pRg st="9" end="9"/>
                                            </p:txEl>
                                          </p:spTgt>
                                        </p:tgtEl>
                                        <p:attrNameLst>
                                          <p:attrName>r</p:attrName>
                                        </p:attrNameLst>
                                      </p:cBhvr>
                                    </p:animRot>
                                    <p:animRot by="240000">
                                      <p:cBhvr>
                                        <p:cTn id="69" dur="200" fill="hold">
                                          <p:stCondLst>
                                            <p:cond delay="400"/>
                                          </p:stCondLst>
                                        </p:cTn>
                                        <p:tgtEl>
                                          <p:spTgt spid="3">
                                            <p:txEl>
                                              <p:pRg st="9" end="9"/>
                                            </p:txEl>
                                          </p:spTgt>
                                        </p:tgtEl>
                                        <p:attrNameLst>
                                          <p:attrName>r</p:attrName>
                                        </p:attrNameLst>
                                      </p:cBhvr>
                                    </p:animRot>
                                    <p:animRot by="-240000">
                                      <p:cBhvr>
                                        <p:cTn id="70" dur="200" fill="hold">
                                          <p:stCondLst>
                                            <p:cond delay="600"/>
                                          </p:stCondLst>
                                        </p:cTn>
                                        <p:tgtEl>
                                          <p:spTgt spid="3">
                                            <p:txEl>
                                              <p:pRg st="9" end="9"/>
                                            </p:txEl>
                                          </p:spTgt>
                                        </p:tgtEl>
                                        <p:attrNameLst>
                                          <p:attrName>r</p:attrName>
                                        </p:attrNameLst>
                                      </p:cBhvr>
                                    </p:animRot>
                                    <p:animRot by="120000">
                                      <p:cBhvr>
                                        <p:cTn id="71" dur="200" fill="hold">
                                          <p:stCondLst>
                                            <p:cond delay="800"/>
                                          </p:stCondLst>
                                        </p:cTn>
                                        <p:tgtEl>
                                          <p:spTgt spid="3">
                                            <p:txEl>
                                              <p:pRg st="9" end="9"/>
                                            </p:txEl>
                                          </p:spTgt>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grpId="0" nodeType="clickEffect">
                                  <p:stCondLst>
                                    <p:cond delay="0"/>
                                  </p:stCondLst>
                                  <p:childTnLst>
                                    <p:animRot by="120000">
                                      <p:cBhvr>
                                        <p:cTn id="75" dur="100" fill="hold">
                                          <p:stCondLst>
                                            <p:cond delay="0"/>
                                          </p:stCondLst>
                                        </p:cTn>
                                        <p:tgtEl>
                                          <p:spTgt spid="3">
                                            <p:txEl>
                                              <p:pRg st="10" end="10"/>
                                            </p:txEl>
                                          </p:spTgt>
                                        </p:tgtEl>
                                        <p:attrNameLst>
                                          <p:attrName>r</p:attrName>
                                        </p:attrNameLst>
                                      </p:cBhvr>
                                    </p:animRot>
                                    <p:animRot by="-240000">
                                      <p:cBhvr>
                                        <p:cTn id="76" dur="200" fill="hold">
                                          <p:stCondLst>
                                            <p:cond delay="200"/>
                                          </p:stCondLst>
                                        </p:cTn>
                                        <p:tgtEl>
                                          <p:spTgt spid="3">
                                            <p:txEl>
                                              <p:pRg st="10" end="10"/>
                                            </p:txEl>
                                          </p:spTgt>
                                        </p:tgtEl>
                                        <p:attrNameLst>
                                          <p:attrName>r</p:attrName>
                                        </p:attrNameLst>
                                      </p:cBhvr>
                                    </p:animRot>
                                    <p:animRot by="240000">
                                      <p:cBhvr>
                                        <p:cTn id="77" dur="200" fill="hold">
                                          <p:stCondLst>
                                            <p:cond delay="400"/>
                                          </p:stCondLst>
                                        </p:cTn>
                                        <p:tgtEl>
                                          <p:spTgt spid="3">
                                            <p:txEl>
                                              <p:pRg st="10" end="10"/>
                                            </p:txEl>
                                          </p:spTgt>
                                        </p:tgtEl>
                                        <p:attrNameLst>
                                          <p:attrName>r</p:attrName>
                                        </p:attrNameLst>
                                      </p:cBhvr>
                                    </p:animRot>
                                    <p:animRot by="-240000">
                                      <p:cBhvr>
                                        <p:cTn id="78" dur="200" fill="hold">
                                          <p:stCondLst>
                                            <p:cond delay="600"/>
                                          </p:stCondLst>
                                        </p:cTn>
                                        <p:tgtEl>
                                          <p:spTgt spid="3">
                                            <p:txEl>
                                              <p:pRg st="10" end="10"/>
                                            </p:txEl>
                                          </p:spTgt>
                                        </p:tgtEl>
                                        <p:attrNameLst>
                                          <p:attrName>r</p:attrName>
                                        </p:attrNameLst>
                                      </p:cBhvr>
                                    </p:animRot>
                                    <p:animRot by="120000">
                                      <p:cBhvr>
                                        <p:cTn id="79" dur="200" fill="hold">
                                          <p:stCondLst>
                                            <p:cond delay="800"/>
                                          </p:stCondLst>
                                        </p:cTn>
                                        <p:tgtEl>
                                          <p:spTgt spid="3">
                                            <p:txEl>
                                              <p:pRg st="10" end="10"/>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3">
                                            <p:txEl>
                                              <p:pRg st="11" end="11"/>
                                            </p:txEl>
                                          </p:spTgt>
                                        </p:tgtEl>
                                        <p:attrNameLst>
                                          <p:attrName>r</p:attrName>
                                        </p:attrNameLst>
                                      </p:cBhvr>
                                    </p:animRot>
                                    <p:animRot by="-240000">
                                      <p:cBhvr>
                                        <p:cTn id="84" dur="200" fill="hold">
                                          <p:stCondLst>
                                            <p:cond delay="200"/>
                                          </p:stCondLst>
                                        </p:cTn>
                                        <p:tgtEl>
                                          <p:spTgt spid="3">
                                            <p:txEl>
                                              <p:pRg st="11" end="11"/>
                                            </p:txEl>
                                          </p:spTgt>
                                        </p:tgtEl>
                                        <p:attrNameLst>
                                          <p:attrName>r</p:attrName>
                                        </p:attrNameLst>
                                      </p:cBhvr>
                                    </p:animRot>
                                    <p:animRot by="240000">
                                      <p:cBhvr>
                                        <p:cTn id="85" dur="200" fill="hold">
                                          <p:stCondLst>
                                            <p:cond delay="400"/>
                                          </p:stCondLst>
                                        </p:cTn>
                                        <p:tgtEl>
                                          <p:spTgt spid="3">
                                            <p:txEl>
                                              <p:pRg st="11" end="11"/>
                                            </p:txEl>
                                          </p:spTgt>
                                        </p:tgtEl>
                                        <p:attrNameLst>
                                          <p:attrName>r</p:attrName>
                                        </p:attrNameLst>
                                      </p:cBhvr>
                                    </p:animRot>
                                    <p:animRot by="-240000">
                                      <p:cBhvr>
                                        <p:cTn id="86" dur="200" fill="hold">
                                          <p:stCondLst>
                                            <p:cond delay="600"/>
                                          </p:stCondLst>
                                        </p:cTn>
                                        <p:tgtEl>
                                          <p:spTgt spid="3">
                                            <p:txEl>
                                              <p:pRg st="11" end="11"/>
                                            </p:txEl>
                                          </p:spTgt>
                                        </p:tgtEl>
                                        <p:attrNameLst>
                                          <p:attrName>r</p:attrName>
                                        </p:attrNameLst>
                                      </p:cBhvr>
                                    </p:animRot>
                                    <p:animRot by="120000">
                                      <p:cBhvr>
                                        <p:cTn id="87" dur="200" fill="hold">
                                          <p:stCondLst>
                                            <p:cond delay="800"/>
                                          </p:stCondLst>
                                        </p:cTn>
                                        <p:tgtEl>
                                          <p:spTgt spid="3">
                                            <p:txEl>
                                              <p:pRg st="11" end="11"/>
                                            </p:txEl>
                                          </p:spTgt>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32" presetClass="emph" presetSubtype="0" fill="hold" grpId="0" nodeType="clickEffect">
                                  <p:stCondLst>
                                    <p:cond delay="0"/>
                                  </p:stCondLst>
                                  <p:childTnLst>
                                    <p:animRot by="120000">
                                      <p:cBhvr>
                                        <p:cTn id="91" dur="100" fill="hold">
                                          <p:stCondLst>
                                            <p:cond delay="0"/>
                                          </p:stCondLst>
                                        </p:cTn>
                                        <p:tgtEl>
                                          <p:spTgt spid="3">
                                            <p:txEl>
                                              <p:pRg st="12" end="12"/>
                                            </p:txEl>
                                          </p:spTgt>
                                        </p:tgtEl>
                                        <p:attrNameLst>
                                          <p:attrName>r</p:attrName>
                                        </p:attrNameLst>
                                      </p:cBhvr>
                                    </p:animRot>
                                    <p:animRot by="-240000">
                                      <p:cBhvr>
                                        <p:cTn id="92" dur="200" fill="hold">
                                          <p:stCondLst>
                                            <p:cond delay="200"/>
                                          </p:stCondLst>
                                        </p:cTn>
                                        <p:tgtEl>
                                          <p:spTgt spid="3">
                                            <p:txEl>
                                              <p:pRg st="12" end="12"/>
                                            </p:txEl>
                                          </p:spTgt>
                                        </p:tgtEl>
                                        <p:attrNameLst>
                                          <p:attrName>r</p:attrName>
                                        </p:attrNameLst>
                                      </p:cBhvr>
                                    </p:animRot>
                                    <p:animRot by="240000">
                                      <p:cBhvr>
                                        <p:cTn id="93" dur="200" fill="hold">
                                          <p:stCondLst>
                                            <p:cond delay="400"/>
                                          </p:stCondLst>
                                        </p:cTn>
                                        <p:tgtEl>
                                          <p:spTgt spid="3">
                                            <p:txEl>
                                              <p:pRg st="12" end="12"/>
                                            </p:txEl>
                                          </p:spTgt>
                                        </p:tgtEl>
                                        <p:attrNameLst>
                                          <p:attrName>r</p:attrName>
                                        </p:attrNameLst>
                                      </p:cBhvr>
                                    </p:animRot>
                                    <p:animRot by="-240000">
                                      <p:cBhvr>
                                        <p:cTn id="94" dur="200" fill="hold">
                                          <p:stCondLst>
                                            <p:cond delay="600"/>
                                          </p:stCondLst>
                                        </p:cTn>
                                        <p:tgtEl>
                                          <p:spTgt spid="3">
                                            <p:txEl>
                                              <p:pRg st="12" end="12"/>
                                            </p:txEl>
                                          </p:spTgt>
                                        </p:tgtEl>
                                        <p:attrNameLst>
                                          <p:attrName>r</p:attrName>
                                        </p:attrNameLst>
                                      </p:cBhvr>
                                    </p:animRot>
                                    <p:animRot by="120000">
                                      <p:cBhvr>
                                        <p:cTn id="95" dur="200" fill="hold">
                                          <p:stCondLst>
                                            <p:cond delay="800"/>
                                          </p:stCondLst>
                                        </p:cTn>
                                        <p:tgtEl>
                                          <p:spTgt spid="3">
                                            <p:txEl>
                                              <p:pRg st="12" end="12"/>
                                            </p:txEl>
                                          </p:spTgt>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32" presetClass="emph" presetSubtype="0" fill="hold" grpId="0" nodeType="clickEffect">
                                  <p:stCondLst>
                                    <p:cond delay="0"/>
                                  </p:stCondLst>
                                  <p:childTnLst>
                                    <p:animRot by="120000">
                                      <p:cBhvr>
                                        <p:cTn id="99" dur="100" fill="hold">
                                          <p:stCondLst>
                                            <p:cond delay="0"/>
                                          </p:stCondLst>
                                        </p:cTn>
                                        <p:tgtEl>
                                          <p:spTgt spid="3">
                                            <p:txEl>
                                              <p:pRg st="14" end="14"/>
                                            </p:txEl>
                                          </p:spTgt>
                                        </p:tgtEl>
                                        <p:attrNameLst>
                                          <p:attrName>r</p:attrName>
                                        </p:attrNameLst>
                                      </p:cBhvr>
                                    </p:animRot>
                                    <p:animRot by="-240000">
                                      <p:cBhvr>
                                        <p:cTn id="100" dur="200" fill="hold">
                                          <p:stCondLst>
                                            <p:cond delay="200"/>
                                          </p:stCondLst>
                                        </p:cTn>
                                        <p:tgtEl>
                                          <p:spTgt spid="3">
                                            <p:txEl>
                                              <p:pRg st="14" end="14"/>
                                            </p:txEl>
                                          </p:spTgt>
                                        </p:tgtEl>
                                        <p:attrNameLst>
                                          <p:attrName>r</p:attrName>
                                        </p:attrNameLst>
                                      </p:cBhvr>
                                    </p:animRot>
                                    <p:animRot by="240000">
                                      <p:cBhvr>
                                        <p:cTn id="101" dur="200" fill="hold">
                                          <p:stCondLst>
                                            <p:cond delay="400"/>
                                          </p:stCondLst>
                                        </p:cTn>
                                        <p:tgtEl>
                                          <p:spTgt spid="3">
                                            <p:txEl>
                                              <p:pRg st="14" end="14"/>
                                            </p:txEl>
                                          </p:spTgt>
                                        </p:tgtEl>
                                        <p:attrNameLst>
                                          <p:attrName>r</p:attrName>
                                        </p:attrNameLst>
                                      </p:cBhvr>
                                    </p:animRot>
                                    <p:animRot by="-240000">
                                      <p:cBhvr>
                                        <p:cTn id="102" dur="200" fill="hold">
                                          <p:stCondLst>
                                            <p:cond delay="600"/>
                                          </p:stCondLst>
                                        </p:cTn>
                                        <p:tgtEl>
                                          <p:spTgt spid="3">
                                            <p:txEl>
                                              <p:pRg st="14" end="14"/>
                                            </p:txEl>
                                          </p:spTgt>
                                        </p:tgtEl>
                                        <p:attrNameLst>
                                          <p:attrName>r</p:attrName>
                                        </p:attrNameLst>
                                      </p:cBhvr>
                                    </p:animRot>
                                    <p:animRot by="120000">
                                      <p:cBhvr>
                                        <p:cTn id="103" dur="200" fill="hold">
                                          <p:stCondLst>
                                            <p:cond delay="800"/>
                                          </p:stCondLst>
                                        </p:cTn>
                                        <p:tgtEl>
                                          <p:spTgt spid="3">
                                            <p:txEl>
                                              <p:pRg st="14" end="14"/>
                                            </p:txEl>
                                          </p:spTgt>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32" presetClass="emph" presetSubtype="0" fill="hold" grpId="0" nodeType="clickEffect">
                                  <p:stCondLst>
                                    <p:cond delay="0"/>
                                  </p:stCondLst>
                                  <p:childTnLst>
                                    <p:animRot by="120000">
                                      <p:cBhvr>
                                        <p:cTn id="107" dur="100" fill="hold">
                                          <p:stCondLst>
                                            <p:cond delay="0"/>
                                          </p:stCondLst>
                                        </p:cTn>
                                        <p:tgtEl>
                                          <p:spTgt spid="3">
                                            <p:txEl>
                                              <p:pRg st="15" end="15"/>
                                            </p:txEl>
                                          </p:spTgt>
                                        </p:tgtEl>
                                        <p:attrNameLst>
                                          <p:attrName>r</p:attrName>
                                        </p:attrNameLst>
                                      </p:cBhvr>
                                    </p:animRot>
                                    <p:animRot by="-240000">
                                      <p:cBhvr>
                                        <p:cTn id="108" dur="200" fill="hold">
                                          <p:stCondLst>
                                            <p:cond delay="200"/>
                                          </p:stCondLst>
                                        </p:cTn>
                                        <p:tgtEl>
                                          <p:spTgt spid="3">
                                            <p:txEl>
                                              <p:pRg st="15" end="15"/>
                                            </p:txEl>
                                          </p:spTgt>
                                        </p:tgtEl>
                                        <p:attrNameLst>
                                          <p:attrName>r</p:attrName>
                                        </p:attrNameLst>
                                      </p:cBhvr>
                                    </p:animRot>
                                    <p:animRot by="240000">
                                      <p:cBhvr>
                                        <p:cTn id="109" dur="200" fill="hold">
                                          <p:stCondLst>
                                            <p:cond delay="400"/>
                                          </p:stCondLst>
                                        </p:cTn>
                                        <p:tgtEl>
                                          <p:spTgt spid="3">
                                            <p:txEl>
                                              <p:pRg st="15" end="15"/>
                                            </p:txEl>
                                          </p:spTgt>
                                        </p:tgtEl>
                                        <p:attrNameLst>
                                          <p:attrName>r</p:attrName>
                                        </p:attrNameLst>
                                      </p:cBhvr>
                                    </p:animRot>
                                    <p:animRot by="-240000">
                                      <p:cBhvr>
                                        <p:cTn id="110" dur="200" fill="hold">
                                          <p:stCondLst>
                                            <p:cond delay="600"/>
                                          </p:stCondLst>
                                        </p:cTn>
                                        <p:tgtEl>
                                          <p:spTgt spid="3">
                                            <p:txEl>
                                              <p:pRg st="15" end="15"/>
                                            </p:txEl>
                                          </p:spTgt>
                                        </p:tgtEl>
                                        <p:attrNameLst>
                                          <p:attrName>r</p:attrName>
                                        </p:attrNameLst>
                                      </p:cBhvr>
                                    </p:animRot>
                                    <p:animRot by="120000">
                                      <p:cBhvr>
                                        <p:cTn id="111" dur="200" fill="hold">
                                          <p:stCondLst>
                                            <p:cond delay="800"/>
                                          </p:stCondLst>
                                        </p:cTn>
                                        <p:tgtEl>
                                          <p:spTgt spid="3">
                                            <p:txEl>
                                              <p:pRg st="15" end="15"/>
                                            </p:txEl>
                                          </p:spTgt>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32" presetClass="emph" presetSubtype="0" fill="hold" grpId="0" nodeType="clickEffect">
                                  <p:stCondLst>
                                    <p:cond delay="0"/>
                                  </p:stCondLst>
                                  <p:childTnLst>
                                    <p:animRot by="120000">
                                      <p:cBhvr>
                                        <p:cTn id="115" dur="100" fill="hold">
                                          <p:stCondLst>
                                            <p:cond delay="0"/>
                                          </p:stCondLst>
                                        </p:cTn>
                                        <p:tgtEl>
                                          <p:spTgt spid="3">
                                            <p:txEl>
                                              <p:pRg st="16" end="16"/>
                                            </p:txEl>
                                          </p:spTgt>
                                        </p:tgtEl>
                                        <p:attrNameLst>
                                          <p:attrName>r</p:attrName>
                                        </p:attrNameLst>
                                      </p:cBhvr>
                                    </p:animRot>
                                    <p:animRot by="-240000">
                                      <p:cBhvr>
                                        <p:cTn id="116" dur="200" fill="hold">
                                          <p:stCondLst>
                                            <p:cond delay="200"/>
                                          </p:stCondLst>
                                        </p:cTn>
                                        <p:tgtEl>
                                          <p:spTgt spid="3">
                                            <p:txEl>
                                              <p:pRg st="16" end="16"/>
                                            </p:txEl>
                                          </p:spTgt>
                                        </p:tgtEl>
                                        <p:attrNameLst>
                                          <p:attrName>r</p:attrName>
                                        </p:attrNameLst>
                                      </p:cBhvr>
                                    </p:animRot>
                                    <p:animRot by="240000">
                                      <p:cBhvr>
                                        <p:cTn id="117" dur="200" fill="hold">
                                          <p:stCondLst>
                                            <p:cond delay="400"/>
                                          </p:stCondLst>
                                        </p:cTn>
                                        <p:tgtEl>
                                          <p:spTgt spid="3">
                                            <p:txEl>
                                              <p:pRg st="16" end="16"/>
                                            </p:txEl>
                                          </p:spTgt>
                                        </p:tgtEl>
                                        <p:attrNameLst>
                                          <p:attrName>r</p:attrName>
                                        </p:attrNameLst>
                                      </p:cBhvr>
                                    </p:animRot>
                                    <p:animRot by="-240000">
                                      <p:cBhvr>
                                        <p:cTn id="118" dur="200" fill="hold">
                                          <p:stCondLst>
                                            <p:cond delay="600"/>
                                          </p:stCondLst>
                                        </p:cTn>
                                        <p:tgtEl>
                                          <p:spTgt spid="3">
                                            <p:txEl>
                                              <p:pRg st="16" end="16"/>
                                            </p:txEl>
                                          </p:spTgt>
                                        </p:tgtEl>
                                        <p:attrNameLst>
                                          <p:attrName>r</p:attrName>
                                        </p:attrNameLst>
                                      </p:cBhvr>
                                    </p:animRot>
                                    <p:animRot by="120000">
                                      <p:cBhvr>
                                        <p:cTn id="119" dur="200" fill="hold">
                                          <p:stCondLst>
                                            <p:cond delay="800"/>
                                          </p:stCondLst>
                                        </p:cTn>
                                        <p:tgtEl>
                                          <p:spTgt spid="3">
                                            <p:txEl>
                                              <p:pRg st="16" end="16"/>
                                            </p:txEl>
                                          </p:spTgt>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
                                            <p:txEl>
                                              <p:pRg st="17" end="17"/>
                                            </p:txEl>
                                          </p:spTgt>
                                        </p:tgtEl>
                                        <p:attrNameLst>
                                          <p:attrName>r</p:attrName>
                                        </p:attrNameLst>
                                      </p:cBhvr>
                                    </p:animRot>
                                    <p:animRot by="-240000">
                                      <p:cBhvr>
                                        <p:cTn id="124" dur="200" fill="hold">
                                          <p:stCondLst>
                                            <p:cond delay="200"/>
                                          </p:stCondLst>
                                        </p:cTn>
                                        <p:tgtEl>
                                          <p:spTgt spid="3">
                                            <p:txEl>
                                              <p:pRg st="17" end="17"/>
                                            </p:txEl>
                                          </p:spTgt>
                                        </p:tgtEl>
                                        <p:attrNameLst>
                                          <p:attrName>r</p:attrName>
                                        </p:attrNameLst>
                                      </p:cBhvr>
                                    </p:animRot>
                                    <p:animRot by="240000">
                                      <p:cBhvr>
                                        <p:cTn id="125" dur="200" fill="hold">
                                          <p:stCondLst>
                                            <p:cond delay="400"/>
                                          </p:stCondLst>
                                        </p:cTn>
                                        <p:tgtEl>
                                          <p:spTgt spid="3">
                                            <p:txEl>
                                              <p:pRg st="17" end="17"/>
                                            </p:txEl>
                                          </p:spTgt>
                                        </p:tgtEl>
                                        <p:attrNameLst>
                                          <p:attrName>r</p:attrName>
                                        </p:attrNameLst>
                                      </p:cBhvr>
                                    </p:animRot>
                                    <p:animRot by="-240000">
                                      <p:cBhvr>
                                        <p:cTn id="126" dur="200" fill="hold">
                                          <p:stCondLst>
                                            <p:cond delay="600"/>
                                          </p:stCondLst>
                                        </p:cTn>
                                        <p:tgtEl>
                                          <p:spTgt spid="3">
                                            <p:txEl>
                                              <p:pRg st="17" end="17"/>
                                            </p:txEl>
                                          </p:spTgt>
                                        </p:tgtEl>
                                        <p:attrNameLst>
                                          <p:attrName>r</p:attrName>
                                        </p:attrNameLst>
                                      </p:cBhvr>
                                    </p:animRot>
                                    <p:animRot by="120000">
                                      <p:cBhvr>
                                        <p:cTn id="127" dur="200" fill="hold">
                                          <p:stCondLst>
                                            <p:cond delay="800"/>
                                          </p:stCondLst>
                                        </p:cTn>
                                        <p:tgtEl>
                                          <p:spTgt spid="3">
                                            <p:txEl>
                                              <p:pRg st="17" end="17"/>
                                            </p:txEl>
                                          </p:spTgt>
                                        </p:tgtEl>
                                        <p:attrNameLst>
                                          <p:attrName>r</p:attrName>
                                        </p:attrNameLst>
                                      </p:cBhvr>
                                    </p:animRot>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nodeType="clickEffect">
                                  <p:stCondLst>
                                    <p:cond delay="0"/>
                                  </p:stCondLst>
                                  <p:childTnLst>
                                    <p:set>
                                      <p:cBhvr>
                                        <p:cTn id="131" dur="1" fill="hold">
                                          <p:stCondLst>
                                            <p:cond delay="0"/>
                                          </p:stCondLst>
                                        </p:cTn>
                                        <p:tgtEl>
                                          <p:spTgt spid="4098"/>
                                        </p:tgtEl>
                                        <p:attrNameLst>
                                          <p:attrName>style.visibility</p:attrName>
                                        </p:attrNameLst>
                                      </p:cBhvr>
                                      <p:to>
                                        <p:strVal val="visible"/>
                                      </p:to>
                                    </p:set>
                                    <p:animEffect transition="in" filter="wipe(down)">
                                      <p:cBhvr>
                                        <p:cTn id="132" dur="580">
                                          <p:stCondLst>
                                            <p:cond delay="0"/>
                                          </p:stCondLst>
                                        </p:cTn>
                                        <p:tgtEl>
                                          <p:spTgt spid="4098"/>
                                        </p:tgtEl>
                                      </p:cBhvr>
                                    </p:animEffect>
                                    <p:anim calcmode="lin" valueType="num">
                                      <p:cBhvr>
                                        <p:cTn id="13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8" dur="26">
                                          <p:stCondLst>
                                            <p:cond delay="650"/>
                                          </p:stCondLst>
                                        </p:cTn>
                                        <p:tgtEl>
                                          <p:spTgt spid="4098"/>
                                        </p:tgtEl>
                                      </p:cBhvr>
                                      <p:to x="100000" y="60000"/>
                                    </p:animScale>
                                    <p:animScale>
                                      <p:cBhvr>
                                        <p:cTn id="139" dur="166" decel="50000">
                                          <p:stCondLst>
                                            <p:cond delay="676"/>
                                          </p:stCondLst>
                                        </p:cTn>
                                        <p:tgtEl>
                                          <p:spTgt spid="4098"/>
                                        </p:tgtEl>
                                      </p:cBhvr>
                                      <p:to x="100000" y="100000"/>
                                    </p:animScale>
                                    <p:animScale>
                                      <p:cBhvr>
                                        <p:cTn id="140" dur="26">
                                          <p:stCondLst>
                                            <p:cond delay="1312"/>
                                          </p:stCondLst>
                                        </p:cTn>
                                        <p:tgtEl>
                                          <p:spTgt spid="4098"/>
                                        </p:tgtEl>
                                      </p:cBhvr>
                                      <p:to x="100000" y="80000"/>
                                    </p:animScale>
                                    <p:animScale>
                                      <p:cBhvr>
                                        <p:cTn id="141" dur="166" decel="50000">
                                          <p:stCondLst>
                                            <p:cond delay="1338"/>
                                          </p:stCondLst>
                                        </p:cTn>
                                        <p:tgtEl>
                                          <p:spTgt spid="4098"/>
                                        </p:tgtEl>
                                      </p:cBhvr>
                                      <p:to x="100000" y="100000"/>
                                    </p:animScale>
                                    <p:animScale>
                                      <p:cBhvr>
                                        <p:cTn id="142" dur="26">
                                          <p:stCondLst>
                                            <p:cond delay="1642"/>
                                          </p:stCondLst>
                                        </p:cTn>
                                        <p:tgtEl>
                                          <p:spTgt spid="4098"/>
                                        </p:tgtEl>
                                      </p:cBhvr>
                                      <p:to x="100000" y="90000"/>
                                    </p:animScale>
                                    <p:animScale>
                                      <p:cBhvr>
                                        <p:cTn id="143" dur="166" decel="50000">
                                          <p:stCondLst>
                                            <p:cond delay="1668"/>
                                          </p:stCondLst>
                                        </p:cTn>
                                        <p:tgtEl>
                                          <p:spTgt spid="4098"/>
                                        </p:tgtEl>
                                      </p:cBhvr>
                                      <p:to x="100000" y="100000"/>
                                    </p:animScale>
                                    <p:animScale>
                                      <p:cBhvr>
                                        <p:cTn id="144" dur="26">
                                          <p:stCondLst>
                                            <p:cond delay="1808"/>
                                          </p:stCondLst>
                                        </p:cTn>
                                        <p:tgtEl>
                                          <p:spTgt spid="4098"/>
                                        </p:tgtEl>
                                      </p:cBhvr>
                                      <p:to x="100000" y="95000"/>
                                    </p:animScale>
                                    <p:animScale>
                                      <p:cBhvr>
                                        <p:cTn id="145"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971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53" y="4256331"/>
            <a:ext cx="3073330" cy="2635236"/>
          </a:xfrm>
          <a:prstGeom prst="rect">
            <a:avLst/>
          </a:prstGeom>
        </p:spPr>
      </p:pic>
      <p:sp>
        <p:nvSpPr>
          <p:cNvPr id="2" name="1 Título"/>
          <p:cNvSpPr>
            <a:spLocks noGrp="1"/>
          </p:cNvSpPr>
          <p:nvPr>
            <p:ph type="title"/>
          </p:nvPr>
        </p:nvSpPr>
        <p:spPr/>
        <p:txBody>
          <a:bodyPr/>
          <a:lstStyle/>
          <a:p>
            <a:pPr algn="ctr"/>
            <a:r>
              <a:rPr lang="es-AR" dirty="0" smtClean="0"/>
              <a:t>Respuesta A</a:t>
            </a:r>
            <a:endParaRPr lang="es-AR" dirty="0"/>
          </a:p>
        </p:txBody>
      </p:sp>
      <p:sp>
        <p:nvSpPr>
          <p:cNvPr id="3" name="2 Marcador de contenido"/>
          <p:cNvSpPr>
            <a:spLocks noGrp="1"/>
          </p:cNvSpPr>
          <p:nvPr>
            <p:ph idx="1"/>
          </p:nvPr>
        </p:nvSpPr>
        <p:spPr>
          <a:xfrm>
            <a:off x="539552" y="1268760"/>
            <a:ext cx="7571184" cy="3816424"/>
          </a:xfrm>
        </p:spPr>
        <p:txBody>
          <a:bodyPr>
            <a:normAutofit fontScale="70000" lnSpcReduction="20000"/>
          </a:bodyPr>
          <a:lstStyle/>
          <a:p>
            <a:r>
              <a:rPr lang="es-AR" dirty="0"/>
              <a:t>Power Point o PowerPoint es el nombre de uno de los programas más populares creados por Microsoft. Se trata de un software que permite realizar presentaciones a través de diapositivas</a:t>
            </a:r>
            <a:r>
              <a:rPr lang="es-AR" dirty="0" smtClean="0"/>
              <a:t>.</a:t>
            </a:r>
          </a:p>
          <a:p>
            <a:r>
              <a:rPr lang="es-AR" dirty="0"/>
              <a:t>Su utilidad es hacer presentaciones prácticas con texto esquematizado, fácil de entender, animaciones de texto e imágenes, imágenes prediseñadas o importadas desde imágenes de la computadora. Se le pueden aplicar distintos diseños de fuente, plantilla y animación</a:t>
            </a:r>
            <a:r>
              <a:rPr lang="es-AR" dirty="0" smtClean="0"/>
              <a:t>.</a:t>
            </a:r>
          </a:p>
          <a:p>
            <a:r>
              <a:rPr lang="es-AR" dirty="0"/>
              <a:t>Fuentes: </a:t>
            </a:r>
            <a:r>
              <a:rPr lang="es-AR" dirty="0">
                <a:hlinkClick r:id="rId3"/>
              </a:rPr>
              <a:t>https://</a:t>
            </a:r>
            <a:r>
              <a:rPr lang="es-AR" dirty="0" smtClean="0">
                <a:hlinkClick r:id="rId3"/>
              </a:rPr>
              <a:t>www.ajrmexico.com/app/LIGIE/files/02-2008/manualPowerPoint.pdf</a:t>
            </a:r>
            <a:r>
              <a:rPr lang="es-AR" dirty="0"/>
              <a:t> y </a:t>
            </a:r>
            <a:r>
              <a:rPr lang="es-AR" dirty="0">
                <a:hlinkClick r:id="rId4"/>
              </a:rPr>
              <a:t>https://definicion.de/power-point</a:t>
            </a:r>
            <a:r>
              <a:rPr lang="es-AR" dirty="0" smtClean="0">
                <a:hlinkClick r:id="rId4"/>
              </a:rPr>
              <a:t>/</a:t>
            </a:r>
            <a:r>
              <a:rPr lang="es-AR" dirty="0" smtClean="0"/>
              <a:t> </a:t>
            </a:r>
            <a:endParaRPr lang="es-AR" dirty="0"/>
          </a:p>
        </p:txBody>
      </p:sp>
    </p:spTree>
    <p:extLst>
      <p:ext uri="{BB962C8B-B14F-4D97-AF65-F5344CB8AC3E}">
        <p14:creationId xmlns:p14="http://schemas.microsoft.com/office/powerpoint/2010/main" val="296916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1" end="1"/>
                                            </p:txEl>
                                          </p:spTgt>
                                        </p:tgtEl>
                                        <p:attrNameLst>
                                          <p:attrName>ppt_x</p:attrName>
                                          <p:attrName>ppt_y</p:attrName>
                                        </p:attrNameLst>
                                      </p:cBhvr>
                                    </p:animMotion>
                                    <p:animRot by="1500000">
                                      <p:cBhvr>
                                        <p:cTn id="22" dur="125" fill="hold">
                                          <p:stCondLst>
                                            <p:cond delay="0"/>
                                          </p:stCondLst>
                                        </p:cTn>
                                        <p:tgtEl>
                                          <p:spTgt spid="3">
                                            <p:txEl>
                                              <p:pRg st="1" end="1"/>
                                            </p:txEl>
                                          </p:spTgt>
                                        </p:tgtEl>
                                        <p:attrNameLst>
                                          <p:attrName>r</p:attrName>
                                        </p:attrNameLst>
                                      </p:cBhvr>
                                    </p:animRot>
                                    <p:animRot by="-1500000">
                                      <p:cBhvr>
                                        <p:cTn id="23" dur="125" fill="hold">
                                          <p:stCondLst>
                                            <p:cond delay="125"/>
                                          </p:stCondLst>
                                        </p:cTn>
                                        <p:tgtEl>
                                          <p:spTgt spid="3">
                                            <p:txEl>
                                              <p:pRg st="1" end="1"/>
                                            </p:txEl>
                                          </p:spTgt>
                                        </p:tgtEl>
                                        <p:attrNameLst>
                                          <p:attrName>r</p:attrName>
                                        </p:attrNameLst>
                                      </p:cBhvr>
                                    </p:animRot>
                                    <p:animRot by="-1500000">
                                      <p:cBhvr>
                                        <p:cTn id="24" dur="125" fill="hold">
                                          <p:stCondLst>
                                            <p:cond delay="250"/>
                                          </p:stCondLst>
                                        </p:cTn>
                                        <p:tgtEl>
                                          <p:spTgt spid="3">
                                            <p:txEl>
                                              <p:pRg st="1" end="1"/>
                                            </p:txEl>
                                          </p:spTgt>
                                        </p:tgtEl>
                                        <p:attrNameLst>
                                          <p:attrName>r</p:attrName>
                                        </p:attrNameLst>
                                      </p:cBhvr>
                                    </p:animRot>
                                    <p:animRot by="1500000">
                                      <p:cBhvr>
                                        <p:cTn id="25" dur="125" fill="hold">
                                          <p:stCondLst>
                                            <p:cond delay="375"/>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xEl>
                                              <p:pRg st="2" end="2"/>
                                            </p:txEl>
                                          </p:spTgt>
                                        </p:tgtEl>
                                        <p:attrNameLst>
                                          <p:attrName>ppt_x</p:attrName>
                                          <p:attrName>ppt_y</p:attrName>
                                        </p:attrNameLst>
                                      </p:cBhvr>
                                    </p:animMotion>
                                    <p:animRot by="1500000">
                                      <p:cBhvr>
                                        <p:cTn id="30" dur="125" fill="hold">
                                          <p:stCondLst>
                                            <p:cond delay="0"/>
                                          </p:stCondLst>
                                        </p:cTn>
                                        <p:tgtEl>
                                          <p:spTgt spid="3">
                                            <p:txEl>
                                              <p:pRg st="2" end="2"/>
                                            </p:txEl>
                                          </p:spTgt>
                                        </p:tgtEl>
                                        <p:attrNameLst>
                                          <p:attrName>r</p:attrName>
                                        </p:attrNameLst>
                                      </p:cBhvr>
                                    </p:animRot>
                                    <p:animRot by="-1500000">
                                      <p:cBhvr>
                                        <p:cTn id="31" dur="125" fill="hold">
                                          <p:stCondLst>
                                            <p:cond delay="125"/>
                                          </p:stCondLst>
                                        </p:cTn>
                                        <p:tgtEl>
                                          <p:spTgt spid="3">
                                            <p:txEl>
                                              <p:pRg st="2" end="2"/>
                                            </p:txEl>
                                          </p:spTgt>
                                        </p:tgtEl>
                                        <p:attrNameLst>
                                          <p:attrName>r</p:attrName>
                                        </p:attrNameLst>
                                      </p:cBhvr>
                                    </p:animRot>
                                    <p:animRot by="-1500000">
                                      <p:cBhvr>
                                        <p:cTn id="32" dur="125" fill="hold">
                                          <p:stCondLst>
                                            <p:cond delay="250"/>
                                          </p:stCondLst>
                                        </p:cTn>
                                        <p:tgtEl>
                                          <p:spTgt spid="3">
                                            <p:txEl>
                                              <p:pRg st="2" end="2"/>
                                            </p:txEl>
                                          </p:spTgt>
                                        </p:tgtEl>
                                        <p:attrNameLst>
                                          <p:attrName>r</p:attrName>
                                        </p:attrNameLst>
                                      </p:cBhvr>
                                    </p:animRot>
                                    <p:animRot by="1500000">
                                      <p:cBhvr>
                                        <p:cTn id="33" dur="125" fill="hold">
                                          <p:stCondLst>
                                            <p:cond delay="375"/>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ppt_w</p:attrName>
                                        </p:attrNameLst>
                                      </p:cBhvr>
                                      <p:tavLst>
                                        <p:tav tm="0" fmla="#ppt_w*sin(2.5*pi*$)">
                                          <p:val>
                                            <p:fltVal val="0"/>
                                          </p:val>
                                        </p:tav>
                                        <p:tav tm="100000">
                                          <p:val>
                                            <p:fltVal val="1"/>
                                          </p:val>
                                        </p:tav>
                                      </p:tavLst>
                                    </p:anim>
                                    <p:anim calcmode="lin" valueType="num">
                                      <p:cBhvr>
                                        <p:cTn id="4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Respuesta B</a:t>
            </a:r>
            <a:endParaRPr lang="es-AR" dirty="0"/>
          </a:p>
        </p:txBody>
      </p:sp>
      <p:sp>
        <p:nvSpPr>
          <p:cNvPr id="3" name="2 Marcador de contenido"/>
          <p:cNvSpPr>
            <a:spLocks noGrp="1"/>
          </p:cNvSpPr>
          <p:nvPr>
            <p:ph idx="1"/>
          </p:nvPr>
        </p:nvSpPr>
        <p:spPr/>
        <p:txBody>
          <a:bodyPr>
            <a:normAutofit fontScale="92500" lnSpcReduction="20000"/>
          </a:bodyPr>
          <a:lstStyle/>
          <a:p>
            <a:r>
              <a:rPr lang="es-AR" dirty="0" smtClean="0"/>
              <a:t>Las características mas importantes del power point son:</a:t>
            </a:r>
          </a:p>
          <a:p>
            <a:r>
              <a:rPr lang="es-AR" dirty="0"/>
              <a:t>Temas</a:t>
            </a:r>
          </a:p>
          <a:p>
            <a:r>
              <a:rPr lang="es-AR" dirty="0"/>
              <a:t>Manejo multimedia</a:t>
            </a:r>
          </a:p>
          <a:p>
            <a:r>
              <a:rPr lang="es-AR" dirty="0"/>
              <a:t>Animaciones</a:t>
            </a:r>
          </a:p>
          <a:p>
            <a:r>
              <a:rPr lang="es-AR" dirty="0"/>
              <a:t>Transiciones</a:t>
            </a:r>
          </a:p>
          <a:p>
            <a:r>
              <a:rPr lang="es-AR" dirty="0"/>
              <a:t>Uso de diagramas</a:t>
            </a:r>
          </a:p>
          <a:p>
            <a:r>
              <a:rPr lang="es-AR" dirty="0" smtClean="0"/>
              <a:t>Dibujo</a:t>
            </a:r>
          </a:p>
          <a:p>
            <a:r>
              <a:rPr lang="es-AR" dirty="0"/>
              <a:t>Fuente: </a:t>
            </a:r>
            <a:r>
              <a:rPr lang="es-AR" dirty="0">
                <a:hlinkClick r:id="rId2"/>
              </a:rPr>
              <a:t>https://</a:t>
            </a:r>
            <a:r>
              <a:rPr lang="es-AR" dirty="0" smtClean="0">
                <a:hlinkClick r:id="rId2"/>
              </a:rPr>
              <a:t>blog.hubspot.es/marketing/que-es-powerpoint</a:t>
            </a:r>
            <a:r>
              <a:rPr lang="es-AR" dirty="0" smtClean="0"/>
              <a:t> </a:t>
            </a:r>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780928"/>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50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6" presetClass="entr" presetSubtype="16" fill="hold" nodeType="clickEffect">
                                  <p:stCondLst>
                                    <p:cond delay="0"/>
                                  </p:stCondLst>
                                  <p:childTnLst>
                                    <p:set>
                                      <p:cBhvr>
                                        <p:cTn id="157" dur="1" fill="hold">
                                          <p:stCondLst>
                                            <p:cond delay="0"/>
                                          </p:stCondLst>
                                        </p:cTn>
                                        <p:tgtEl>
                                          <p:spTgt spid="2050"/>
                                        </p:tgtEl>
                                        <p:attrNameLst>
                                          <p:attrName>style.visibility</p:attrName>
                                        </p:attrNameLst>
                                      </p:cBhvr>
                                      <p:to>
                                        <p:strVal val="visible"/>
                                      </p:to>
                                    </p:set>
                                    <p:animEffect transition="in" filter="circle(in)">
                                      <p:cBhvr>
                                        <p:cTn id="15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Respuestas C</a:t>
            </a:r>
            <a:endParaRPr lang="es-AR" dirty="0"/>
          </a:p>
        </p:txBody>
      </p:sp>
      <p:sp>
        <p:nvSpPr>
          <p:cNvPr id="3" name="2 Marcador de contenido"/>
          <p:cNvSpPr>
            <a:spLocks noGrp="1"/>
          </p:cNvSpPr>
          <p:nvPr>
            <p:ph idx="1"/>
          </p:nvPr>
        </p:nvSpPr>
        <p:spPr>
          <a:xfrm>
            <a:off x="457200" y="1340768"/>
            <a:ext cx="8229600" cy="5114040"/>
          </a:xfrm>
        </p:spPr>
        <p:txBody>
          <a:bodyPr>
            <a:noAutofit/>
          </a:bodyPr>
          <a:lstStyle/>
          <a:p>
            <a:r>
              <a:rPr lang="es-AR" sz="1800" dirty="0" smtClean="0"/>
              <a:t>Los elementos del power point son:</a:t>
            </a:r>
          </a:p>
          <a:p>
            <a:r>
              <a:rPr lang="es-AR" sz="1800" dirty="0" smtClean="0"/>
              <a:t>Diseño: En </a:t>
            </a:r>
            <a:r>
              <a:rPr lang="es-AR" sz="1800" dirty="0"/>
              <a:t>la pestaña Diseño puede agregar un tema o una combinación de colores, o dar formato al fondo de la diapositiva.</a:t>
            </a:r>
          </a:p>
          <a:p>
            <a:endParaRPr lang="es-AR" sz="1800" dirty="0"/>
          </a:p>
          <a:p>
            <a:r>
              <a:rPr lang="es-AR" sz="1800" dirty="0" smtClean="0"/>
              <a:t> </a:t>
            </a:r>
            <a:r>
              <a:rPr lang="es-AR" sz="1800" dirty="0"/>
              <a:t>Transiciones</a:t>
            </a:r>
          </a:p>
          <a:p>
            <a:r>
              <a:rPr lang="es-AR" sz="1800" dirty="0"/>
              <a:t>Muestra la pestaña Transiciones de la cinta en PowerPoint</a:t>
            </a:r>
          </a:p>
          <a:p>
            <a:endParaRPr lang="es-AR" sz="1800" dirty="0"/>
          </a:p>
          <a:p>
            <a:r>
              <a:rPr lang="es-AR" sz="1800" dirty="0"/>
              <a:t>Configure cómo pasan las diapositivas de una a otra en la pestaña Transiciones. Busque una galería de las posibles transiciones en el grupo Transición a esta diapositiva: haga clic en Más Botón Más en el lateral de la galería para verlas todas.</a:t>
            </a:r>
          </a:p>
          <a:p>
            <a:endParaRPr lang="es-AR" sz="1800" dirty="0"/>
          </a:p>
          <a:p>
            <a:r>
              <a:rPr lang="es-AR" sz="1800" dirty="0" smtClean="0"/>
              <a:t> </a:t>
            </a:r>
            <a:r>
              <a:rPr lang="es-AR" sz="1800" dirty="0"/>
              <a:t>Animaciones</a:t>
            </a:r>
          </a:p>
          <a:p>
            <a:r>
              <a:rPr lang="es-AR" sz="1800" dirty="0"/>
              <a:t>Muestra la pestaña Animaciones en la cinta de PowerPoint</a:t>
            </a:r>
          </a:p>
          <a:p>
            <a:pPr marL="64008" indent="0">
              <a:buNone/>
            </a:pPr>
            <a:endParaRPr lang="es-AR" sz="1800" dirty="0"/>
          </a:p>
        </p:txBody>
      </p:sp>
    </p:spTree>
    <p:extLst>
      <p:ext uri="{BB962C8B-B14F-4D97-AF65-F5344CB8AC3E}">
        <p14:creationId xmlns:p14="http://schemas.microsoft.com/office/powerpoint/2010/main" val="21683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229200"/>
            <a:ext cx="3491880"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algn="ctr"/>
            <a:r>
              <a:rPr lang="es-AR" dirty="0" smtClean="0"/>
              <a:t>Respuesta C (parte 2)</a:t>
            </a:r>
            <a:endParaRPr lang="es-AR" dirty="0"/>
          </a:p>
        </p:txBody>
      </p:sp>
      <p:sp>
        <p:nvSpPr>
          <p:cNvPr id="3" name="2 Marcador de contenido"/>
          <p:cNvSpPr>
            <a:spLocks noGrp="1"/>
          </p:cNvSpPr>
          <p:nvPr>
            <p:ph idx="1"/>
          </p:nvPr>
        </p:nvSpPr>
        <p:spPr>
          <a:xfrm>
            <a:off x="467544" y="1340768"/>
            <a:ext cx="8229600" cy="3888432"/>
          </a:xfrm>
        </p:spPr>
        <p:txBody>
          <a:bodyPr>
            <a:noAutofit/>
          </a:bodyPr>
          <a:lstStyle/>
          <a:p>
            <a:r>
              <a:rPr lang="es-AR" sz="1200" dirty="0"/>
              <a:t>Presentación de diapositivas</a:t>
            </a:r>
          </a:p>
          <a:p>
            <a:r>
              <a:rPr lang="es-AR" sz="1200" dirty="0"/>
              <a:t>Muestra la pestaña Presentación con diapositivas en la cinta de opciones de PowerPoint.</a:t>
            </a:r>
          </a:p>
          <a:p>
            <a:endParaRPr lang="es-AR" sz="1200" dirty="0"/>
          </a:p>
          <a:p>
            <a:r>
              <a:rPr lang="es-AR" sz="1200" dirty="0"/>
              <a:t>En la pestaña Presentación con diapositivas, configure el modo en que desea exponer su presentación a los demás.</a:t>
            </a:r>
          </a:p>
          <a:p>
            <a:endParaRPr lang="es-AR" sz="1200" dirty="0"/>
          </a:p>
          <a:p>
            <a:r>
              <a:rPr lang="es-AR" sz="1200" dirty="0" smtClean="0"/>
              <a:t> </a:t>
            </a:r>
            <a:r>
              <a:rPr lang="es-AR" sz="1200" dirty="0"/>
              <a:t>Revisar</a:t>
            </a:r>
          </a:p>
          <a:p>
            <a:r>
              <a:rPr lang="es-AR" sz="1200" dirty="0"/>
              <a:t>Muestra la pestaña Revisar en la cinta de PowerPoint</a:t>
            </a:r>
          </a:p>
          <a:p>
            <a:endParaRPr lang="es-AR" sz="1200" dirty="0"/>
          </a:p>
          <a:p>
            <a:r>
              <a:rPr lang="es-AR" sz="1200" dirty="0"/>
              <a:t>La pestaña Revisar le permite agregar comentarios, pasar el corrector ortográfico o comparar una presentación con otra (por ejemplo, una versión anterior).</a:t>
            </a:r>
          </a:p>
          <a:p>
            <a:endParaRPr lang="es-AR" sz="1200" dirty="0"/>
          </a:p>
          <a:p>
            <a:r>
              <a:rPr lang="es-AR" sz="1200" dirty="0" smtClean="0"/>
              <a:t>Vista</a:t>
            </a:r>
            <a:endParaRPr lang="es-AR" sz="1200" dirty="0"/>
          </a:p>
          <a:p>
            <a:r>
              <a:rPr lang="es-AR" sz="1200" dirty="0"/>
              <a:t>Muestra la pestaña Vista en la cinta de PowerPoint</a:t>
            </a:r>
          </a:p>
          <a:p>
            <a:endParaRPr lang="es-AR" sz="1200" dirty="0"/>
          </a:p>
          <a:p>
            <a:r>
              <a:rPr lang="es-AR" sz="1200" dirty="0"/>
              <a:t>Las vistas le permiten ver la presentación de diferentes formas en función del punto del proceso de creación o entrega en el que se encuentre</a:t>
            </a:r>
            <a:r>
              <a:rPr lang="es-AR" sz="1200" dirty="0" smtClean="0"/>
              <a:t>.</a:t>
            </a:r>
          </a:p>
          <a:p>
            <a:r>
              <a:rPr lang="es-AR" sz="1200" dirty="0"/>
              <a:t>Fuentes: </a:t>
            </a:r>
            <a:r>
              <a:rPr lang="es-AR" sz="1200" dirty="0">
                <a:hlinkClick r:id="rId3"/>
              </a:rPr>
              <a:t>https://support.microsoft.com/es-es/office/-</a:t>
            </a:r>
            <a:r>
              <a:rPr lang="es-AR" sz="1200" dirty="0" smtClean="0">
                <a:hlinkClick r:id="rId3"/>
              </a:rPr>
              <a:t>d%C3%B3nde-se-encuentran-los-men%C3%BAs-y-las-barras-de-herramientas-e25451c0-8a1f-428c-afb4-d91e98807bd4</a:t>
            </a:r>
            <a:r>
              <a:rPr lang="es-AR" sz="1200" dirty="0" smtClean="0"/>
              <a:t> </a:t>
            </a:r>
            <a:endParaRPr lang="es-AR" sz="1200" dirty="0"/>
          </a:p>
          <a:p>
            <a:endParaRPr lang="es-AR" sz="1200" dirty="0"/>
          </a:p>
        </p:txBody>
      </p:sp>
    </p:spTree>
    <p:extLst>
      <p:ext uri="{BB962C8B-B14F-4D97-AF65-F5344CB8AC3E}">
        <p14:creationId xmlns:p14="http://schemas.microsoft.com/office/powerpoint/2010/main" val="1613123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9" dur="5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59" dur="500"/>
                                        <p:tgtEl>
                                          <p:spTgt spid="3">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026"/>
                                        </p:tgtEl>
                                        <p:attrNameLst>
                                          <p:attrName>style.visibility</p:attrName>
                                        </p:attrNameLst>
                                      </p:cBhvr>
                                      <p:to>
                                        <p:strVal val="visible"/>
                                      </p:to>
                                    </p:set>
                                    <p:anim calcmode="lin" valueType="num">
                                      <p:cBhvr>
                                        <p:cTn id="64" dur="1000" fill="hold"/>
                                        <p:tgtEl>
                                          <p:spTgt spid="1026"/>
                                        </p:tgtEl>
                                        <p:attrNameLst>
                                          <p:attrName>ppt_w</p:attrName>
                                        </p:attrNameLst>
                                      </p:cBhvr>
                                      <p:tavLst>
                                        <p:tav tm="0">
                                          <p:val>
                                            <p:fltVal val="0"/>
                                          </p:val>
                                        </p:tav>
                                        <p:tav tm="100000">
                                          <p:val>
                                            <p:strVal val="#ppt_w"/>
                                          </p:val>
                                        </p:tav>
                                      </p:tavLst>
                                    </p:anim>
                                    <p:anim calcmode="lin" valueType="num">
                                      <p:cBhvr>
                                        <p:cTn id="65" dur="1000" fill="hold"/>
                                        <p:tgtEl>
                                          <p:spTgt spid="1026"/>
                                        </p:tgtEl>
                                        <p:attrNameLst>
                                          <p:attrName>ppt_h</p:attrName>
                                        </p:attrNameLst>
                                      </p:cBhvr>
                                      <p:tavLst>
                                        <p:tav tm="0">
                                          <p:val>
                                            <p:fltVal val="0"/>
                                          </p:val>
                                        </p:tav>
                                        <p:tav tm="100000">
                                          <p:val>
                                            <p:strVal val="#ppt_h"/>
                                          </p:val>
                                        </p:tav>
                                      </p:tavLst>
                                    </p:anim>
                                    <p:anim calcmode="lin" valueType="num">
                                      <p:cBhvr>
                                        <p:cTn id="66" dur="1000" fill="hold"/>
                                        <p:tgtEl>
                                          <p:spTgt spid="1026"/>
                                        </p:tgtEl>
                                        <p:attrNameLst>
                                          <p:attrName>style.rotation</p:attrName>
                                        </p:attrNameLst>
                                      </p:cBhvr>
                                      <p:tavLst>
                                        <p:tav tm="0">
                                          <p:val>
                                            <p:fltVal val="90"/>
                                          </p:val>
                                        </p:tav>
                                        <p:tav tm="100000">
                                          <p:val>
                                            <p:fltVal val="0"/>
                                          </p:val>
                                        </p:tav>
                                      </p:tavLst>
                                    </p:anim>
                                    <p:animEffect transition="in" filter="fade">
                                      <p:cBhvr>
                                        <p:cTn id="6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Respuesta D :D</a:t>
            </a:r>
            <a:endParaRPr lang="es-AR" dirty="0"/>
          </a:p>
        </p:txBody>
      </p:sp>
      <p:sp>
        <p:nvSpPr>
          <p:cNvPr id="3" name="2 Marcador de contenido"/>
          <p:cNvSpPr>
            <a:spLocks noGrp="1"/>
          </p:cNvSpPr>
          <p:nvPr>
            <p:ph idx="1"/>
          </p:nvPr>
        </p:nvSpPr>
        <p:spPr>
          <a:xfrm>
            <a:off x="467544" y="1484784"/>
            <a:ext cx="8229600" cy="4572000"/>
          </a:xfrm>
        </p:spPr>
        <p:txBody>
          <a:bodyPr>
            <a:normAutofit fontScale="92500" lnSpcReduction="10000"/>
          </a:bodyPr>
          <a:lstStyle/>
          <a:p>
            <a:r>
              <a:rPr lang="es-AR" sz="1800" dirty="0" smtClean="0"/>
              <a:t>Los tipos de vistas son:</a:t>
            </a:r>
          </a:p>
          <a:p>
            <a:r>
              <a:rPr lang="es-AR" sz="1800" dirty="0"/>
              <a:t>Vista Normal: 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r>
              <a:rPr lang="es-AR" sz="1800" dirty="0" smtClean="0"/>
              <a:t>.</a:t>
            </a:r>
          </a:p>
          <a:p>
            <a:endParaRPr lang="es-AR" sz="1800" dirty="0"/>
          </a:p>
          <a:p>
            <a:r>
              <a:rPr lang="es-AR" sz="1800" dirty="0" smtClean="0"/>
              <a:t>Vista </a:t>
            </a:r>
            <a:r>
              <a:rPr lang="es-AR" sz="1800" dirty="0"/>
              <a:t>Clasificador de diapositivas: 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r>
              <a:rPr lang="es-AR" sz="1800" dirty="0" smtClean="0"/>
              <a:t>.</a:t>
            </a:r>
          </a:p>
          <a:p>
            <a:endParaRPr lang="es-AR" sz="1800" dirty="0" smtClean="0"/>
          </a:p>
          <a:p>
            <a:r>
              <a:rPr lang="es-AR" sz="1800" dirty="0"/>
              <a:t>Vista Página de notas: Puede mostrar u ocultar las notas del orador con el botón Notas Botón de notas en PowerPoint en la parte inferior de la ventana de diapositiva o puede ir a la vista Página de notas desde la pestaña Vista de la cinta de opciones.</a:t>
            </a:r>
          </a:p>
        </p:txBody>
      </p:sp>
    </p:spTree>
    <p:extLst>
      <p:ext uri="{BB962C8B-B14F-4D97-AF65-F5344CB8AC3E}">
        <p14:creationId xmlns:p14="http://schemas.microsoft.com/office/powerpoint/2010/main" val="27860544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Acá sigue la respuesta D </a:t>
            </a:r>
            <a:r>
              <a:rPr lang="es-AR" dirty="0" smtClean="0">
                <a:sym typeface="Wingdings" pitchFamily="2" charset="2"/>
              </a:rPr>
              <a:t></a:t>
            </a:r>
            <a:endParaRPr lang="es-AR" dirty="0"/>
          </a:p>
        </p:txBody>
      </p:sp>
      <p:sp>
        <p:nvSpPr>
          <p:cNvPr id="3" name="2 Marcador de contenido"/>
          <p:cNvSpPr>
            <a:spLocks noGrp="1"/>
          </p:cNvSpPr>
          <p:nvPr>
            <p:ph idx="1"/>
          </p:nvPr>
        </p:nvSpPr>
        <p:spPr>
          <a:xfrm>
            <a:off x="539552" y="1484784"/>
            <a:ext cx="8229600" cy="4572000"/>
          </a:xfrm>
        </p:spPr>
        <p:txBody>
          <a:bodyPr>
            <a:normAutofit/>
          </a:bodyPr>
          <a:lstStyle/>
          <a:p>
            <a:r>
              <a:rPr lang="es-AR" sz="1800" dirty="0"/>
              <a:t>Vista </a:t>
            </a:r>
            <a:r>
              <a:rPr lang="es-AR" sz="1800" dirty="0" smtClean="0"/>
              <a:t>Esquema</a:t>
            </a:r>
            <a:r>
              <a:rPr lang="es-AR" sz="1800" dirty="0"/>
              <a:t>: Use la vista Esquema para crear un esquema o guión gráfico de la presentación. Solo muestra el texto de las diapositivas, no las imágenes ni otros elementos gráficos</a:t>
            </a:r>
            <a:r>
              <a:rPr lang="es-AR" sz="1800" dirty="0" smtClean="0"/>
              <a:t>.</a:t>
            </a:r>
          </a:p>
          <a:p>
            <a:endParaRPr lang="es-AR" sz="1800" dirty="0" smtClean="0"/>
          </a:p>
          <a:p>
            <a:r>
              <a:rPr lang="es-AR" sz="1800" dirty="0"/>
              <a:t>Vistas </a:t>
            </a:r>
            <a:r>
              <a:rPr lang="es-AR" sz="1800" dirty="0" smtClean="0"/>
              <a:t>Patrón: Las </a:t>
            </a:r>
            <a:r>
              <a:rPr lang="es-AR" sz="1800" dirty="0"/>
              <a:t>vistas Patrón incluyen, Diapositiva, Documento y Notas. El beneficio clave de trabajar en una vista patrón es que puede realizar cambios de estilo universales a todas las diapositivas, páginas de notas o documentos asociados con su presentación</a:t>
            </a:r>
            <a:r>
              <a:rPr lang="es-AR" sz="1800" dirty="0" smtClean="0"/>
              <a:t>. </a:t>
            </a:r>
          </a:p>
          <a:p>
            <a:endParaRPr lang="es-AR" sz="1800" dirty="0"/>
          </a:p>
          <a:p>
            <a:r>
              <a:rPr lang="es-AR" sz="1800" dirty="0"/>
              <a:t>Vista Presentación con </a:t>
            </a:r>
            <a:r>
              <a:rPr lang="es-AR" sz="1800" dirty="0" smtClean="0"/>
              <a:t>diapositivas: Use </a:t>
            </a:r>
            <a:r>
              <a:rPr lang="es-AR" sz="1800" dirty="0"/>
              <a:t>la vista Presentación con diapositivas para ofrecer la presentación al público. La vista Presentación con diapositivas ocupa toda la pantalla del equipo, exactamente del modo en que se verá la presentación en una pantalla grande cuando la vea el público</a:t>
            </a:r>
            <a:r>
              <a:rPr lang="es-AR" sz="1800" dirty="0" smtClean="0"/>
              <a:t>.</a:t>
            </a:r>
          </a:p>
          <a:p>
            <a:endParaRPr lang="es-AR" sz="1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380071"/>
            <a:ext cx="4829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922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2" end="2"/>
                                            </p:txEl>
                                          </p:spTgt>
                                        </p:tgtEl>
                                        <p:attrNameLst>
                                          <p:attrName>r</p:attrName>
                                        </p:attrNameLst>
                                      </p:cBhvr>
                                    </p:animRot>
                                    <p:animRot by="-240000">
                                      <p:cBhvr>
                                        <p:cTn id="20" dur="200" fill="hold">
                                          <p:stCondLst>
                                            <p:cond delay="200"/>
                                          </p:stCondLst>
                                        </p:cTn>
                                        <p:tgtEl>
                                          <p:spTgt spid="3">
                                            <p:txEl>
                                              <p:pRg st="2" end="2"/>
                                            </p:txEl>
                                          </p:spTgt>
                                        </p:tgtEl>
                                        <p:attrNameLst>
                                          <p:attrName>r</p:attrName>
                                        </p:attrNameLst>
                                      </p:cBhvr>
                                    </p:animRot>
                                    <p:animRot by="240000">
                                      <p:cBhvr>
                                        <p:cTn id="21" dur="200" fill="hold">
                                          <p:stCondLst>
                                            <p:cond delay="400"/>
                                          </p:stCondLst>
                                        </p:cTn>
                                        <p:tgtEl>
                                          <p:spTgt spid="3">
                                            <p:txEl>
                                              <p:pRg st="2" end="2"/>
                                            </p:txEl>
                                          </p:spTgt>
                                        </p:tgtEl>
                                        <p:attrNameLst>
                                          <p:attrName>r</p:attrName>
                                        </p:attrNameLst>
                                      </p:cBhvr>
                                    </p:animRot>
                                    <p:animRot by="-240000">
                                      <p:cBhvr>
                                        <p:cTn id="22" dur="200" fill="hold">
                                          <p:stCondLst>
                                            <p:cond delay="600"/>
                                          </p:stCondLst>
                                        </p:cTn>
                                        <p:tgtEl>
                                          <p:spTgt spid="3">
                                            <p:txEl>
                                              <p:pRg st="2" end="2"/>
                                            </p:txEl>
                                          </p:spTgt>
                                        </p:tgtEl>
                                        <p:attrNameLst>
                                          <p:attrName>r</p:attrName>
                                        </p:attrNameLst>
                                      </p:cBhvr>
                                    </p:animRot>
                                    <p:animRot by="120000">
                                      <p:cBhvr>
                                        <p:cTn id="23" dur="200" fill="hold">
                                          <p:stCondLst>
                                            <p:cond delay="800"/>
                                          </p:stCondLst>
                                        </p:cTn>
                                        <p:tgtEl>
                                          <p:spTgt spid="3">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4" end="4"/>
                                            </p:txEl>
                                          </p:spTgt>
                                        </p:tgtEl>
                                        <p:attrNameLst>
                                          <p:attrName>r</p:attrName>
                                        </p:attrNameLst>
                                      </p:cBhvr>
                                    </p:animRot>
                                    <p:animRot by="-240000">
                                      <p:cBhvr>
                                        <p:cTn id="28" dur="200" fill="hold">
                                          <p:stCondLst>
                                            <p:cond delay="200"/>
                                          </p:stCondLst>
                                        </p:cTn>
                                        <p:tgtEl>
                                          <p:spTgt spid="3">
                                            <p:txEl>
                                              <p:pRg st="4" end="4"/>
                                            </p:txEl>
                                          </p:spTgt>
                                        </p:tgtEl>
                                        <p:attrNameLst>
                                          <p:attrName>r</p:attrName>
                                        </p:attrNameLst>
                                      </p:cBhvr>
                                    </p:animRot>
                                    <p:animRot by="240000">
                                      <p:cBhvr>
                                        <p:cTn id="29" dur="200" fill="hold">
                                          <p:stCondLst>
                                            <p:cond delay="400"/>
                                          </p:stCondLst>
                                        </p:cTn>
                                        <p:tgtEl>
                                          <p:spTgt spid="3">
                                            <p:txEl>
                                              <p:pRg st="4" end="4"/>
                                            </p:txEl>
                                          </p:spTgt>
                                        </p:tgtEl>
                                        <p:attrNameLst>
                                          <p:attrName>r</p:attrName>
                                        </p:attrNameLst>
                                      </p:cBhvr>
                                    </p:animRot>
                                    <p:animRot by="-240000">
                                      <p:cBhvr>
                                        <p:cTn id="30" dur="200" fill="hold">
                                          <p:stCondLst>
                                            <p:cond delay="600"/>
                                          </p:stCondLst>
                                        </p:cTn>
                                        <p:tgtEl>
                                          <p:spTgt spid="3">
                                            <p:txEl>
                                              <p:pRg st="4" end="4"/>
                                            </p:txEl>
                                          </p:spTgt>
                                        </p:tgtEl>
                                        <p:attrNameLst>
                                          <p:attrName>r</p:attrName>
                                        </p:attrNameLst>
                                      </p:cBhvr>
                                    </p:animRot>
                                    <p:animRot by="120000">
                                      <p:cBhvr>
                                        <p:cTn id="31" dur="200" fill="hold">
                                          <p:stCondLst>
                                            <p:cond delay="800"/>
                                          </p:stCondLst>
                                        </p:cTn>
                                        <p:tgtEl>
                                          <p:spTgt spid="3">
                                            <p:txEl>
                                              <p:pRg st="4" end="4"/>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wheel(1)">
                                      <p:cBhvr>
                                        <p:cTn id="3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Sigue acá la respuesta es muy larga :D</a:t>
            </a:r>
            <a:endParaRPr lang="es-AR" dirty="0"/>
          </a:p>
        </p:txBody>
      </p:sp>
      <p:sp>
        <p:nvSpPr>
          <p:cNvPr id="3" name="2 Marcador de contenido"/>
          <p:cNvSpPr>
            <a:spLocks noGrp="1"/>
          </p:cNvSpPr>
          <p:nvPr>
            <p:ph idx="1"/>
          </p:nvPr>
        </p:nvSpPr>
        <p:spPr/>
        <p:txBody>
          <a:bodyPr>
            <a:normAutofit fontScale="85000" lnSpcReduction="20000"/>
          </a:bodyPr>
          <a:lstStyle/>
          <a:p>
            <a:r>
              <a:rPr lang="es-AR" dirty="0"/>
              <a:t>Vista </a:t>
            </a:r>
            <a:r>
              <a:rPr lang="es-AR" dirty="0" smtClean="0"/>
              <a:t>Moderador: Use </a:t>
            </a:r>
            <a:r>
              <a:rPr lang="es-AR" dirty="0"/>
              <a:t>la vista Moderador para ver sus notas mientras expone su presentación. En la vista Moderador, su audiencia no puede ver sus notas</a:t>
            </a:r>
            <a:r>
              <a:rPr lang="es-AR" dirty="0" smtClean="0"/>
              <a:t>. </a:t>
            </a:r>
          </a:p>
          <a:p>
            <a:r>
              <a:rPr lang="es-AR" dirty="0"/>
              <a:t>Vista de </a:t>
            </a:r>
            <a:r>
              <a:rPr lang="es-AR" dirty="0" smtClean="0"/>
              <a:t>lectura: </a:t>
            </a:r>
            <a:r>
              <a:rPr lang="es-AR" dirty="0"/>
              <a:t>Muestra la presentación en una pantalla completa como la vista Presentación con diapositivas, e incluye algunos controles sencillos para facilitar la acción de voltear por las diapositivas</a:t>
            </a:r>
            <a:r>
              <a:rPr lang="es-AR" dirty="0" smtClean="0"/>
              <a:t>.</a:t>
            </a:r>
          </a:p>
          <a:p>
            <a:r>
              <a:rPr lang="es-AR" dirty="0"/>
              <a:t>fuente: </a:t>
            </a:r>
            <a:r>
              <a:rPr lang="es-AR" dirty="0">
                <a:hlinkClick r:id="rId2"/>
              </a:rPr>
              <a:t>https://</a:t>
            </a:r>
            <a:r>
              <a:rPr lang="es-AR" dirty="0" smtClean="0">
                <a:hlinkClick r:id="rId2"/>
              </a:rPr>
              <a:t>support.microsoft.com/es-es/office/elegir-la-vista-adecuada-para-una-tarea-en-powerpoint-21332d8d-adbc-4717-a2c6-e25a697b40e9</a:t>
            </a:r>
            <a:r>
              <a:rPr lang="es-AR" dirty="0" smtClean="0"/>
              <a:t> </a:t>
            </a:r>
            <a:endParaRPr lang="es-AR" dirty="0"/>
          </a:p>
          <a:p>
            <a:endParaRPr lang="es-AR" dirty="0"/>
          </a:p>
        </p:txBody>
      </p:sp>
    </p:spTree>
    <p:extLst>
      <p:ext uri="{BB962C8B-B14F-4D97-AF65-F5344CB8AC3E}">
        <p14:creationId xmlns:p14="http://schemas.microsoft.com/office/powerpoint/2010/main" val="1065669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186</TotalTime>
  <Words>1231</Words>
  <Application>Microsoft Office PowerPoint</Application>
  <PresentationFormat>Presentación en pantalla (4:3)</PresentationFormat>
  <Paragraphs>102</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Brío</vt:lpstr>
      <vt:lpstr>Trabajo practico N4 </vt:lpstr>
      <vt:lpstr>Presentación de PowerPoint</vt:lpstr>
      <vt:lpstr>Respuesta A</vt:lpstr>
      <vt:lpstr>Respuesta B</vt:lpstr>
      <vt:lpstr>Respuestas C</vt:lpstr>
      <vt:lpstr>Respuesta C (parte 2)</vt:lpstr>
      <vt:lpstr>Respuesta D :D</vt:lpstr>
      <vt:lpstr>Acá sigue la respuesta D </vt:lpstr>
      <vt:lpstr>Sigue acá la respuesta es muy larga :D</vt:lpstr>
      <vt:lpstr>Respuesta E (transiciones)</vt:lpstr>
      <vt:lpstr>Repuesta E (animaciones)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primaria</dc:creator>
  <cp:lastModifiedBy>primaria</cp:lastModifiedBy>
  <cp:revision>30</cp:revision>
  <dcterms:created xsi:type="dcterms:W3CDTF">2022-10-18T18:08:47Z</dcterms:created>
  <dcterms:modified xsi:type="dcterms:W3CDTF">2022-10-31T18:46:32Z</dcterms:modified>
</cp:coreProperties>
</file>