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66" r:id="rId2"/>
    <p:sldId id="265" r:id="rId3"/>
    <p:sldId id="257" r:id="rId4"/>
    <p:sldId id="258" r:id="rId5"/>
    <p:sldId id="259" r:id="rId6"/>
    <p:sldId id="260" r:id="rId7"/>
    <p:sldId id="261" r:id="rId8"/>
    <p:sldId id="262" r:id="rId9"/>
    <p:sldId id="267" r:id="rId1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6 Triángulo isósceles"/>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540544" y="776288"/>
            <a:ext cx="8062912" cy="1470025"/>
          </a:xfrm>
        </p:spPr>
        <p:txBody>
          <a:bodyPr anchor="b">
            <a:normAutofit/>
          </a:bodyPr>
          <a:lstStyle>
            <a:lvl1pPr algn="r">
              <a:defRPr sz="440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1371600" y="6012656"/>
            <a:ext cx="5791200" cy="365125"/>
          </a:xfrm>
        </p:spPr>
        <p:txBody>
          <a:bodyPr tIns="0" bIns="0" anchor="t"/>
          <a:lstStyle>
            <a:lvl1pPr algn="r">
              <a:defRPr sz="1000"/>
            </a:lvl1pPr>
          </a:lstStyle>
          <a:p>
            <a:fld id="{1939E4F9-E8F1-449D-9D2C-97D0F8F9243C}" type="datetimeFigureOut">
              <a:rPr lang="es-ES" smtClean="0"/>
              <a:pPr/>
              <a:t>31/10/2022</a:t>
            </a:fld>
            <a:endParaRPr lang="es-ES"/>
          </a:p>
        </p:txBody>
      </p:sp>
      <p:sp>
        <p:nvSpPr>
          <p:cNvPr id="17" name="16 Marcador de pie de página"/>
          <p:cNvSpPr>
            <a:spLocks noGrp="1"/>
          </p:cNvSpPr>
          <p:nvPr>
            <p:ph type="ftr" sz="quarter" idx="11"/>
          </p:nvPr>
        </p:nvSpPr>
        <p:spPr>
          <a:xfrm>
            <a:off x="1371600" y="5650704"/>
            <a:ext cx="5791200" cy="365125"/>
          </a:xfrm>
        </p:spPr>
        <p:txBody>
          <a:bodyPr tIns="0" bIns="0" anchor="b"/>
          <a:lstStyle>
            <a:lvl1pPr algn="r">
              <a:defRPr sz="1100"/>
            </a:lvl1pPr>
          </a:lstStyle>
          <a:p>
            <a:endParaRPr lang="es-ES"/>
          </a:p>
        </p:txBody>
      </p:sp>
      <p:sp>
        <p:nvSpPr>
          <p:cNvPr id="29" name="28 Marcador de número de diapositiva"/>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5850911D-CB3C-4AE6-AA6A-8CC0CC824F1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939E4F9-E8F1-449D-9D2C-97D0F8F9243C}" type="datetimeFigureOut">
              <a:rPr lang="es-ES" smtClean="0"/>
              <a:pPr/>
              <a:t>31/10/2022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850911D-CB3C-4AE6-AA6A-8CC0CC824F1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381000"/>
            <a:ext cx="1905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381000"/>
            <a:ext cx="62484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939E4F9-E8F1-449D-9D2C-97D0F8F9243C}" type="datetimeFigureOut">
              <a:rPr lang="es-ES" smtClean="0"/>
              <a:pPr/>
              <a:t>31/10/2022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850911D-CB3C-4AE6-AA6A-8CC0CC824F1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1399032"/>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457200" y="1882808"/>
            <a:ext cx="8229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4791456" y="6480048"/>
            <a:ext cx="2133600" cy="301752"/>
          </a:xfrm>
        </p:spPr>
        <p:txBody>
          <a:bodyPr/>
          <a:lstStyle/>
          <a:p>
            <a:fld id="{1939E4F9-E8F1-449D-9D2C-97D0F8F9243C}" type="datetimeFigureOut">
              <a:rPr lang="es-ES" smtClean="0"/>
              <a:pPr/>
              <a:t>31/10/2022</a:t>
            </a:fld>
            <a:endParaRPr lang="es-ES"/>
          </a:p>
        </p:txBody>
      </p:sp>
      <p:sp>
        <p:nvSpPr>
          <p:cNvPr id="5" name="4 Marcador de pie de página"/>
          <p:cNvSpPr>
            <a:spLocks noGrp="1"/>
          </p:cNvSpPr>
          <p:nvPr>
            <p:ph type="ftr" sz="quarter" idx="11"/>
          </p:nvPr>
        </p:nvSpPr>
        <p:spPr>
          <a:xfrm>
            <a:off x="457200" y="6480969"/>
            <a:ext cx="4260056" cy="300831"/>
          </a:xfrm>
        </p:spPr>
        <p:txBody>
          <a:bodyPr/>
          <a:lstStyle/>
          <a:p>
            <a:endParaRPr lang="es-ES"/>
          </a:p>
        </p:txBody>
      </p:sp>
      <p:sp>
        <p:nvSpPr>
          <p:cNvPr id="6" name="5 Marcador de número de diapositiva"/>
          <p:cNvSpPr>
            <a:spLocks noGrp="1"/>
          </p:cNvSpPr>
          <p:nvPr>
            <p:ph type="sldNum" sz="quarter" idx="12"/>
          </p:nvPr>
        </p:nvSpPr>
        <p:spPr/>
        <p:txBody>
          <a:bodyPr/>
          <a:lstStyle/>
          <a:p>
            <a:fld id="{5850911D-CB3C-4AE6-AA6A-8CC0CC824F1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1"/>
      </p:bgRef>
    </p:bg>
    <p:spTree>
      <p:nvGrpSpPr>
        <p:cNvPr id="1" name=""/>
        <p:cNvGrpSpPr/>
        <p:nvPr/>
      </p:nvGrpSpPr>
      <p:grpSpPr>
        <a:xfrm>
          <a:off x="0" y="0"/>
          <a:ext cx="0" cy="0"/>
          <a:chOff x="0" y="0"/>
          <a:chExt cx="0" cy="0"/>
        </a:xfrm>
      </p:grpSpPr>
      <p:sp>
        <p:nvSpPr>
          <p:cNvPr id="9" name="8 Triángulo rectángulo"/>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Triángulo isósceles"/>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Marcador de fecha"/>
          <p:cNvSpPr>
            <a:spLocks noGrp="1"/>
          </p:cNvSpPr>
          <p:nvPr>
            <p:ph type="dt" sz="half" idx="10"/>
          </p:nvPr>
        </p:nvSpPr>
        <p:spPr>
          <a:xfrm>
            <a:off x="6955632" y="6477000"/>
            <a:ext cx="2133600" cy="304800"/>
          </a:xfrm>
        </p:spPr>
        <p:txBody>
          <a:bodyPr/>
          <a:lstStyle/>
          <a:p>
            <a:fld id="{1939E4F9-E8F1-449D-9D2C-97D0F8F9243C}" type="datetimeFigureOut">
              <a:rPr lang="es-ES" smtClean="0"/>
              <a:pPr/>
              <a:t>31/10/2022</a:t>
            </a:fld>
            <a:endParaRPr lang="es-ES"/>
          </a:p>
        </p:txBody>
      </p:sp>
      <p:sp>
        <p:nvSpPr>
          <p:cNvPr id="5" name="4 Marcador de pie de página"/>
          <p:cNvSpPr>
            <a:spLocks noGrp="1"/>
          </p:cNvSpPr>
          <p:nvPr>
            <p:ph type="ftr" sz="quarter" idx="11"/>
          </p:nvPr>
        </p:nvSpPr>
        <p:spPr>
          <a:xfrm>
            <a:off x="2619376" y="6480969"/>
            <a:ext cx="4260056" cy="300831"/>
          </a:xfrm>
        </p:spPr>
        <p:txBody>
          <a:bodyPr/>
          <a:lstStyle/>
          <a:p>
            <a:endParaRPr lang="es-ES"/>
          </a:p>
        </p:txBody>
      </p:sp>
      <p:sp>
        <p:nvSpPr>
          <p:cNvPr id="6" name="5 Marcador de número de diapositiva"/>
          <p:cNvSpPr>
            <a:spLocks noGrp="1"/>
          </p:cNvSpPr>
          <p:nvPr>
            <p:ph type="sldNum" sz="quarter" idx="12"/>
          </p:nvPr>
        </p:nvSpPr>
        <p:spPr>
          <a:xfrm>
            <a:off x="8451056" y="809624"/>
            <a:ext cx="502920" cy="300831"/>
          </a:xfrm>
        </p:spPr>
        <p:txBody>
          <a:bodyPr/>
          <a:lstStyle/>
          <a:p>
            <a:fld id="{5850911D-CB3C-4AE6-AA6A-8CC0CC824F1C}" type="slidenum">
              <a:rPr lang="es-ES" smtClean="0"/>
              <a:pPr/>
              <a:t>‹Nº›</a:t>
            </a:fld>
            <a:endParaRPr lang="es-ES"/>
          </a:p>
        </p:txBody>
      </p:sp>
      <p:cxnSp>
        <p:nvCxnSpPr>
          <p:cNvPr id="11" name="10 Conector recto"/>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Conector recto"/>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Título"/>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marL="0"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4791456" y="6480969"/>
            <a:ext cx="2133600" cy="301752"/>
          </a:xfrm>
        </p:spPr>
        <p:txBody>
          <a:bodyPr/>
          <a:lstStyle/>
          <a:p>
            <a:fld id="{1939E4F9-E8F1-449D-9D2C-97D0F8F9243C}" type="datetimeFigureOut">
              <a:rPr lang="es-ES" smtClean="0"/>
              <a:pPr/>
              <a:t>31/10/2022</a:t>
            </a:fld>
            <a:endParaRPr lang="es-ES"/>
          </a:p>
        </p:txBody>
      </p:sp>
      <p:sp>
        <p:nvSpPr>
          <p:cNvPr id="6" name="5 Marcador de pie de página"/>
          <p:cNvSpPr>
            <a:spLocks noGrp="1"/>
          </p:cNvSpPr>
          <p:nvPr>
            <p:ph type="ftr" sz="quarter" idx="11"/>
          </p:nvPr>
        </p:nvSpPr>
        <p:spPr>
          <a:xfrm>
            <a:off x="457200" y="6480969"/>
            <a:ext cx="4260056" cy="301752"/>
          </a:xfrm>
        </p:spPr>
        <p:txBody>
          <a:bodyPr/>
          <a:lstStyle/>
          <a:p>
            <a:endParaRPr lang="es-ES"/>
          </a:p>
        </p:txBody>
      </p:sp>
      <p:sp>
        <p:nvSpPr>
          <p:cNvPr id="7" name="6 Marcador de número de diapositiva"/>
          <p:cNvSpPr>
            <a:spLocks noGrp="1"/>
          </p:cNvSpPr>
          <p:nvPr>
            <p:ph type="sldNum" sz="quarter" idx="12"/>
          </p:nvPr>
        </p:nvSpPr>
        <p:spPr>
          <a:xfrm>
            <a:off x="7589520" y="6480969"/>
            <a:ext cx="502920" cy="301752"/>
          </a:xfrm>
        </p:spPr>
        <p:txBody>
          <a:bodyPr/>
          <a:lstStyle/>
          <a:p>
            <a:fld id="{5850911D-CB3C-4AE6-AA6A-8CC0CC824F1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a:xfrm>
            <a:off x="4791456" y="6480969"/>
            <a:ext cx="2130552" cy="301752"/>
          </a:xfrm>
        </p:spPr>
        <p:txBody>
          <a:bodyPr/>
          <a:lstStyle/>
          <a:p>
            <a:fld id="{1939E4F9-E8F1-449D-9D2C-97D0F8F9243C}" type="datetimeFigureOut">
              <a:rPr lang="es-ES" smtClean="0"/>
              <a:pPr/>
              <a:t>31/10/2022</a:t>
            </a:fld>
            <a:endParaRPr lang="es-ES"/>
          </a:p>
        </p:txBody>
      </p:sp>
      <p:sp>
        <p:nvSpPr>
          <p:cNvPr id="8" name="7 Marcador de pie de página"/>
          <p:cNvSpPr>
            <a:spLocks noGrp="1"/>
          </p:cNvSpPr>
          <p:nvPr>
            <p:ph type="ftr" sz="quarter" idx="11"/>
          </p:nvPr>
        </p:nvSpPr>
        <p:spPr>
          <a:xfrm>
            <a:off x="457200" y="6480969"/>
            <a:ext cx="4261104" cy="301752"/>
          </a:xfrm>
        </p:spPr>
        <p:txBody>
          <a:bodyPr/>
          <a:lstStyle/>
          <a:p>
            <a:endParaRPr lang="es-ES"/>
          </a:p>
        </p:txBody>
      </p:sp>
      <p:sp>
        <p:nvSpPr>
          <p:cNvPr id="9" name="8 Marcador de número de diapositiva"/>
          <p:cNvSpPr>
            <a:spLocks noGrp="1"/>
          </p:cNvSpPr>
          <p:nvPr>
            <p:ph type="sldNum" sz="quarter" idx="12"/>
          </p:nvPr>
        </p:nvSpPr>
        <p:spPr>
          <a:xfrm>
            <a:off x="7589520" y="6483096"/>
            <a:ext cx="502920" cy="301752"/>
          </a:xfrm>
        </p:spPr>
        <p:txBody>
          <a:bodyPr/>
          <a:lstStyle>
            <a:lvl1pPr algn="ctr">
              <a:defRPr/>
            </a:lvl1pPr>
          </a:lstStyle>
          <a:p>
            <a:fld id="{5850911D-CB3C-4AE6-AA6A-8CC0CC824F1C}"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0"/>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1939E4F9-E8F1-449D-9D2C-97D0F8F9243C}" type="datetimeFigureOut">
              <a:rPr lang="es-ES" smtClean="0"/>
              <a:pPr/>
              <a:t>31/10/2022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5850911D-CB3C-4AE6-AA6A-8CC0CC824F1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791456" y="6480969"/>
            <a:ext cx="2133600" cy="301752"/>
          </a:xfrm>
        </p:spPr>
        <p:txBody>
          <a:bodyPr/>
          <a:lstStyle/>
          <a:p>
            <a:fld id="{1939E4F9-E8F1-449D-9D2C-97D0F8F9243C}" type="datetimeFigureOut">
              <a:rPr lang="es-ES" smtClean="0"/>
              <a:pPr/>
              <a:t>31/10/2022</a:t>
            </a:fld>
            <a:endParaRPr lang="es-ES"/>
          </a:p>
        </p:txBody>
      </p:sp>
      <p:sp>
        <p:nvSpPr>
          <p:cNvPr id="3" name="2 Marcador de pie de página"/>
          <p:cNvSpPr>
            <a:spLocks noGrp="1"/>
          </p:cNvSpPr>
          <p:nvPr>
            <p:ph type="ftr" sz="quarter" idx="11"/>
          </p:nvPr>
        </p:nvSpPr>
        <p:spPr>
          <a:xfrm>
            <a:off x="457200" y="6481890"/>
            <a:ext cx="4260056" cy="300831"/>
          </a:xfrm>
        </p:spPr>
        <p:txBody>
          <a:bodyPr/>
          <a:lstStyle/>
          <a:p>
            <a:endParaRPr lang="es-ES"/>
          </a:p>
        </p:txBody>
      </p:sp>
      <p:sp>
        <p:nvSpPr>
          <p:cNvPr id="4" name="3 Marcador de número de diapositiva"/>
          <p:cNvSpPr>
            <a:spLocks noGrp="1"/>
          </p:cNvSpPr>
          <p:nvPr>
            <p:ph type="sldNum" sz="quarter" idx="12"/>
          </p:nvPr>
        </p:nvSpPr>
        <p:spPr>
          <a:xfrm>
            <a:off x="7589520" y="6480969"/>
            <a:ext cx="502920" cy="301752"/>
          </a:xfrm>
        </p:spPr>
        <p:txBody>
          <a:bodyPr/>
          <a:lstStyle/>
          <a:p>
            <a:fld id="{5850911D-CB3C-4AE6-AA6A-8CC0CC824F1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278976" y="6556248"/>
            <a:ext cx="2133600" cy="301752"/>
          </a:xfrm>
        </p:spPr>
        <p:txBody>
          <a:bodyPr/>
          <a:lstStyle>
            <a:lvl1pPr>
              <a:defRPr sz="900"/>
            </a:lvl1pPr>
          </a:lstStyle>
          <a:p>
            <a:fld id="{1939E4F9-E8F1-449D-9D2C-97D0F8F9243C}" type="datetimeFigureOut">
              <a:rPr lang="es-ES" smtClean="0"/>
              <a:pPr/>
              <a:t>31/10/2022</a:t>
            </a:fld>
            <a:endParaRPr lang="es-ES"/>
          </a:p>
        </p:txBody>
      </p:sp>
      <p:sp>
        <p:nvSpPr>
          <p:cNvPr id="6" name="5 Marcador de pie de página"/>
          <p:cNvSpPr>
            <a:spLocks noGrp="1"/>
          </p:cNvSpPr>
          <p:nvPr>
            <p:ph type="ftr" sz="quarter" idx="11"/>
          </p:nvPr>
        </p:nvSpPr>
        <p:spPr>
          <a:xfrm>
            <a:off x="1135856" y="6556248"/>
            <a:ext cx="5143120" cy="301752"/>
          </a:xfrm>
        </p:spPr>
        <p:txBody>
          <a:bodyPr/>
          <a:lstStyle>
            <a:lvl1pPr>
              <a:defRPr sz="900"/>
            </a:lvl1pPr>
          </a:lstStyle>
          <a:p>
            <a:endParaRPr lang="es-ES"/>
          </a:p>
        </p:txBody>
      </p:sp>
      <p:sp>
        <p:nvSpPr>
          <p:cNvPr id="7" name="6 Marcador de número de diapositiva"/>
          <p:cNvSpPr>
            <a:spLocks noGrp="1"/>
          </p:cNvSpPr>
          <p:nvPr>
            <p:ph type="sldNum" sz="quarter" idx="12"/>
          </p:nvPr>
        </p:nvSpPr>
        <p:spPr>
          <a:xfrm>
            <a:off x="8410576" y="6556248"/>
            <a:ext cx="502920" cy="301752"/>
          </a:xfrm>
        </p:spPr>
        <p:txBody>
          <a:bodyPr/>
          <a:lstStyle>
            <a:lvl1pPr>
              <a:defRPr sz="900"/>
            </a:lvl1pPr>
          </a:lstStyle>
          <a:p>
            <a:fld id="{5850911D-CB3C-4AE6-AA6A-8CC0CC824F1C}"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6108192" y="6556248"/>
            <a:ext cx="2103120" cy="301752"/>
          </a:xfrm>
        </p:spPr>
        <p:txBody>
          <a:bodyPr/>
          <a:lstStyle>
            <a:lvl1pPr>
              <a:defRPr sz="900"/>
            </a:lvl1pPr>
          </a:lstStyle>
          <a:p>
            <a:fld id="{1939E4F9-E8F1-449D-9D2C-97D0F8F9243C}" type="datetimeFigureOut">
              <a:rPr lang="es-ES" smtClean="0"/>
              <a:pPr/>
              <a:t>31/10/2022</a:t>
            </a:fld>
            <a:endParaRPr lang="es-ES"/>
          </a:p>
        </p:txBody>
      </p:sp>
      <p:sp>
        <p:nvSpPr>
          <p:cNvPr id="6" name="5 Marcador de pie de página"/>
          <p:cNvSpPr>
            <a:spLocks noGrp="1"/>
          </p:cNvSpPr>
          <p:nvPr>
            <p:ph type="ftr" sz="quarter" idx="11"/>
          </p:nvPr>
        </p:nvSpPr>
        <p:spPr>
          <a:xfrm>
            <a:off x="1170432" y="6557169"/>
            <a:ext cx="4948072" cy="301752"/>
          </a:xfrm>
        </p:spPr>
        <p:txBody>
          <a:bodyPr/>
          <a:lstStyle>
            <a:lvl1pPr>
              <a:defRPr sz="900"/>
            </a:lvl1pPr>
          </a:lstStyle>
          <a:p>
            <a:endParaRPr lang="es-ES"/>
          </a:p>
        </p:txBody>
      </p:sp>
      <p:sp>
        <p:nvSpPr>
          <p:cNvPr id="7" name="6 Marcador de número de diapositiva"/>
          <p:cNvSpPr>
            <a:spLocks noGrp="1"/>
          </p:cNvSpPr>
          <p:nvPr>
            <p:ph type="sldNum" sz="quarter" idx="12"/>
          </p:nvPr>
        </p:nvSpPr>
        <p:spPr>
          <a:xfrm>
            <a:off x="8217192" y="6556248"/>
            <a:ext cx="365760" cy="301752"/>
          </a:xfrm>
        </p:spPr>
        <p:txBody>
          <a:bodyPr/>
          <a:lstStyle>
            <a:lvl1pPr algn="ctr">
              <a:defRPr sz="900"/>
            </a:lvl1pPr>
          </a:lstStyle>
          <a:p>
            <a:fld id="{5850911D-CB3C-4AE6-AA6A-8CC0CC824F1C}"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Triángulo rectángulo"/>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Conector recto"/>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Marcador de título"/>
          <p:cNvSpPr>
            <a:spLocks noGrp="1"/>
          </p:cNvSpPr>
          <p:nvPr>
            <p:ph type="title"/>
          </p:nvPr>
        </p:nvSpPr>
        <p:spPr>
          <a:xfrm>
            <a:off x="457200" y="267494"/>
            <a:ext cx="8229600" cy="1399032"/>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1939E4F9-E8F1-449D-9D2C-97D0F8F9243C}" type="datetimeFigureOut">
              <a:rPr lang="es-ES" smtClean="0"/>
              <a:pPr/>
              <a:t>31/10/2022</a:t>
            </a:fld>
            <a:endParaRPr lang="es-ES"/>
          </a:p>
        </p:txBody>
      </p:sp>
      <p:sp>
        <p:nvSpPr>
          <p:cNvPr id="3" name="2 Marcador de pie de página"/>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s-ES"/>
          </a:p>
        </p:txBody>
      </p:sp>
      <p:sp>
        <p:nvSpPr>
          <p:cNvPr id="23" name="22 Marcador de número de diapositiva"/>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5850911D-CB3C-4AE6-AA6A-8CC0CC824F1C}" type="slidenum">
              <a:rPr lang="es-ES" smtClean="0"/>
              <a:pPr/>
              <a:t>‹Nº›</a:t>
            </a:fld>
            <a:endParaRPr lang="es-ES"/>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blog.hubspot.es/marketing/que-es-powerpoint" TargetMode="External"/><Relationship Id="rId2" Type="http://schemas.openxmlformats.org/officeDocument/2006/relationships/hyperlink" Target="https://es.wikipedia.org/wiki/Microsoft_PowerPoint" TargetMode="External"/><Relationship Id="rId1" Type="http://schemas.openxmlformats.org/officeDocument/2006/relationships/slideLayout" Target="../slideLayouts/slideLayout1.xml"/><Relationship Id="rId6" Type="http://schemas.openxmlformats.org/officeDocument/2006/relationships/hyperlink" Target="https://www.onlyoffice.com/blog/es/2022/04/transiciones-powerpoint/" TargetMode="External"/><Relationship Id="rId5" Type="http://schemas.openxmlformats.org/officeDocument/2006/relationships/hyperlink" Target="https://www.google.com.ar/url?sa=t&amp;rct=j&amp;q=&amp;esrc=s&amp;source=web&amp;cd=&amp;cad=rja&amp;uact=8&amp;ved=2ahUKEwjIkbL8hu36AhWul5UCHf_vDNQQFnoECAgQAw&amp;url=https://support.microsoft.com/es-es/office/elegir-la-vista-adecuada-para-una-tarea-en-powerpoint-21332d8d-adbc-4717-a2c6-e25a697b40e9&amp;usg=AOvVaw3VXrQE1FHSRUKgH7HFTqJ5" TargetMode="External"/><Relationship Id="rId4" Type="http://schemas.openxmlformats.org/officeDocument/2006/relationships/hyperlink" Target="https://support.microsoft.com/es-es/office/-d%C3%B3nde-se-encuentran-los-men%C3%BAs-y-las-barras-de-herramientas-e25451c0-8a1f-428c-afb4-d91e98807bd4"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a:bodyPr>
          <a:lstStyle/>
          <a:p>
            <a:endParaRPr lang="es-ES" dirty="0"/>
          </a:p>
        </p:txBody>
      </p:sp>
      <p:sp>
        <p:nvSpPr>
          <p:cNvPr id="3" name="2 Subtítulo"/>
          <p:cNvSpPr>
            <a:spLocks noGrp="1"/>
          </p:cNvSpPr>
          <p:nvPr>
            <p:ph type="subTitle" idx="1"/>
          </p:nvPr>
        </p:nvSpPr>
        <p:spPr>
          <a:xfrm>
            <a:off x="540544" y="2250280"/>
            <a:ext cx="8062912" cy="4036240"/>
          </a:xfrm>
        </p:spPr>
        <p:txBody>
          <a:bodyPr>
            <a:normAutofit/>
          </a:bodyPr>
          <a:lstStyle/>
          <a:p>
            <a:r>
              <a:rPr lang="es-E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PRACTICO POWER POINT : ALUMNA:  Morena </a:t>
            </a:r>
            <a:r>
              <a:rPr lang="es-ES"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Benega</a:t>
            </a:r>
            <a:r>
              <a:rPr lang="es-E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t>
            </a:r>
          </a:p>
          <a:p>
            <a:r>
              <a:rPr lang="es-E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PROFESORA: ANDRE GOMEZ </a:t>
            </a:r>
          </a:p>
          <a:p>
            <a:r>
              <a:rPr lang="es-E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2022</a:t>
            </a:r>
            <a:endParaRPr lang="es-ES" dirty="0"/>
          </a:p>
        </p:txBody>
      </p:sp>
      <p:sp>
        <p:nvSpPr>
          <p:cNvPr id="4" name="1 Título"/>
          <p:cNvSpPr txBox="1">
            <a:spLocks/>
          </p:cNvSpPr>
          <p:nvPr/>
        </p:nvSpPr>
        <p:spPr>
          <a:xfrm>
            <a:off x="428596" y="785795"/>
            <a:ext cx="8286808" cy="1428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anchor="b">
            <a:normAutofit lnSpcReduction="10000"/>
          </a:bodyPr>
          <a:lstStyle/>
          <a:p>
            <a:pPr marL="484632" marR="0" lvl="0" indent="0" algn="r" defTabSz="914400" rtl="0" eaLnBrk="1" fontAlgn="auto" latinLnBrk="0" hangingPunct="1">
              <a:lnSpc>
                <a:spcPct val="100000"/>
              </a:lnSpc>
              <a:spcBef>
                <a:spcPct val="0"/>
              </a:spcBef>
              <a:spcAft>
                <a:spcPts val="0"/>
              </a:spcAft>
              <a:buClrTx/>
              <a:buSzTx/>
              <a:buFontTx/>
              <a:buNone/>
              <a:tabLst/>
              <a:defRPr/>
            </a:pPr>
            <a:r>
              <a:rPr kumimoji="0" lang="es-ES" sz="4400" b="1" i="0" u="none" strike="noStrike" kern="1200" cap="none" spc="200" normalizeH="0" baseline="0" noProof="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uLnTx/>
                <a:uFillTx/>
                <a:latin typeface="+mn-lt"/>
                <a:ea typeface="+mn-ea"/>
                <a:cs typeface="+mn-cs"/>
              </a:rPr>
              <a:t>TALLER LABORATORIO DE INFORMATICA </a:t>
            </a:r>
            <a:endParaRPr kumimoji="0" lang="es-ES" sz="4400" b="1" i="0" u="none" strike="noStrike" kern="1200" cap="none" spc="200" normalizeH="0" baseline="0" noProof="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uLnTx/>
              <a:uFillTx/>
              <a:latin typeface="+mn-lt"/>
              <a:ea typeface="+mn-ea"/>
              <a:cs typeface="+mn-cs"/>
            </a:endParaRPr>
          </a:p>
        </p:txBody>
      </p:sp>
      <p:pic>
        <p:nvPicPr>
          <p:cNvPr id="5" name="3 Marcador de contenido" descr="bakugou-katsuki.gif"/>
          <p:cNvPicPr>
            <a:picLocks noChangeAspect="1"/>
          </p:cNvPicPr>
          <p:nvPr/>
        </p:nvPicPr>
        <p:blipFill>
          <a:blip r:embed="rId2"/>
          <a:stretch>
            <a:fillRect/>
          </a:stretch>
        </p:blipFill>
        <p:spPr>
          <a:xfrm>
            <a:off x="0" y="4210050"/>
            <a:ext cx="2571736" cy="2647950"/>
          </a:xfrm>
          <a:prstGeom prst="rect">
            <a:avLst/>
          </a:prstGeom>
        </p:spPr>
      </p:pic>
      <p:pic>
        <p:nvPicPr>
          <p:cNvPr id="6" name="Picture 2"/>
          <p:cNvPicPr>
            <a:picLocks noChangeAspect="1" noChangeArrowheads="1"/>
          </p:cNvPicPr>
          <p:nvPr/>
        </p:nvPicPr>
        <p:blipFill>
          <a:blip r:embed="rId3"/>
          <a:srcRect/>
          <a:stretch>
            <a:fillRect/>
          </a:stretch>
        </p:blipFill>
        <p:spPr bwMode="auto">
          <a:xfrm>
            <a:off x="6357950" y="4214818"/>
            <a:ext cx="2357422" cy="2643182"/>
          </a:xfrm>
          <a:prstGeom prst="rect">
            <a:avLst/>
          </a:prstGeom>
          <a:noFill/>
          <a:ln w="9525">
            <a:noFill/>
            <a:miter lim="800000"/>
            <a:headEnd/>
            <a:tailEnd/>
          </a:ln>
          <a:effectLst/>
        </p:spPr>
      </p:pic>
      <p:pic>
        <p:nvPicPr>
          <p:cNvPr id="7" name="Picture 3"/>
          <p:cNvPicPr>
            <a:picLocks noChangeAspect="1" noChangeArrowheads="1"/>
          </p:cNvPicPr>
          <p:nvPr/>
        </p:nvPicPr>
        <p:blipFill>
          <a:blip r:embed="rId4"/>
          <a:srcRect/>
          <a:stretch>
            <a:fillRect/>
          </a:stretch>
        </p:blipFill>
        <p:spPr bwMode="auto">
          <a:xfrm>
            <a:off x="3143240" y="4000504"/>
            <a:ext cx="2493463" cy="2071678"/>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6" name="Picture 2"/>
          <p:cNvPicPr>
            <a:picLocks noGrp="1" noChangeAspect="1" noChangeArrowheads="1"/>
          </p:cNvPicPr>
          <p:nvPr>
            <p:ph idx="1"/>
          </p:nvPr>
        </p:nvPicPr>
        <p:blipFill>
          <a:blip r:embed="rId2"/>
          <a:srcRect/>
          <a:stretch>
            <a:fillRect/>
          </a:stretch>
        </p:blipFill>
        <p:spPr bwMode="auto">
          <a:xfrm>
            <a:off x="0" y="0"/>
            <a:ext cx="9144000" cy="6454775"/>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dirty="0" smtClean="0"/>
              <a:t>2-DESARROLLO DE LA INFOFMACION</a:t>
            </a:r>
            <a:endParaRPr lang="es-ES" dirty="0"/>
          </a:p>
        </p:txBody>
      </p:sp>
      <p:sp>
        <p:nvSpPr>
          <p:cNvPr id="3" name="2 Subtítulo"/>
          <p:cNvSpPr>
            <a:spLocks noGrp="1"/>
          </p:cNvSpPr>
          <p:nvPr>
            <p:ph type="subTitle" idx="1"/>
          </p:nvPr>
        </p:nvSpPr>
        <p:spPr>
          <a:xfrm>
            <a:off x="540544" y="2250280"/>
            <a:ext cx="8062912" cy="2964670"/>
          </a:xfrm>
        </p:spPr>
        <p:txBody>
          <a:bodyPr>
            <a:normAutofit fontScale="92500" lnSpcReduction="20000"/>
          </a:bodyPr>
          <a:lstStyle/>
          <a:p>
            <a:r>
              <a:rPr lang="es-ES" dirty="0" smtClean="0"/>
              <a:t>A-Es un programa diseñado para hacer presentaciones prácticas con texto esquematizado, fácil de entender, animaciones de texto e imágenes, imágenes prediseñadas o importadas desde imágenes de la computadora. Se le pueden aplicar distintos diseños de fuente, plantilla y animación.</a:t>
            </a:r>
          </a:p>
          <a:p>
            <a:endParaRPr lang="es-ES" dirty="0"/>
          </a:p>
        </p:txBody>
      </p:sp>
      <p:sp>
        <p:nvSpPr>
          <p:cNvPr id="19458" name="AutoShape 2" descr="PowerPoint te dejará usar tus fuentes en la versión web - AS.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9459" name="Picture 3"/>
          <p:cNvPicPr>
            <a:picLocks noChangeAspect="1" noChangeArrowheads="1"/>
          </p:cNvPicPr>
          <p:nvPr/>
        </p:nvPicPr>
        <p:blipFill>
          <a:blip r:embed="rId2"/>
          <a:srcRect/>
          <a:stretch>
            <a:fillRect/>
          </a:stretch>
        </p:blipFill>
        <p:spPr bwMode="auto">
          <a:xfrm>
            <a:off x="785786" y="4929198"/>
            <a:ext cx="2857500" cy="1600200"/>
          </a:xfrm>
          <a:prstGeom prst="rect">
            <a:avLst/>
          </a:prstGeom>
          <a:noFill/>
          <a:ln w="9525">
            <a:noFill/>
            <a:miter lim="800000"/>
            <a:headEnd/>
            <a:tailEnd/>
          </a:ln>
          <a:effectLst/>
        </p:spPr>
      </p:pic>
      <p:pic>
        <p:nvPicPr>
          <p:cNvPr id="19461" name="Picture 5" descr="kirishima-michi | Anime kitten, Anime cat, Anime funny"/>
          <p:cNvPicPr>
            <a:picLocks noChangeAspect="1" noChangeArrowheads="1"/>
          </p:cNvPicPr>
          <p:nvPr/>
        </p:nvPicPr>
        <p:blipFill>
          <a:blip r:embed="rId3"/>
          <a:srcRect/>
          <a:stretch>
            <a:fillRect/>
          </a:stretch>
        </p:blipFill>
        <p:spPr bwMode="auto">
          <a:xfrm>
            <a:off x="0" y="0"/>
            <a:ext cx="2238375" cy="2124075"/>
          </a:xfrm>
          <a:prstGeom prst="rect">
            <a:avLst/>
          </a:prstGeom>
          <a:noFill/>
        </p:spPr>
      </p:pic>
      <p:sp>
        <p:nvSpPr>
          <p:cNvPr id="19463" name="AutoShape 7" descr="Que michi de boku no hero eres¿? - 𝖛𝖎𝖛𝖆𝖓 𝖑𝖔𝖘 𝖓𝖔𝖛𝖎𝖔𝖘 𝖉𝖊  𝖇𝖓𝖍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Tree>
  </p:cSld>
  <p:clrMapOvr>
    <a:masterClrMapping/>
  </p:clrMapOvr>
  <p:transition>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40544" y="214290"/>
            <a:ext cx="8062912" cy="2032023"/>
          </a:xfrm>
        </p:spPr>
        <p:txBody>
          <a:bodyPr>
            <a:normAutofit fontScale="90000"/>
          </a:bodyPr>
          <a:lstStyle/>
          <a:p>
            <a:r>
              <a:rPr lang="es-ES" dirty="0" smtClean="0"/>
              <a:t>B-CARACTERISTICAS MAS IMPORTANTESDE POWER POINT </a:t>
            </a:r>
            <a:endParaRPr lang="es-ES" dirty="0"/>
          </a:p>
        </p:txBody>
      </p:sp>
      <p:sp>
        <p:nvSpPr>
          <p:cNvPr id="3" name="2 Subtítulo"/>
          <p:cNvSpPr>
            <a:spLocks noGrp="1"/>
          </p:cNvSpPr>
          <p:nvPr>
            <p:ph type="subTitle" idx="1"/>
          </p:nvPr>
        </p:nvSpPr>
        <p:spPr>
          <a:xfrm>
            <a:off x="540544" y="2250280"/>
            <a:ext cx="8062912" cy="4250554"/>
          </a:xfrm>
        </p:spPr>
        <p:txBody>
          <a:bodyPr>
            <a:normAutofit fontScale="92500" lnSpcReduction="10000"/>
          </a:bodyPr>
          <a:lstStyle/>
          <a:p>
            <a:r>
              <a:rPr lang="es-ES" dirty="0" smtClean="0"/>
              <a:t> B -Es fácil de usar.</a:t>
            </a:r>
          </a:p>
          <a:p>
            <a:r>
              <a:rPr lang="es-ES" dirty="0" smtClean="0"/>
              <a:t>Te permite crear presentaciones atractivas.</a:t>
            </a:r>
          </a:p>
          <a:p>
            <a:r>
              <a:rPr lang="es-ES" dirty="0" smtClean="0"/>
              <a:t>Te brinda viñetas simples.</a:t>
            </a:r>
          </a:p>
          <a:p>
            <a:r>
              <a:rPr lang="es-ES" dirty="0" smtClean="0"/>
              <a:t>Ofrece una disposición sencilla de la  información.</a:t>
            </a:r>
          </a:p>
          <a:p>
            <a:r>
              <a:rPr lang="es-ES" dirty="0" smtClean="0"/>
              <a:t>Es fácil de presentar.</a:t>
            </a:r>
          </a:p>
          <a:p>
            <a:r>
              <a:rPr lang="es-ES" dirty="0" smtClean="0"/>
              <a:t>Sus archivos son vulnerables.</a:t>
            </a:r>
          </a:p>
          <a:p>
            <a:r>
              <a:rPr lang="es-ES" dirty="0" smtClean="0"/>
              <a:t>Sus presentaciones se desarrollan en una narrativa lineal.</a:t>
            </a:r>
          </a:p>
          <a:p>
            <a:r>
              <a:rPr lang="es-ES" dirty="0" smtClean="0"/>
              <a:t>No ofrece mucha compatibilidad.</a:t>
            </a:r>
          </a:p>
          <a:p>
            <a:endParaRPr lang="es-ES" dirty="0"/>
          </a:p>
        </p:txBody>
      </p:sp>
      <p:pic>
        <p:nvPicPr>
          <p:cNvPr id="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2285984" cy="26431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8433" name="Picture 1"/>
          <p:cNvPicPr>
            <a:picLocks noChangeAspect="1" noChangeArrowheads="1"/>
          </p:cNvPicPr>
          <p:nvPr/>
        </p:nvPicPr>
        <p:blipFill>
          <a:blip r:embed="rId3"/>
          <a:srcRect/>
          <a:stretch>
            <a:fillRect/>
          </a:stretch>
        </p:blipFill>
        <p:spPr bwMode="auto">
          <a:xfrm>
            <a:off x="214282" y="3214686"/>
            <a:ext cx="1571636" cy="1766885"/>
          </a:xfrm>
          <a:prstGeom prst="rect">
            <a:avLst/>
          </a:prstGeom>
          <a:noFill/>
          <a:ln w="9525">
            <a:noFill/>
            <a:miter lim="800000"/>
            <a:headEnd/>
            <a:tailEnd/>
          </a:ln>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40544" y="285728"/>
            <a:ext cx="8062912" cy="1357321"/>
          </a:xfrm>
        </p:spPr>
        <p:txBody>
          <a:bodyPr>
            <a:normAutofit fontScale="90000"/>
          </a:bodyPr>
          <a:lstStyle/>
          <a:p>
            <a:r>
              <a:rPr lang="es-ES" dirty="0" smtClean="0"/>
              <a:t>C-ELEMENTOS DE POWER POINFUNCION QUE CUMPLE CADA UNO </a:t>
            </a:r>
            <a:endParaRPr lang="es-ES" dirty="0"/>
          </a:p>
        </p:txBody>
      </p:sp>
      <p:sp>
        <p:nvSpPr>
          <p:cNvPr id="3" name="2 Subtítulo"/>
          <p:cNvSpPr>
            <a:spLocks noGrp="1"/>
          </p:cNvSpPr>
          <p:nvPr>
            <p:ph type="subTitle" idx="1"/>
          </p:nvPr>
        </p:nvSpPr>
        <p:spPr>
          <a:xfrm>
            <a:off x="642910" y="1500174"/>
            <a:ext cx="8062912" cy="5357826"/>
          </a:xfrm>
        </p:spPr>
        <p:txBody>
          <a:bodyPr>
            <a:normAutofit fontScale="55000" lnSpcReduction="20000"/>
          </a:bodyPr>
          <a:lstStyle/>
          <a:p>
            <a:pPr fontAlgn="base"/>
            <a:endParaRPr lang="es-ES" dirty="0" smtClean="0"/>
          </a:p>
          <a:p>
            <a:pPr fontAlgn="base"/>
            <a:endParaRPr lang="es-ES" dirty="0" smtClean="0"/>
          </a:p>
          <a:p>
            <a:r>
              <a:rPr lang="es-AR" sz="3200" dirty="0" smtClean="0"/>
              <a:t>Presentación de diapositivas</a:t>
            </a:r>
          </a:p>
          <a:p>
            <a:r>
              <a:rPr lang="es-AR" sz="3200" dirty="0" smtClean="0"/>
              <a:t>Muestra la pestaña Presentación con diapositivas en la cinta de opciones de PowerPoint.</a:t>
            </a:r>
          </a:p>
          <a:p>
            <a:endParaRPr lang="es-AR" sz="3200" dirty="0" smtClean="0"/>
          </a:p>
          <a:p>
            <a:r>
              <a:rPr lang="es-AR" sz="3200" dirty="0" smtClean="0"/>
              <a:t>En la pestaña Presentación con diapositivas, configure el modo en que desea exponer su presentación a los demás.</a:t>
            </a:r>
          </a:p>
          <a:p>
            <a:endParaRPr lang="es-AR" sz="3200" dirty="0" smtClean="0"/>
          </a:p>
          <a:p>
            <a:r>
              <a:rPr lang="es-AR" sz="3200" dirty="0" smtClean="0"/>
              <a:t> Revisar</a:t>
            </a:r>
          </a:p>
          <a:p>
            <a:r>
              <a:rPr lang="es-AR" sz="3200" dirty="0" smtClean="0"/>
              <a:t>Muestra la pestaña Revisar en la cinta de PowerPoint</a:t>
            </a:r>
          </a:p>
          <a:p>
            <a:endParaRPr lang="es-AR" sz="3200" dirty="0" smtClean="0"/>
          </a:p>
          <a:p>
            <a:r>
              <a:rPr lang="es-AR" sz="3200" dirty="0" smtClean="0"/>
              <a:t>La pestaña Revisar le permite agregar comentarios, pasar el corrector ortográfico o comparar una presentación con otra (por ejemplo, una versión anterior).</a:t>
            </a:r>
          </a:p>
          <a:p>
            <a:endParaRPr lang="es-AR" sz="3200" dirty="0" smtClean="0"/>
          </a:p>
          <a:p>
            <a:r>
              <a:rPr lang="es-AR" sz="3200" dirty="0" smtClean="0"/>
              <a:t>Vista</a:t>
            </a:r>
          </a:p>
          <a:p>
            <a:r>
              <a:rPr lang="es-AR" sz="3200" dirty="0" smtClean="0"/>
              <a:t>Muestra la pestaña Vista en la cinta de PowerPoint</a:t>
            </a:r>
          </a:p>
          <a:p>
            <a:endParaRPr lang="es-AR" sz="3200" dirty="0" smtClean="0"/>
          </a:p>
          <a:p>
            <a:r>
              <a:rPr lang="es-AR" sz="3200" dirty="0" smtClean="0"/>
              <a:t>Las vistas le permiten ver la presentación de diferentes formas en función del punto del proceso de creación o entrega en el que se encuentre.</a:t>
            </a:r>
          </a:p>
          <a:p>
            <a:endParaRPr lang="es-AR" sz="32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857232"/>
            <a:ext cx="1983494" cy="12858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dirty="0" smtClean="0"/>
              <a:t>D-TIPOS DE VISTAS ESPLIQUE CADA UNO </a:t>
            </a:r>
            <a:endParaRPr lang="es-ES" dirty="0"/>
          </a:p>
        </p:txBody>
      </p:sp>
      <p:sp>
        <p:nvSpPr>
          <p:cNvPr id="3" name="2 Subtítulo"/>
          <p:cNvSpPr>
            <a:spLocks noGrp="1"/>
          </p:cNvSpPr>
          <p:nvPr>
            <p:ph type="subTitle" idx="1"/>
          </p:nvPr>
        </p:nvSpPr>
        <p:spPr/>
        <p:txBody>
          <a:bodyPr>
            <a:normAutofit fontScale="85000" lnSpcReduction="20000"/>
          </a:bodyPr>
          <a:lstStyle/>
          <a:p>
            <a:r>
              <a:rPr lang="es-ES" b="1" dirty="0" smtClean="0"/>
              <a:t>Vista</a:t>
            </a:r>
            <a:r>
              <a:rPr lang="es-ES" dirty="0" smtClean="0"/>
              <a:t> normal.</a:t>
            </a:r>
          </a:p>
          <a:p>
            <a:r>
              <a:rPr lang="es-ES" b="1" dirty="0" smtClean="0"/>
              <a:t>Vista</a:t>
            </a:r>
            <a:r>
              <a:rPr lang="es-ES" dirty="0" smtClean="0"/>
              <a:t> Clasificador de diapositivas.</a:t>
            </a:r>
          </a:p>
          <a:p>
            <a:r>
              <a:rPr lang="es-ES" b="1" dirty="0" smtClean="0"/>
              <a:t>Vista</a:t>
            </a:r>
            <a:r>
              <a:rPr lang="es-ES" dirty="0" smtClean="0"/>
              <a:t> Página de notas.</a:t>
            </a:r>
          </a:p>
          <a:p>
            <a:r>
              <a:rPr lang="es-ES" b="1" dirty="0" smtClean="0"/>
              <a:t>Vista</a:t>
            </a:r>
            <a:r>
              <a:rPr lang="es-ES" dirty="0" smtClean="0"/>
              <a:t> Esquema (disponible en </a:t>
            </a:r>
            <a:r>
              <a:rPr lang="es-ES" b="1" dirty="0" smtClean="0"/>
              <a:t>PowerPoint</a:t>
            </a:r>
            <a:r>
              <a:rPr lang="es-ES" dirty="0" smtClean="0"/>
              <a:t> 2016 para Mac y versiones más recientes </a:t>
            </a:r>
          </a:p>
          <a:p>
            <a:endParaRPr lang="es-ES" dirty="0"/>
          </a:p>
        </p:txBody>
      </p:sp>
      <p:pic>
        <p:nvPicPr>
          <p:cNvPr id="4" name="Picture 2"/>
          <p:cNvPicPr>
            <a:picLocks noChangeAspect="1" noChangeArrowheads="1"/>
          </p:cNvPicPr>
          <p:nvPr/>
        </p:nvPicPr>
        <p:blipFill>
          <a:blip r:embed="rId2"/>
          <a:srcRect/>
          <a:stretch>
            <a:fillRect/>
          </a:stretch>
        </p:blipFill>
        <p:spPr bwMode="auto">
          <a:xfrm>
            <a:off x="2071670" y="3857628"/>
            <a:ext cx="6215106" cy="2071678"/>
          </a:xfrm>
          <a:prstGeom prst="rect">
            <a:avLst/>
          </a:prstGeom>
          <a:noFill/>
          <a:ln w="9525">
            <a:noFill/>
            <a:miter lim="800000"/>
            <a:headEnd/>
            <a:tailEnd/>
          </a:ln>
          <a:effectLst/>
        </p:spPr>
      </p:pic>
    </p:spTree>
  </p:cSld>
  <p:clrMapOvr>
    <a:masterClrMapping/>
  </p:clrMapOvr>
  <p:transition>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dirty="0" smtClean="0"/>
              <a:t>E-EXPLIQUE TRANSICION ANIMACION CADA UNA</a:t>
            </a:r>
            <a:endParaRPr lang="es-ES" dirty="0"/>
          </a:p>
        </p:txBody>
      </p:sp>
      <p:sp>
        <p:nvSpPr>
          <p:cNvPr id="3" name="2 Subtítulo"/>
          <p:cNvSpPr>
            <a:spLocks noGrp="1"/>
          </p:cNvSpPr>
          <p:nvPr>
            <p:ph type="subTitle" idx="1"/>
          </p:nvPr>
        </p:nvSpPr>
        <p:spPr>
          <a:xfrm>
            <a:off x="540544" y="2250280"/>
            <a:ext cx="8062912" cy="4321992"/>
          </a:xfrm>
        </p:spPr>
        <p:txBody>
          <a:bodyPr>
            <a:normAutofit fontScale="40000" lnSpcReduction="20000"/>
          </a:bodyPr>
          <a:lstStyle/>
          <a:p>
            <a:r>
              <a:rPr lang="es-ES" dirty="0" smtClean="0"/>
              <a:t>E-</a:t>
            </a:r>
            <a:endParaRPr lang="es-AR" dirty="0" smtClean="0"/>
          </a:p>
          <a:p>
            <a:pPr marL="64008"/>
            <a:r>
              <a:rPr lang="es-AR" sz="3200" dirty="0" smtClean="0"/>
              <a:t>Algunas transiciones son:</a:t>
            </a:r>
          </a:p>
          <a:p>
            <a:r>
              <a:rPr lang="es-AR" sz="3200" dirty="0" smtClean="0"/>
              <a:t>Desvanecer: la diapositiva se hace visible gradualmente,</a:t>
            </a:r>
          </a:p>
          <a:p>
            <a:r>
              <a:rPr lang="es-AR" sz="3200" dirty="0" smtClean="0"/>
              <a:t>Empujar: la diapositiva aparece desde los lados izquierdo o derecho, abajo o arriba,</a:t>
            </a:r>
          </a:p>
          <a:p>
            <a:r>
              <a:rPr lang="es-AR" sz="3200" dirty="0" smtClean="0"/>
              <a:t>Barrer se utiliza para limpiar el contenido de un área de la diapositiva desde una dirección especificada,</a:t>
            </a:r>
          </a:p>
          <a:p>
            <a:r>
              <a:rPr lang="es-AR" sz="3200" dirty="0" smtClean="0"/>
              <a:t>Dividir: une las mitades de una diapositiva desde una dirección determinada,</a:t>
            </a:r>
          </a:p>
          <a:p>
            <a:r>
              <a:rPr lang="es-AR" sz="3200" dirty="0" smtClean="0"/>
              <a:t>Revelar: la diapositiva anterior revela la siguiente desde una dirección determinada,</a:t>
            </a:r>
          </a:p>
          <a:p>
            <a:r>
              <a:rPr lang="es-AR" sz="3200" dirty="0" smtClean="0"/>
              <a:t>Cubrir es la opción opuesta a la anterior,</a:t>
            </a:r>
          </a:p>
          <a:p>
            <a:r>
              <a:rPr lang="es-AR" sz="3200" dirty="0" smtClean="0"/>
              <a:t>Reloj: la diapositiva aparece en el sentido de las agujas del reloj, en el sentido contrario o en ambos sentidos a la vez,</a:t>
            </a:r>
          </a:p>
          <a:p>
            <a:r>
              <a:rPr lang="es-AR" sz="3200" dirty="0" smtClean="0"/>
              <a:t>Zoom: la diapositiva actual se acerca/aleja o se acerca y gira para mostrar la siguiente.</a:t>
            </a:r>
          </a:p>
          <a:p>
            <a:pPr marL="64008"/>
            <a:r>
              <a:rPr lang="es-AR" sz="3200" dirty="0" smtClean="0"/>
              <a:t>Entre otras transiciones de PowerPoint puedes encontrar también:</a:t>
            </a:r>
          </a:p>
          <a:p>
            <a:endParaRPr lang="es-AR" sz="3200" dirty="0" smtClean="0"/>
          </a:p>
          <a:p>
            <a:r>
              <a:rPr lang="es-AR" sz="3200" dirty="0" smtClean="0"/>
              <a:t>Transición Transformar en PowerPoint</a:t>
            </a:r>
          </a:p>
          <a:p>
            <a:r>
              <a:rPr lang="es-AR" sz="3200" dirty="0" smtClean="0"/>
              <a:t>Utilízalo para hacer un efecto de movimiento a los elementos elegidos en la diapositiva. Parece una animación pero no lo es, debido a un truco con dos diapositivas que parecen casi iguales. Por ejemplo, la segunda tiene los mismos elementos, pero un poco más grandes, en comparación con la primera. En nuestro caso, la transición aplicada hace que los objetos sean más grandes. Puedes usarlo para diferentes elementos del gráfico.</a:t>
            </a:r>
          </a:p>
          <a:p>
            <a:endParaRPr lang="es-AR" sz="3200" dirty="0" smtClean="0"/>
          </a:p>
          <a:p>
            <a:r>
              <a:rPr lang="es-AR" sz="3200" dirty="0" smtClean="0"/>
              <a:t>Transición de texto en PowerPoint</a:t>
            </a:r>
          </a:p>
          <a:p>
            <a:r>
              <a:rPr lang="es-AR" sz="3200" dirty="0" smtClean="0"/>
              <a:t>Este efecto te permite hacer aparecer un conjunto de elementos a la vez. Principalmente lo utilizan para que el texto aparezca letra por letra o palabra por palabra para crear un efecto visual de “escritura”.</a:t>
            </a:r>
          </a:p>
        </p:txBody>
      </p:sp>
      <p:pic>
        <p:nvPicPr>
          <p:cNvPr id="4"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2000232" cy="22859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dirty="0" smtClean="0"/>
              <a:t>3-LINKS DE LAS FUENTES DE INFORMACION </a:t>
            </a:r>
            <a:endParaRPr lang="es-ES" dirty="0"/>
          </a:p>
        </p:txBody>
      </p:sp>
      <p:sp>
        <p:nvSpPr>
          <p:cNvPr id="3" name="2 Subtítulo"/>
          <p:cNvSpPr>
            <a:spLocks noGrp="1"/>
          </p:cNvSpPr>
          <p:nvPr>
            <p:ph type="subTitle" idx="1"/>
          </p:nvPr>
        </p:nvSpPr>
        <p:spPr>
          <a:xfrm>
            <a:off x="540544" y="2250280"/>
            <a:ext cx="8062912" cy="4607720"/>
          </a:xfrm>
        </p:spPr>
        <p:txBody>
          <a:bodyPr>
            <a:normAutofit fontScale="70000" lnSpcReduction="20000"/>
          </a:bodyPr>
          <a:lstStyle/>
          <a:p>
            <a:r>
              <a:rPr lang="es-ES" u="sng" dirty="0" smtClean="0">
                <a:hlinkClick r:id="rId2"/>
              </a:rPr>
              <a:t>A} https://es.wikipedia.org/wiki/Microsoft_PowerPoint</a:t>
            </a:r>
            <a:endParaRPr lang="es-ES" u="sng" dirty="0" smtClean="0"/>
          </a:p>
          <a:p>
            <a:r>
              <a:rPr lang="es-ES" u="sng" dirty="0" smtClean="0"/>
              <a:t>B} </a:t>
            </a:r>
            <a:r>
              <a:rPr lang="es-ES" u="sng" dirty="0" smtClean="0">
                <a:hlinkClick r:id="rId3"/>
              </a:rPr>
              <a:t>https://blog.hubspot.es/marketing/que-es-powerpoint</a:t>
            </a:r>
            <a:endParaRPr lang="es-ES" u="sng" dirty="0" smtClean="0"/>
          </a:p>
          <a:p>
            <a:r>
              <a:rPr lang="es-ES" u="sng" dirty="0" smtClean="0"/>
              <a:t>    </a:t>
            </a:r>
            <a:r>
              <a:rPr lang="es-AR" sz="2800" dirty="0" smtClean="0">
                <a:hlinkClick r:id="rId4"/>
              </a:rPr>
              <a:t>   C-  https://support.microsoft.com/es-es/office/-d%C3%B3nde-se-encuentran-los-men%C3%BAs-y-las-barras-de-herramientas-e25451c0-8a1f-428c-afb4-d91e98807bd4</a:t>
            </a:r>
            <a:endParaRPr lang="es-ES" u="sng" dirty="0" smtClean="0"/>
          </a:p>
          <a:p>
            <a:pPr algn="just"/>
            <a:r>
              <a:rPr lang="es-ES" u="sng" dirty="0" smtClean="0"/>
              <a:t>D} https://support.microsoft.com/es-es/office/elegir-la-vista-adecuada-para-una-tarea-en-powerpoint-21332d8d-adbc-4717-a2c6-           </a:t>
            </a:r>
          </a:p>
          <a:p>
            <a:pPr algn="just"/>
            <a:endParaRPr lang="es-ES" u="sng" dirty="0" smtClean="0"/>
          </a:p>
          <a:p>
            <a:pPr algn="just"/>
            <a:r>
              <a:rPr lang="es-ES" u="sng" dirty="0" smtClean="0"/>
              <a:t>E-       </a:t>
            </a:r>
            <a:endParaRPr lang="es-ES" u="sng" dirty="0" smtClean="0">
              <a:hlinkClick r:id="rId5"/>
            </a:endParaRPr>
          </a:p>
          <a:p>
            <a:endParaRPr lang="es-ES" dirty="0" smtClean="0"/>
          </a:p>
          <a:p>
            <a:r>
              <a:rPr lang="es-AR" sz="3200" dirty="0" smtClean="0"/>
              <a:t>: </a:t>
            </a:r>
            <a:r>
              <a:rPr lang="es-AR" sz="3200" dirty="0" smtClean="0">
                <a:hlinkClick r:id="rId6"/>
              </a:rPr>
              <a:t>https://www.onlyoffice.com/blog/es/2022/04/transiciones-powerpoint/</a:t>
            </a:r>
            <a:endParaRPr lang="es-ES" dirty="0"/>
          </a:p>
        </p:txBody>
      </p:sp>
    </p:spTree>
  </p:cSld>
  <p:clrMapOvr>
    <a:masterClrMapping/>
  </p:clrMapOvr>
  <p:transition>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KIRIBAKU PICTURES - 7 | Kirishima eijirou, Dibujar ojos de anime, Dibujos  anime de amor"/>
          <p:cNvPicPr>
            <a:picLocks noChangeAspect="1" noChangeArrowheads="1"/>
          </p:cNvPicPr>
          <p:nvPr/>
        </p:nvPicPr>
        <p:blipFill>
          <a:blip r:embed="rId2"/>
          <a:srcRect/>
          <a:stretch>
            <a:fillRect/>
          </a:stretch>
        </p:blipFill>
        <p:spPr bwMode="auto">
          <a:xfrm>
            <a:off x="1785918" y="214290"/>
            <a:ext cx="4762500" cy="2500330"/>
          </a:xfrm>
          <a:prstGeom prst="rect">
            <a:avLst/>
          </a:prstGeom>
          <a:noFill/>
        </p:spPr>
      </p:pic>
      <p:sp>
        <p:nvSpPr>
          <p:cNvPr id="3" name="2 Rectángulo"/>
          <p:cNvSpPr/>
          <p:nvPr/>
        </p:nvSpPr>
        <p:spPr>
          <a:xfrm>
            <a:off x="1083705" y="2967335"/>
            <a:ext cx="5742278" cy="923330"/>
          </a:xfrm>
          <a:prstGeom prst="rect">
            <a:avLst/>
          </a:prstGeom>
          <a:noFill/>
        </p:spPr>
        <p:txBody>
          <a:bodyPr wrap="none" lIns="91440" tIns="45720" rIns="91440" bIns="45720">
            <a:spAutoFit/>
          </a:bodyPr>
          <a:lstStyle/>
          <a:p>
            <a:pPr algn="ctr"/>
            <a:r>
              <a:rPr lang="es-E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GRACIAS PROFE </a:t>
            </a:r>
            <a:endParaRPr lang="es-E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4" name="3 Imagen" descr="katsuki-bakugou.gif"/>
          <p:cNvPicPr>
            <a:picLocks noChangeAspect="1"/>
          </p:cNvPicPr>
          <p:nvPr/>
        </p:nvPicPr>
        <p:blipFill>
          <a:blip r:embed="rId3"/>
          <a:stretch>
            <a:fillRect/>
          </a:stretch>
        </p:blipFill>
        <p:spPr>
          <a:xfrm>
            <a:off x="785786" y="4071942"/>
            <a:ext cx="6096000" cy="2786058"/>
          </a:xfrm>
          <a:prstGeom prst="rect">
            <a:avLst/>
          </a:prstGeom>
        </p:spPr>
      </p:pic>
    </p:spTree>
  </p:cSld>
  <p:clrMapOvr>
    <a:masterClrMapping/>
  </p:clrMapOvr>
  <p:transition>
    <p:plus/>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ío">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Brí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Brí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51</TotalTime>
  <Words>550</Words>
  <Application>Microsoft Office PowerPoint</Application>
  <PresentationFormat>Presentación en pantalla (4:3)</PresentationFormat>
  <Paragraphs>65</Paragraphs>
  <Slides>9</Slides>
  <Notes>0</Notes>
  <HiddenSlides>0</HiddenSlides>
  <MMClips>0</MMClips>
  <ScaleCrop>false</ScaleCrop>
  <HeadingPairs>
    <vt:vector size="4" baseType="variant">
      <vt:variant>
        <vt:lpstr>Tema</vt:lpstr>
      </vt:variant>
      <vt:variant>
        <vt:i4>1</vt:i4>
      </vt:variant>
      <vt:variant>
        <vt:lpstr>Títulos de diapositiva</vt:lpstr>
      </vt:variant>
      <vt:variant>
        <vt:i4>9</vt:i4>
      </vt:variant>
    </vt:vector>
  </HeadingPairs>
  <TitlesOfParts>
    <vt:vector size="10" baseType="lpstr">
      <vt:lpstr>Brío</vt:lpstr>
      <vt:lpstr>Diapositiva 1</vt:lpstr>
      <vt:lpstr>Diapositiva 2</vt:lpstr>
      <vt:lpstr>2-DESARROLLO DE LA INFOFMACION</vt:lpstr>
      <vt:lpstr>B-CARACTERISTICAS MAS IMPORTANTESDE POWER POINT </vt:lpstr>
      <vt:lpstr>C-ELEMENTOS DE POWER POINFUNCION QUE CUMPLE CADA UNO </vt:lpstr>
      <vt:lpstr>D-TIPOS DE VISTAS ESPLIQUE CADA UNO </vt:lpstr>
      <vt:lpstr>E-EXPLIQUE TRANSICION ANIMACION CADA UNA</vt:lpstr>
      <vt:lpstr>3-LINKS DE LAS FUENTES DE INFORMACION </vt:lpstr>
      <vt:lpstr>Diapositiva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Secundaria</dc:creator>
  <cp:lastModifiedBy>Secundaria</cp:lastModifiedBy>
  <cp:revision>11</cp:revision>
  <dcterms:created xsi:type="dcterms:W3CDTF">2022-10-24T20:14:10Z</dcterms:created>
  <dcterms:modified xsi:type="dcterms:W3CDTF">2022-10-31T18:51:22Z</dcterms:modified>
</cp:coreProperties>
</file>