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7350377E-FF62-42D4-B5DB-1000659FE1A8}" type="datetimeFigureOut">
              <a:rPr lang="es-419" smtClean="0"/>
              <a:t>31/10/22</a:t>
            </a:fld>
            <a:endParaRPr lang="es-419"/>
          </a:p>
        </p:txBody>
      </p:sp>
      <p:sp>
        <p:nvSpPr>
          <p:cNvPr id="5" name="Footer Placeholder 4"/>
          <p:cNvSpPr>
            <a:spLocks noGrp="1"/>
          </p:cNvSpPr>
          <p:nvPr>
            <p:ph type="ftr" sz="quarter" idx="11"/>
          </p:nvPr>
        </p:nvSpPr>
        <p:spPr/>
        <p:txBody>
          <a:bodyPr/>
          <a:lstStyle/>
          <a:p>
            <a:endParaRPr lang="es-419"/>
          </a:p>
        </p:txBody>
      </p:sp>
      <p:sp>
        <p:nvSpPr>
          <p:cNvPr id="6" name="Slide Number Placeholder 5"/>
          <p:cNvSpPr>
            <a:spLocks noGrp="1"/>
          </p:cNvSpPr>
          <p:nvPr>
            <p:ph type="sldNum" sz="quarter" idx="12"/>
          </p:nvPr>
        </p:nvSpPr>
        <p:spPr/>
        <p:txBody>
          <a:bodyPr/>
          <a:lstStyle/>
          <a:p>
            <a:fld id="{CCAFBDBC-7854-484F-A162-D3427124AA44}" type="slidenum">
              <a:rPr lang="es-419" smtClean="0"/>
              <a:t>‹Nº›</a:t>
            </a:fld>
            <a:endParaRPr lang="es-419"/>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1308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350377E-FF62-42D4-B5DB-1000659FE1A8}" type="datetimeFigureOut">
              <a:rPr lang="es-419" smtClean="0"/>
              <a:t>31/10/22</a:t>
            </a:fld>
            <a:endParaRPr lang="es-419"/>
          </a:p>
        </p:txBody>
      </p:sp>
      <p:sp>
        <p:nvSpPr>
          <p:cNvPr id="5" name="Footer Placeholder 4"/>
          <p:cNvSpPr>
            <a:spLocks noGrp="1"/>
          </p:cNvSpPr>
          <p:nvPr>
            <p:ph type="ftr" sz="quarter" idx="11"/>
          </p:nvPr>
        </p:nvSpPr>
        <p:spPr/>
        <p:txBody>
          <a:bodyPr/>
          <a:lstStyle/>
          <a:p>
            <a:endParaRPr lang="es-419"/>
          </a:p>
        </p:txBody>
      </p:sp>
      <p:sp>
        <p:nvSpPr>
          <p:cNvPr id="6" name="Slide Number Placeholder 5"/>
          <p:cNvSpPr>
            <a:spLocks noGrp="1"/>
          </p:cNvSpPr>
          <p:nvPr>
            <p:ph type="sldNum" sz="quarter" idx="12"/>
          </p:nvPr>
        </p:nvSpPr>
        <p:spPr/>
        <p:txBody>
          <a:bodyPr/>
          <a:lstStyle/>
          <a:p>
            <a:fld id="{CCAFBDBC-7854-484F-A162-D3427124AA44}" type="slidenum">
              <a:rPr lang="es-419" smtClean="0"/>
              <a:t>‹Nº›</a:t>
            </a:fld>
            <a:endParaRPr lang="es-419"/>
          </a:p>
        </p:txBody>
      </p:sp>
    </p:spTree>
    <p:extLst>
      <p:ext uri="{BB962C8B-B14F-4D97-AF65-F5344CB8AC3E}">
        <p14:creationId xmlns:p14="http://schemas.microsoft.com/office/powerpoint/2010/main" val="240589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350377E-FF62-42D4-B5DB-1000659FE1A8}" type="datetimeFigureOut">
              <a:rPr lang="es-419" smtClean="0"/>
              <a:t>31/10/22</a:t>
            </a:fld>
            <a:endParaRPr lang="es-419"/>
          </a:p>
        </p:txBody>
      </p:sp>
      <p:sp>
        <p:nvSpPr>
          <p:cNvPr id="5" name="Footer Placeholder 4"/>
          <p:cNvSpPr>
            <a:spLocks noGrp="1"/>
          </p:cNvSpPr>
          <p:nvPr>
            <p:ph type="ftr" sz="quarter" idx="11"/>
          </p:nvPr>
        </p:nvSpPr>
        <p:spPr/>
        <p:txBody>
          <a:bodyPr/>
          <a:lstStyle/>
          <a:p>
            <a:endParaRPr lang="es-419"/>
          </a:p>
        </p:txBody>
      </p:sp>
      <p:sp>
        <p:nvSpPr>
          <p:cNvPr id="6" name="Slide Number Placeholder 5"/>
          <p:cNvSpPr>
            <a:spLocks noGrp="1"/>
          </p:cNvSpPr>
          <p:nvPr>
            <p:ph type="sldNum" sz="quarter" idx="12"/>
          </p:nvPr>
        </p:nvSpPr>
        <p:spPr/>
        <p:txBody>
          <a:bodyPr/>
          <a:lstStyle/>
          <a:p>
            <a:fld id="{CCAFBDBC-7854-484F-A162-D3427124AA44}" type="slidenum">
              <a:rPr lang="es-419" smtClean="0"/>
              <a:t>‹Nº›</a:t>
            </a:fld>
            <a:endParaRPr lang="es-419"/>
          </a:p>
        </p:txBody>
      </p:sp>
    </p:spTree>
    <p:extLst>
      <p:ext uri="{BB962C8B-B14F-4D97-AF65-F5344CB8AC3E}">
        <p14:creationId xmlns:p14="http://schemas.microsoft.com/office/powerpoint/2010/main" val="361188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350377E-FF62-42D4-B5DB-1000659FE1A8}" type="datetimeFigureOut">
              <a:rPr lang="es-419" smtClean="0"/>
              <a:t>31/10/22</a:t>
            </a:fld>
            <a:endParaRPr lang="es-419"/>
          </a:p>
        </p:txBody>
      </p:sp>
      <p:sp>
        <p:nvSpPr>
          <p:cNvPr id="5" name="Footer Placeholder 4"/>
          <p:cNvSpPr>
            <a:spLocks noGrp="1"/>
          </p:cNvSpPr>
          <p:nvPr>
            <p:ph type="ftr" sz="quarter" idx="11"/>
          </p:nvPr>
        </p:nvSpPr>
        <p:spPr/>
        <p:txBody>
          <a:bodyPr/>
          <a:lstStyle/>
          <a:p>
            <a:endParaRPr lang="es-419"/>
          </a:p>
        </p:txBody>
      </p:sp>
      <p:sp>
        <p:nvSpPr>
          <p:cNvPr id="6" name="Slide Number Placeholder 5"/>
          <p:cNvSpPr>
            <a:spLocks noGrp="1"/>
          </p:cNvSpPr>
          <p:nvPr>
            <p:ph type="sldNum" sz="quarter" idx="12"/>
          </p:nvPr>
        </p:nvSpPr>
        <p:spPr/>
        <p:txBody>
          <a:bodyPr/>
          <a:lstStyle/>
          <a:p>
            <a:fld id="{CCAFBDBC-7854-484F-A162-D3427124AA44}" type="slidenum">
              <a:rPr lang="es-419" smtClean="0"/>
              <a:t>‹Nº›</a:t>
            </a:fld>
            <a:endParaRPr lang="es-419"/>
          </a:p>
        </p:txBody>
      </p:sp>
    </p:spTree>
    <p:extLst>
      <p:ext uri="{BB962C8B-B14F-4D97-AF65-F5344CB8AC3E}">
        <p14:creationId xmlns:p14="http://schemas.microsoft.com/office/powerpoint/2010/main" val="1655930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7350377E-FF62-42D4-B5DB-1000659FE1A8}" type="datetimeFigureOut">
              <a:rPr lang="es-419" smtClean="0"/>
              <a:t>31/10/22</a:t>
            </a:fld>
            <a:endParaRPr lang="es-419"/>
          </a:p>
        </p:txBody>
      </p:sp>
      <p:sp>
        <p:nvSpPr>
          <p:cNvPr id="5" name="Footer Placeholder 4"/>
          <p:cNvSpPr>
            <a:spLocks noGrp="1"/>
          </p:cNvSpPr>
          <p:nvPr>
            <p:ph type="ftr" sz="quarter" idx="11"/>
          </p:nvPr>
        </p:nvSpPr>
        <p:spPr/>
        <p:txBody>
          <a:bodyPr/>
          <a:lstStyle/>
          <a:p>
            <a:endParaRPr lang="es-419"/>
          </a:p>
        </p:txBody>
      </p:sp>
      <p:sp>
        <p:nvSpPr>
          <p:cNvPr id="6" name="Slide Number Placeholder 5"/>
          <p:cNvSpPr>
            <a:spLocks noGrp="1"/>
          </p:cNvSpPr>
          <p:nvPr>
            <p:ph type="sldNum" sz="quarter" idx="12"/>
          </p:nvPr>
        </p:nvSpPr>
        <p:spPr/>
        <p:txBody>
          <a:bodyPr/>
          <a:lstStyle/>
          <a:p>
            <a:fld id="{CCAFBDBC-7854-484F-A162-D3427124AA44}" type="slidenum">
              <a:rPr lang="es-419" smtClean="0"/>
              <a:t>‹Nº›</a:t>
            </a:fld>
            <a:endParaRPr lang="es-419"/>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9752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350377E-FF62-42D4-B5DB-1000659FE1A8}" type="datetimeFigureOut">
              <a:rPr lang="es-419" smtClean="0"/>
              <a:t>31/10/22</a:t>
            </a:fld>
            <a:endParaRPr lang="es-419"/>
          </a:p>
        </p:txBody>
      </p:sp>
      <p:sp>
        <p:nvSpPr>
          <p:cNvPr id="6" name="Footer Placeholder 5"/>
          <p:cNvSpPr>
            <a:spLocks noGrp="1"/>
          </p:cNvSpPr>
          <p:nvPr>
            <p:ph type="ftr" sz="quarter" idx="11"/>
          </p:nvPr>
        </p:nvSpPr>
        <p:spPr/>
        <p:txBody>
          <a:bodyPr/>
          <a:lstStyle/>
          <a:p>
            <a:endParaRPr lang="es-419"/>
          </a:p>
        </p:txBody>
      </p:sp>
      <p:sp>
        <p:nvSpPr>
          <p:cNvPr id="7" name="Slide Number Placeholder 6"/>
          <p:cNvSpPr>
            <a:spLocks noGrp="1"/>
          </p:cNvSpPr>
          <p:nvPr>
            <p:ph type="sldNum" sz="quarter" idx="12"/>
          </p:nvPr>
        </p:nvSpPr>
        <p:spPr/>
        <p:txBody>
          <a:bodyPr/>
          <a:lstStyle/>
          <a:p>
            <a:fld id="{CCAFBDBC-7854-484F-A162-D3427124AA44}" type="slidenum">
              <a:rPr lang="es-419" smtClean="0"/>
              <a:t>‹Nº›</a:t>
            </a:fld>
            <a:endParaRPr lang="es-419"/>
          </a:p>
        </p:txBody>
      </p:sp>
    </p:spTree>
    <p:extLst>
      <p:ext uri="{BB962C8B-B14F-4D97-AF65-F5344CB8AC3E}">
        <p14:creationId xmlns:p14="http://schemas.microsoft.com/office/powerpoint/2010/main" val="173862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350377E-FF62-42D4-B5DB-1000659FE1A8}" type="datetimeFigureOut">
              <a:rPr lang="es-419" smtClean="0"/>
              <a:t>31/10/22</a:t>
            </a:fld>
            <a:endParaRPr lang="es-419"/>
          </a:p>
        </p:txBody>
      </p:sp>
      <p:sp>
        <p:nvSpPr>
          <p:cNvPr id="8" name="Footer Placeholder 7"/>
          <p:cNvSpPr>
            <a:spLocks noGrp="1"/>
          </p:cNvSpPr>
          <p:nvPr>
            <p:ph type="ftr" sz="quarter" idx="11"/>
          </p:nvPr>
        </p:nvSpPr>
        <p:spPr/>
        <p:txBody>
          <a:bodyPr/>
          <a:lstStyle/>
          <a:p>
            <a:endParaRPr lang="es-419"/>
          </a:p>
        </p:txBody>
      </p:sp>
      <p:sp>
        <p:nvSpPr>
          <p:cNvPr id="9" name="Slide Number Placeholder 8"/>
          <p:cNvSpPr>
            <a:spLocks noGrp="1"/>
          </p:cNvSpPr>
          <p:nvPr>
            <p:ph type="sldNum" sz="quarter" idx="12"/>
          </p:nvPr>
        </p:nvSpPr>
        <p:spPr/>
        <p:txBody>
          <a:bodyPr/>
          <a:lstStyle/>
          <a:p>
            <a:fld id="{CCAFBDBC-7854-484F-A162-D3427124AA44}" type="slidenum">
              <a:rPr lang="es-419" smtClean="0"/>
              <a:t>‹Nº›</a:t>
            </a:fld>
            <a:endParaRPr lang="es-419"/>
          </a:p>
        </p:txBody>
      </p:sp>
    </p:spTree>
    <p:extLst>
      <p:ext uri="{BB962C8B-B14F-4D97-AF65-F5344CB8AC3E}">
        <p14:creationId xmlns:p14="http://schemas.microsoft.com/office/powerpoint/2010/main" val="825029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350377E-FF62-42D4-B5DB-1000659FE1A8}" type="datetimeFigureOut">
              <a:rPr lang="es-419" smtClean="0"/>
              <a:t>31/10/22</a:t>
            </a:fld>
            <a:endParaRPr lang="es-419"/>
          </a:p>
        </p:txBody>
      </p:sp>
      <p:sp>
        <p:nvSpPr>
          <p:cNvPr id="4" name="Footer Placeholder 3"/>
          <p:cNvSpPr>
            <a:spLocks noGrp="1"/>
          </p:cNvSpPr>
          <p:nvPr>
            <p:ph type="ftr" sz="quarter" idx="11"/>
          </p:nvPr>
        </p:nvSpPr>
        <p:spPr/>
        <p:txBody>
          <a:bodyPr/>
          <a:lstStyle/>
          <a:p>
            <a:endParaRPr lang="es-419"/>
          </a:p>
        </p:txBody>
      </p:sp>
      <p:sp>
        <p:nvSpPr>
          <p:cNvPr id="5" name="Slide Number Placeholder 4"/>
          <p:cNvSpPr>
            <a:spLocks noGrp="1"/>
          </p:cNvSpPr>
          <p:nvPr>
            <p:ph type="sldNum" sz="quarter" idx="12"/>
          </p:nvPr>
        </p:nvSpPr>
        <p:spPr/>
        <p:txBody>
          <a:bodyPr/>
          <a:lstStyle/>
          <a:p>
            <a:fld id="{CCAFBDBC-7854-484F-A162-D3427124AA44}" type="slidenum">
              <a:rPr lang="es-419" smtClean="0"/>
              <a:t>‹Nº›</a:t>
            </a:fld>
            <a:endParaRPr lang="es-419"/>
          </a:p>
        </p:txBody>
      </p:sp>
    </p:spTree>
    <p:extLst>
      <p:ext uri="{BB962C8B-B14F-4D97-AF65-F5344CB8AC3E}">
        <p14:creationId xmlns:p14="http://schemas.microsoft.com/office/powerpoint/2010/main" val="992430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350377E-FF62-42D4-B5DB-1000659FE1A8}" type="datetimeFigureOut">
              <a:rPr lang="es-419" smtClean="0"/>
              <a:t>31/10/22</a:t>
            </a:fld>
            <a:endParaRPr lang="es-419"/>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419"/>
          </a:p>
        </p:txBody>
      </p:sp>
      <p:sp>
        <p:nvSpPr>
          <p:cNvPr id="9" name="Slide Number Placeholder 8"/>
          <p:cNvSpPr>
            <a:spLocks noGrp="1"/>
          </p:cNvSpPr>
          <p:nvPr>
            <p:ph type="sldNum" sz="quarter" idx="12"/>
          </p:nvPr>
        </p:nvSpPr>
        <p:spPr/>
        <p:txBody>
          <a:bodyPr/>
          <a:lstStyle/>
          <a:p>
            <a:fld id="{CCAFBDBC-7854-484F-A162-D3427124AA44}" type="slidenum">
              <a:rPr lang="es-419" smtClean="0"/>
              <a:t>‹Nº›</a:t>
            </a:fld>
            <a:endParaRPr lang="es-419"/>
          </a:p>
        </p:txBody>
      </p:sp>
    </p:spTree>
    <p:extLst>
      <p:ext uri="{BB962C8B-B14F-4D97-AF65-F5344CB8AC3E}">
        <p14:creationId xmlns:p14="http://schemas.microsoft.com/office/powerpoint/2010/main" val="116540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350377E-FF62-42D4-B5DB-1000659FE1A8}" type="datetimeFigureOut">
              <a:rPr lang="es-419" smtClean="0"/>
              <a:t>31/10/22</a:t>
            </a:fld>
            <a:endParaRPr lang="es-419"/>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s-419"/>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CAFBDBC-7854-484F-A162-D3427124AA44}" type="slidenum">
              <a:rPr lang="es-419" smtClean="0"/>
              <a:t>‹Nº›</a:t>
            </a:fld>
            <a:endParaRPr lang="es-419"/>
          </a:p>
        </p:txBody>
      </p:sp>
    </p:spTree>
    <p:extLst>
      <p:ext uri="{BB962C8B-B14F-4D97-AF65-F5344CB8AC3E}">
        <p14:creationId xmlns:p14="http://schemas.microsoft.com/office/powerpoint/2010/main" val="2629639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7350377E-FF62-42D4-B5DB-1000659FE1A8}" type="datetimeFigureOut">
              <a:rPr lang="es-419" smtClean="0"/>
              <a:t>31/10/22</a:t>
            </a:fld>
            <a:endParaRPr lang="es-419"/>
          </a:p>
        </p:txBody>
      </p:sp>
      <p:sp>
        <p:nvSpPr>
          <p:cNvPr id="6" name="Footer Placeholder 5"/>
          <p:cNvSpPr>
            <a:spLocks noGrp="1"/>
          </p:cNvSpPr>
          <p:nvPr>
            <p:ph type="ftr" sz="quarter" idx="11"/>
          </p:nvPr>
        </p:nvSpPr>
        <p:spPr/>
        <p:txBody>
          <a:bodyPr/>
          <a:lstStyle/>
          <a:p>
            <a:endParaRPr lang="es-419"/>
          </a:p>
        </p:txBody>
      </p:sp>
      <p:sp>
        <p:nvSpPr>
          <p:cNvPr id="7" name="Slide Number Placeholder 6"/>
          <p:cNvSpPr>
            <a:spLocks noGrp="1"/>
          </p:cNvSpPr>
          <p:nvPr>
            <p:ph type="sldNum" sz="quarter" idx="12"/>
          </p:nvPr>
        </p:nvSpPr>
        <p:spPr/>
        <p:txBody>
          <a:bodyPr/>
          <a:lstStyle/>
          <a:p>
            <a:fld id="{CCAFBDBC-7854-484F-A162-D3427124AA44}" type="slidenum">
              <a:rPr lang="es-419" smtClean="0"/>
              <a:t>‹Nº›</a:t>
            </a:fld>
            <a:endParaRPr lang="es-419"/>
          </a:p>
        </p:txBody>
      </p:sp>
    </p:spTree>
    <p:extLst>
      <p:ext uri="{BB962C8B-B14F-4D97-AF65-F5344CB8AC3E}">
        <p14:creationId xmlns:p14="http://schemas.microsoft.com/office/powerpoint/2010/main" val="2665222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350377E-FF62-42D4-B5DB-1000659FE1A8}" type="datetimeFigureOut">
              <a:rPr lang="es-419" smtClean="0"/>
              <a:t>31/10/22</a:t>
            </a:fld>
            <a:endParaRPr lang="es-419"/>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419"/>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CAFBDBC-7854-484F-A162-D3427124AA44}" type="slidenum">
              <a:rPr lang="es-419" smtClean="0"/>
              <a:t>‹Nº›</a:t>
            </a:fld>
            <a:endParaRPr lang="es-419"/>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6357639"/>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342768" y="2397210"/>
            <a:ext cx="9325232" cy="1136821"/>
          </a:xfrm>
        </p:spPr>
        <p:txBody>
          <a:bodyPr>
            <a:normAutofit/>
          </a:bodyPr>
          <a:lstStyle/>
          <a:p>
            <a:r>
              <a:rPr lang="es-419" dirty="0" smtClean="0">
                <a:ln w="0"/>
                <a:solidFill>
                  <a:schemeClr val="accent1"/>
                </a:solidFill>
                <a:effectLst>
                  <a:outerShdw blurRad="38100" dist="25400" dir="5400000" algn="ctr" rotWithShape="0">
                    <a:srgbClr val="6E747A">
                      <a:alpha val="43000"/>
                    </a:srgbClr>
                  </a:outerShdw>
                </a:effectLst>
              </a:rPr>
              <a:t>Catequesis </a:t>
            </a:r>
            <a:endParaRPr lang="es-419" dirty="0"/>
          </a:p>
        </p:txBody>
      </p:sp>
      <p:sp>
        <p:nvSpPr>
          <p:cNvPr id="3" name="Subtítulo 2"/>
          <p:cNvSpPr>
            <a:spLocks noGrp="1"/>
          </p:cNvSpPr>
          <p:nvPr>
            <p:ph type="subTitle" idx="1"/>
          </p:nvPr>
        </p:nvSpPr>
        <p:spPr>
          <a:xfrm>
            <a:off x="1342768" y="3723503"/>
            <a:ext cx="9613557" cy="1655760"/>
          </a:xfrm>
        </p:spPr>
        <p:style>
          <a:lnRef idx="1">
            <a:schemeClr val="accent3"/>
          </a:lnRef>
          <a:fillRef idx="2">
            <a:schemeClr val="accent3"/>
          </a:fillRef>
          <a:effectRef idx="1">
            <a:schemeClr val="accent3"/>
          </a:effectRef>
          <a:fontRef idx="minor">
            <a:schemeClr val="dk1"/>
          </a:fontRef>
        </p:style>
        <p:txBody>
          <a:bodyPr/>
          <a:lstStyle/>
          <a:p>
            <a:r>
              <a:rPr lang="es-419" dirty="0" err="1" smtClean="0">
                <a:latin typeface="+mj-lt"/>
              </a:rPr>
              <a:t>NyA</a:t>
            </a:r>
            <a:r>
              <a:rPr lang="es-419" dirty="0" smtClean="0">
                <a:latin typeface="+mj-lt"/>
              </a:rPr>
              <a:t> del alumno: Mariano Sanmartino </a:t>
            </a:r>
          </a:p>
          <a:p>
            <a:r>
              <a:rPr lang="es-419" dirty="0" err="1" smtClean="0">
                <a:latin typeface="+mj-lt"/>
              </a:rPr>
              <a:t>NyA</a:t>
            </a:r>
            <a:r>
              <a:rPr lang="es-419" dirty="0" smtClean="0">
                <a:latin typeface="+mj-lt"/>
              </a:rPr>
              <a:t> del profesor: German </a:t>
            </a:r>
            <a:r>
              <a:rPr lang="es-419" dirty="0" err="1" smtClean="0">
                <a:latin typeface="+mj-lt"/>
              </a:rPr>
              <a:t>Sirerol</a:t>
            </a:r>
            <a:endParaRPr lang="es-419" dirty="0" smtClean="0">
              <a:latin typeface="+mj-lt"/>
            </a:endParaRPr>
          </a:p>
          <a:p>
            <a:r>
              <a:rPr lang="es-419" dirty="0" smtClean="0">
                <a:latin typeface="+mj-lt"/>
              </a:rPr>
              <a:t>Nombre de la institución: Colegio Santa Rosa de Lima</a:t>
            </a:r>
            <a:endParaRPr lang="es-419" dirty="0">
              <a:latin typeface="+mj-lt"/>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0119" y="-1"/>
            <a:ext cx="2281881" cy="2281881"/>
          </a:xfrm>
          <a:prstGeom prst="rect">
            <a:avLst/>
          </a:prstGeom>
        </p:spPr>
      </p:pic>
    </p:spTree>
    <p:extLst>
      <p:ext uri="{BB962C8B-B14F-4D97-AF65-F5344CB8AC3E}">
        <p14:creationId xmlns:p14="http://schemas.microsoft.com/office/powerpoint/2010/main" val="3255406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576649" y="436605"/>
            <a:ext cx="10175377" cy="1468971"/>
          </a:xfrm>
        </p:spPr>
        <p:txBody>
          <a:bodyPr>
            <a:noAutofit/>
          </a:bodyPr>
          <a:lstStyle/>
          <a:p>
            <a:r>
              <a:rPr lang="es-419" sz="1200" dirty="0" smtClean="0">
                <a:solidFill>
                  <a:schemeClr val="tx1"/>
                </a:solidFill>
                <a:latin typeface="Arial Black" panose="020B0A04020102020204" pitchFamily="34" charset="0"/>
              </a:rPr>
              <a:t>La solidaridad es sin duda una virtud cristiana, la solidaridad tiende a superarse a si mismo, al revertirse de las dimensiones específicamente cristianas de perdón y reconciliación.</a:t>
            </a:r>
          </a:p>
          <a:p>
            <a:r>
              <a:rPr lang="es-419" sz="1200" dirty="0" smtClean="0">
                <a:solidFill>
                  <a:schemeClr val="tx1"/>
                </a:solidFill>
                <a:latin typeface="Arial Black" panose="020B0A04020102020204" pitchFamily="34" charset="0"/>
              </a:rPr>
              <a:t>Se convierte en la imagen viva de dios padre, por lo tanto, debe ser amado aunque sea enemigo, con el mismo amor con que lo ama el señor, entonces la conciencia de la paternidad común de dios, de la hermandad de todos los hombres en cristo, hijo en el hijo.</a:t>
            </a:r>
          </a:p>
          <a:p>
            <a:r>
              <a:rPr lang="es-419" sz="1200" dirty="0" smtClean="0">
                <a:solidFill>
                  <a:schemeClr val="tx1"/>
                </a:solidFill>
                <a:latin typeface="Arial Black" panose="020B0A04020102020204" pitchFamily="34" charset="0"/>
              </a:rPr>
              <a:t>La solidaridad nos hace buscar el bien de todos y de cada uno.</a:t>
            </a:r>
          </a:p>
          <a:p>
            <a:r>
              <a:rPr lang="es-419" sz="1200" dirty="0" smtClean="0">
                <a:solidFill>
                  <a:schemeClr val="tx1"/>
                </a:solidFill>
                <a:latin typeface="Arial Black" panose="020B0A04020102020204" pitchFamily="34" charset="0"/>
              </a:rPr>
              <a:t>La paz.</a:t>
            </a:r>
          </a:p>
          <a:p>
            <a:r>
              <a:rPr lang="es-419" sz="1200" dirty="0" smtClean="0">
                <a:solidFill>
                  <a:schemeClr val="tx1"/>
                </a:solidFill>
                <a:latin typeface="Arial Black" panose="020B0A04020102020204" pitchFamily="34" charset="0"/>
              </a:rPr>
              <a:t>La paz es necesaria para que alcancemos la felicidad, en la pagina 55 se cuenta una historia donde el consejos de sabios del rey </a:t>
            </a:r>
            <a:r>
              <a:rPr lang="es-419" sz="1200" dirty="0" err="1" smtClean="0">
                <a:solidFill>
                  <a:schemeClr val="tx1"/>
                </a:solidFill>
                <a:latin typeface="Arial Black" panose="020B0A04020102020204" pitchFamily="34" charset="0"/>
              </a:rPr>
              <a:t>athenor</a:t>
            </a:r>
            <a:r>
              <a:rPr lang="es-419" sz="1200" dirty="0" smtClean="0">
                <a:solidFill>
                  <a:schemeClr val="tx1"/>
                </a:solidFill>
                <a:latin typeface="Arial Black" panose="020B0A04020102020204" pitchFamily="34" charset="0"/>
              </a:rPr>
              <a:t> se hallaba hondamente preocupado. El monarca les había dicho que era necesario saber a ciencia cierta en que consiste la felicidad los sabios decidieron llamar al palacio a mucha gente y preguntarles cual era, a su entender, la felicidad mas completa.</a:t>
            </a:r>
          </a:p>
          <a:p>
            <a:r>
              <a:rPr lang="es-419" sz="1200" dirty="0" smtClean="0">
                <a:solidFill>
                  <a:schemeClr val="tx1"/>
                </a:solidFill>
                <a:latin typeface="Arial Black" panose="020B0A04020102020204" pitchFamily="34" charset="0"/>
              </a:rPr>
              <a:t>El primero que se presento, un hombre de aspecto inmemorable vigoroso, de cara sonriente dijo, la verdadera felicidad consiste en comer bien y divertirse y no preocuparse por nada </a:t>
            </a:r>
            <a:r>
              <a:rPr lang="es-419" sz="1200" dirty="0" err="1" smtClean="0">
                <a:solidFill>
                  <a:schemeClr val="tx1"/>
                </a:solidFill>
                <a:latin typeface="Arial Black" panose="020B0A04020102020204" pitchFamily="34" charset="0"/>
              </a:rPr>
              <a:t>asi</a:t>
            </a:r>
            <a:r>
              <a:rPr lang="es-419" sz="1200" dirty="0" smtClean="0">
                <a:solidFill>
                  <a:schemeClr val="tx1"/>
                </a:solidFill>
                <a:latin typeface="Arial Black" panose="020B0A04020102020204" pitchFamily="34" charset="0"/>
              </a:rPr>
              <a:t> el hombre es feliz y puede gozar de la vida.</a:t>
            </a:r>
          </a:p>
          <a:p>
            <a:r>
              <a:rPr lang="es-419" sz="1200" dirty="0" smtClean="0">
                <a:solidFill>
                  <a:schemeClr val="tx1"/>
                </a:solidFill>
                <a:latin typeface="Arial Black" panose="020B0A04020102020204" pitchFamily="34" charset="0"/>
              </a:rPr>
              <a:t>El segundo en presentarse, un hombre de aspecto marcial, con voz energética y potente afirmo, la felicidad se encuentra en la avaricia y en el tener.</a:t>
            </a:r>
          </a:p>
          <a:p>
            <a:r>
              <a:rPr lang="es-419" sz="1200" dirty="0" smtClean="0">
                <a:solidFill>
                  <a:schemeClr val="tx1"/>
                </a:solidFill>
                <a:latin typeface="Arial Black" panose="020B0A04020102020204" pitchFamily="34" charset="0"/>
              </a:rPr>
              <a:t>Paso el tercer hombre, un hombre de rostro inteligente dijo, la felicidad no esta en disfrutar una buena comida, ni mucho menos en el poderío sino en el saber.</a:t>
            </a:r>
          </a:p>
          <a:p>
            <a:r>
              <a:rPr lang="es-419" sz="1200" dirty="0" smtClean="0">
                <a:solidFill>
                  <a:schemeClr val="tx1"/>
                </a:solidFill>
                <a:latin typeface="Arial Black" panose="020B0A04020102020204" pitchFamily="34" charset="0"/>
              </a:rPr>
              <a:t>Avanzo otro hombre, de aspecto sencillo y declaro, nadie mas dichoso que aquel que vive en contacto con la naturaleza.</a:t>
            </a:r>
          </a:p>
          <a:p>
            <a:endParaRPr lang="es-419" sz="1200" dirty="0">
              <a:latin typeface="Arial Black" panose="020B0A04020102020204" pitchFamily="34" charset="0"/>
            </a:endParaRPr>
          </a:p>
        </p:txBody>
      </p:sp>
    </p:spTree>
    <p:extLst>
      <p:ext uri="{BB962C8B-B14F-4D97-AF65-F5344CB8AC3E}">
        <p14:creationId xmlns:p14="http://schemas.microsoft.com/office/powerpoint/2010/main" val="1421839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486032" y="271849"/>
            <a:ext cx="10470292" cy="4893275"/>
          </a:xfrm>
        </p:spPr>
        <p:txBody>
          <a:bodyPr>
            <a:noAutofit/>
          </a:bodyPr>
          <a:lstStyle/>
          <a:p>
            <a:r>
              <a:rPr lang="es-419" sz="1200" dirty="0" smtClean="0">
                <a:solidFill>
                  <a:schemeClr val="tx1"/>
                </a:solidFill>
                <a:latin typeface="Arial Black" panose="020B0A04020102020204" pitchFamily="34" charset="0"/>
              </a:rPr>
              <a:t>el ultimo hombre en presentarse fue un hombre en cuto rostro se reflejaba nobleza y serenidad. No se expreso si los que me han precedido están en lo cierto. No me creo con derecho a juzgarlos, mi saber es poco. Pero considero, y es esta mi opinión sincera, que la mas perdurable y perfecta felicidad esta en hacer el bien.</a:t>
            </a:r>
          </a:p>
          <a:p>
            <a:endParaRPr lang="es-419" sz="1200" dirty="0">
              <a:solidFill>
                <a:schemeClr val="tx1"/>
              </a:solidFill>
              <a:latin typeface="Arial Black" panose="020B0A04020102020204" pitchFamily="34" charset="0"/>
            </a:endParaRPr>
          </a:p>
          <a:p>
            <a:r>
              <a:rPr lang="es-419" sz="1200" dirty="0" smtClean="0">
                <a:solidFill>
                  <a:schemeClr val="tx1"/>
                </a:solidFill>
                <a:latin typeface="Arial Black" panose="020B0A04020102020204" pitchFamily="34" charset="0"/>
              </a:rPr>
              <a:t>Solo la paz que nace de las conciencias puede aspirar a convertirse en una expresión de paz social autentica.</a:t>
            </a:r>
          </a:p>
          <a:p>
            <a:r>
              <a:rPr lang="es-419" sz="1200" dirty="0" smtClean="0">
                <a:solidFill>
                  <a:schemeClr val="tx1"/>
                </a:solidFill>
                <a:latin typeface="Arial Black" panose="020B0A04020102020204" pitchFamily="34" charset="0"/>
              </a:rPr>
              <a:t>La paz requiere una actitud activa, la paz se construye día a día con el compromiso personal y social de todos, prestando atención al sufrimiento de tantas personas. Esto implica esfuerzo y renuncia al propio egoísmo., requiere una actitud no violenta. El papa destaca que las personas que renuncian a la violencia y defienden los derechos, dan testimonio de caridad evangélica. Este desorden de los valores les produce intranquilidad y falta de paz. En la vida de ustedes, como en la de todos, hay una jerarquía de prioridades.</a:t>
            </a:r>
          </a:p>
          <a:p>
            <a:r>
              <a:rPr lang="es-419" sz="1200" dirty="0" smtClean="0">
                <a:solidFill>
                  <a:schemeClr val="tx1"/>
                </a:solidFill>
                <a:latin typeface="Arial Black" panose="020B0A04020102020204" pitchFamily="34" charset="0"/>
              </a:rPr>
              <a:t>La paz del fruto respeto al orden, a la jerarquía de los valores que guían sus vidas. La paz es, verdaderamente, la tranquilidad en el orden. La paz es necesaria para que las personas y las sociedades podamos crecer y desarrollarnos y podamos alcanzar la felicidad.</a:t>
            </a:r>
          </a:p>
          <a:p>
            <a:r>
              <a:rPr lang="es-419" sz="1200" dirty="0" smtClean="0">
                <a:solidFill>
                  <a:schemeClr val="tx1"/>
                </a:solidFill>
                <a:latin typeface="Arial Black" panose="020B0A04020102020204" pitchFamily="34" charset="0"/>
              </a:rPr>
              <a:t>La paz es necesaria para crecer y desarrollarnos</a:t>
            </a:r>
          </a:p>
          <a:p>
            <a:r>
              <a:rPr lang="es-419" sz="1200" dirty="0" smtClean="0">
                <a:solidFill>
                  <a:schemeClr val="tx1"/>
                </a:solidFill>
                <a:latin typeface="Arial Black" panose="020B0A04020102020204" pitchFamily="34" charset="0"/>
              </a:rPr>
              <a:t>Un lugar donde respiramos paz nos relajamos, disfrutamos, escuchamos, y hablamos desde lo profundo del corazón.</a:t>
            </a:r>
          </a:p>
          <a:p>
            <a:r>
              <a:rPr lang="es-419" sz="1200" dirty="0" smtClean="0">
                <a:solidFill>
                  <a:schemeClr val="tx1"/>
                </a:solidFill>
                <a:latin typeface="Arial Black" panose="020B0A04020102020204" pitchFamily="34" charset="0"/>
              </a:rPr>
              <a:t>La paz es necesaria para que podamos alcanzar la felicidad</a:t>
            </a:r>
          </a:p>
          <a:p>
            <a:r>
              <a:rPr lang="es-419" sz="1200" dirty="0" smtClean="0">
                <a:solidFill>
                  <a:schemeClr val="tx1"/>
                </a:solidFill>
                <a:latin typeface="Arial Black" panose="020B0A04020102020204" pitchFamily="34" charset="0"/>
              </a:rPr>
              <a:t>Consolar a los tristes, en proteger a los desamparados, en derramar la caridad a manos llenas, en estar cada día mas cerca de Jesús.</a:t>
            </a:r>
          </a:p>
          <a:p>
            <a:r>
              <a:rPr lang="es-419" sz="1200" dirty="0" smtClean="0">
                <a:solidFill>
                  <a:schemeClr val="tx1"/>
                </a:solidFill>
                <a:latin typeface="Arial Black" panose="020B0A04020102020204" pitchFamily="34" charset="0"/>
              </a:rPr>
              <a:t>La paz es de todos o no es de nadie</a:t>
            </a:r>
          </a:p>
          <a:p>
            <a:r>
              <a:rPr lang="es-419" sz="1200" dirty="0" smtClean="0">
                <a:solidFill>
                  <a:schemeClr val="tx1"/>
                </a:solidFill>
                <a:latin typeface="Arial Black" panose="020B0A04020102020204" pitchFamily="34" charset="0"/>
              </a:rPr>
              <a:t>El papa nos dice que la paz es una necesidad de todos y que en la medida en que haya personas que no gocen de este bien, nuestra felicidad personal no será completa. La paz es un tesoro que necesitaba ser compartido y expandido.</a:t>
            </a:r>
          </a:p>
        </p:txBody>
      </p:sp>
    </p:spTree>
    <p:extLst>
      <p:ext uri="{BB962C8B-B14F-4D97-AF65-F5344CB8AC3E}">
        <p14:creationId xmlns:p14="http://schemas.microsoft.com/office/powerpoint/2010/main" val="3793313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90616" y="123569"/>
            <a:ext cx="11065064" cy="5472560"/>
          </a:xfrm>
        </p:spPr>
        <p:txBody>
          <a:bodyPr>
            <a:normAutofit/>
          </a:bodyPr>
          <a:lstStyle/>
          <a:p>
            <a:r>
              <a:rPr lang="es-419" sz="1200" dirty="0" smtClean="0">
                <a:solidFill>
                  <a:schemeClr val="tx1"/>
                </a:solidFill>
                <a:latin typeface="Arial Black" panose="020B0A04020102020204" pitchFamily="34" charset="0"/>
              </a:rPr>
              <a:t>La paz es necesaria para construir un mundo mejor.</a:t>
            </a:r>
          </a:p>
          <a:p>
            <a:r>
              <a:rPr lang="es-419" sz="1200" dirty="0" smtClean="0">
                <a:solidFill>
                  <a:schemeClr val="tx1"/>
                </a:solidFill>
                <a:latin typeface="Arial Black" panose="020B0A04020102020204" pitchFamily="34" charset="0"/>
              </a:rPr>
              <a:t>Las personas nos unimos para alcanzar la felicidad en la ayuda mutua, dando y recibiendo el fruto de nuestro trabajo y la riqueza de nuestros talentos y de nuestros espíritu. Esta paz se va construyendo en cada opción personal y social que hacemos en pos de la unidad.</a:t>
            </a:r>
          </a:p>
          <a:p>
            <a:r>
              <a:rPr lang="es-419" sz="1200" dirty="0" smtClean="0">
                <a:solidFill>
                  <a:schemeClr val="tx1"/>
                </a:solidFill>
                <a:latin typeface="Arial Black" panose="020B0A04020102020204" pitchFamily="34" charset="0"/>
              </a:rPr>
              <a:t>La paz es fruto de la justicia social, justicia es dar a cada uno lo suyo</a:t>
            </a:r>
          </a:p>
          <a:p>
            <a:r>
              <a:rPr lang="es-419" sz="1200" dirty="0" smtClean="0">
                <a:solidFill>
                  <a:schemeClr val="tx1"/>
                </a:solidFill>
                <a:latin typeface="Arial Black" panose="020B0A04020102020204" pitchFamily="34" charset="0"/>
              </a:rPr>
              <a:t>La' paz es fruto de la solidaridad, la solidaridad como la capacidad de ayudar al otro a partir de los dones y talentos que dios nos ha dado, aunque uno no tenga los mejores dones, no debe bajar los brazos. Todos ternemos algo que brindar y la actitud pasiva o destructiva frente a un desafío es negativa, el hacer el bien a los demás con disposición de corazón nos AYUDA a vivir con alegría y en paz con nosotros mismos y con los demás</a:t>
            </a:r>
          </a:p>
          <a:p>
            <a:r>
              <a:rPr lang="es-419" sz="1200" dirty="0" smtClean="0">
                <a:solidFill>
                  <a:schemeClr val="tx1"/>
                </a:solidFill>
                <a:latin typeface="Arial Black" panose="020B0A04020102020204" pitchFamily="34" charset="0"/>
              </a:rPr>
              <a:t>Construir la paz exige esfuerzo, empeño y renuncia al propio egoísmo. </a:t>
            </a:r>
            <a:endParaRPr lang="es-419" sz="1200" dirty="0">
              <a:solidFill>
                <a:schemeClr val="tx1"/>
              </a:solidFill>
              <a:latin typeface="Arial Black" panose="020B0A04020102020204" pitchFamily="34" charset="0"/>
            </a:endParaRPr>
          </a:p>
        </p:txBody>
      </p:sp>
    </p:spTree>
    <p:extLst>
      <p:ext uri="{BB962C8B-B14F-4D97-AF65-F5344CB8AC3E}">
        <p14:creationId xmlns:p14="http://schemas.microsoft.com/office/powerpoint/2010/main" val="2327197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1097280" y="321276"/>
            <a:ext cx="10058400" cy="5274852"/>
          </a:xfrm>
        </p:spPr>
        <p:txBody>
          <a:bodyPr>
            <a:normAutofit/>
          </a:bodyPr>
          <a:lstStyle/>
          <a:p>
            <a:r>
              <a:rPr lang="es-419" sz="1200" dirty="0" smtClean="0">
                <a:solidFill>
                  <a:schemeClr val="tx1"/>
                </a:solidFill>
                <a:latin typeface="Arial Black" panose="020B0A04020102020204" pitchFamily="34" charset="0"/>
              </a:rPr>
              <a:t>Opinión personal: mi opinión sobre la actividad, es que fue un poco larga pero interesante, y sobre el tema, fue bastante </a:t>
            </a:r>
            <a:r>
              <a:rPr lang="es-419" sz="1200" dirty="0" err="1" smtClean="0">
                <a:solidFill>
                  <a:schemeClr val="tx1"/>
                </a:solidFill>
                <a:latin typeface="Arial Black" panose="020B0A04020102020204" pitchFamily="34" charset="0"/>
              </a:rPr>
              <a:t>reflexionante</a:t>
            </a:r>
            <a:r>
              <a:rPr lang="es-419" sz="1200" dirty="0" smtClean="0">
                <a:solidFill>
                  <a:schemeClr val="tx1"/>
                </a:solidFill>
                <a:latin typeface="Arial Black" panose="020B0A04020102020204" pitchFamily="34" charset="0"/>
              </a:rPr>
              <a:t>. La parte que mas me gusto fue la historia de los 5 hombres por que la verdad es que en estos tiempos esta muy dispersa la idea de felicidad </a:t>
            </a:r>
            <a:r>
              <a:rPr lang="es-419" sz="1200" smtClean="0">
                <a:solidFill>
                  <a:schemeClr val="tx1"/>
                </a:solidFill>
                <a:latin typeface="Arial Black" panose="020B0A04020102020204" pitchFamily="34" charset="0"/>
              </a:rPr>
              <a:t>y paz.</a:t>
            </a:r>
            <a:endParaRPr lang="es-419" sz="1200" dirty="0">
              <a:solidFill>
                <a:schemeClr val="tx1"/>
              </a:solidFill>
              <a:latin typeface="Arial Black" panose="020B0A04020102020204" pitchFamily="34" charset="0"/>
            </a:endParaRPr>
          </a:p>
        </p:txBody>
      </p:sp>
    </p:spTree>
    <p:extLst>
      <p:ext uri="{BB962C8B-B14F-4D97-AF65-F5344CB8AC3E}">
        <p14:creationId xmlns:p14="http://schemas.microsoft.com/office/powerpoint/2010/main" val="4057004290"/>
      </p:ext>
    </p:extLst>
  </p:cSld>
  <p:clrMapOvr>
    <a:masterClrMapping/>
  </p:clrMapOvr>
</p:sld>
</file>

<file path=ppt/theme/theme1.xml><?xml version="1.0" encoding="utf-8"?>
<a:theme xmlns:a="http://schemas.openxmlformats.org/drawingml/2006/main" name="Retrospección">
  <a:themeElements>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301</TotalTime>
  <Words>929</Words>
  <Application>Microsoft Office PowerPoint</Application>
  <PresentationFormat>Panorámica</PresentationFormat>
  <Paragraphs>30</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Arial Black</vt:lpstr>
      <vt:lpstr>Calibri</vt:lpstr>
      <vt:lpstr>Calibri Light</vt:lpstr>
      <vt:lpstr>Retrospección</vt:lpstr>
      <vt:lpstr>Catequesis </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Catequesis</dc:title>
  <dc:creator>Federico Sammartino</dc:creator>
  <cp:lastModifiedBy>Federico Sammartino</cp:lastModifiedBy>
  <cp:revision>10</cp:revision>
  <dcterms:created xsi:type="dcterms:W3CDTF">2022-10-31T21:37:21Z</dcterms:created>
  <dcterms:modified xsi:type="dcterms:W3CDTF">2022-11-01T02:39:14Z</dcterms:modified>
</cp:coreProperties>
</file>