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5" r:id="rId2"/>
    <p:sldId id="274" r:id="rId3"/>
    <p:sldId id="277" r:id="rId4"/>
    <p:sldId id="278" r:id="rId5"/>
    <p:sldId id="279" r:id="rId6"/>
    <p:sldId id="276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0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F21D44AE-9514-5838-311A-A2753DCB88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19704F38-3A20-F4D5-202A-95F8250AF72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102E7A-80D9-41AC-B26F-3847B53592F1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2132B0A5-46D5-2F5B-3B09-FA52350FA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2BAC6C14-EFDD-E9D8-7840-53214D2B6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2D6F99E8-67BC-6F76-7265-5247C640AD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B452E39F-876D-CA7D-3383-89C9BB5D3A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3B6F87BC-BD70-4526-B63A-8B2354BB199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>
            <a:extLst>
              <a:ext uri="{FF2B5EF4-FFF2-40B4-BE49-F238E27FC236}">
                <a16:creationId xmlns:a16="http://schemas.microsoft.com/office/drawing/2014/main" id="{2D51CEF1-DBB5-9A08-BEAF-B2FE2B15E7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Marcador de notas">
            <a:extLst>
              <a:ext uri="{FF2B5EF4-FFF2-40B4-BE49-F238E27FC236}">
                <a16:creationId xmlns:a16="http://schemas.microsoft.com/office/drawing/2014/main" id="{58F66C50-0622-17F9-5638-45342CC540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1268" name="3 Marcador de número de diapositiva">
            <a:extLst>
              <a:ext uri="{FF2B5EF4-FFF2-40B4-BE49-F238E27FC236}">
                <a16:creationId xmlns:a16="http://schemas.microsoft.com/office/drawing/2014/main" id="{F3B9D4F5-32A1-D8BE-558E-BF0F18A16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FBEC54-FDD6-49A3-9B02-3E10B87351D8}" type="slidenum">
              <a:rPr lang="es-ES" altLang="es-ES"/>
              <a:pPr>
                <a:spcBef>
                  <a:spcPct val="0"/>
                </a:spcBef>
              </a:pPr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>
            <a:extLst>
              <a:ext uri="{FF2B5EF4-FFF2-40B4-BE49-F238E27FC236}">
                <a16:creationId xmlns:a16="http://schemas.microsoft.com/office/drawing/2014/main" id="{19E01978-A710-FAE7-A86E-086FADDC1E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>
            <a:extLst>
              <a:ext uri="{FF2B5EF4-FFF2-40B4-BE49-F238E27FC236}">
                <a16:creationId xmlns:a16="http://schemas.microsoft.com/office/drawing/2014/main" id="{DCA6D1AC-0583-31E2-720C-3EEC471042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3316" name="3 Marcador de número de diapositiva">
            <a:extLst>
              <a:ext uri="{FF2B5EF4-FFF2-40B4-BE49-F238E27FC236}">
                <a16:creationId xmlns:a16="http://schemas.microsoft.com/office/drawing/2014/main" id="{2A2550EA-0E90-57B3-1AFE-AAA6704C7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6EDD85-0492-44A7-B217-908C05E601FD}" type="slidenum">
              <a:rPr lang="es-ES" altLang="es-ES"/>
              <a:pPr>
                <a:spcBef>
                  <a:spcPct val="0"/>
                </a:spcBef>
              </a:pPr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>
            <a:extLst>
              <a:ext uri="{FF2B5EF4-FFF2-40B4-BE49-F238E27FC236}">
                <a16:creationId xmlns:a16="http://schemas.microsoft.com/office/drawing/2014/main" id="{8B852178-FD73-7CDC-DED6-B2294DEAC6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>
            <a:extLst>
              <a:ext uri="{FF2B5EF4-FFF2-40B4-BE49-F238E27FC236}">
                <a16:creationId xmlns:a16="http://schemas.microsoft.com/office/drawing/2014/main" id="{C090EB20-7F3A-6444-FC59-D6ABBAA247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5364" name="3 Marcador de número de diapositiva">
            <a:extLst>
              <a:ext uri="{FF2B5EF4-FFF2-40B4-BE49-F238E27FC236}">
                <a16:creationId xmlns:a16="http://schemas.microsoft.com/office/drawing/2014/main" id="{3F62E2E4-A145-90B6-7394-B0ACFD508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9D332F-E68D-4A79-A60D-377672AD6E74}" type="slidenum">
              <a:rPr lang="es-ES" altLang="es-ES"/>
              <a:pPr>
                <a:spcBef>
                  <a:spcPct val="0"/>
                </a:spcBef>
              </a:pPr>
              <a:t>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id="{4291D53B-7F47-F68A-4423-001A184C12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id="{2B890639-C056-746C-13ED-238DFCBE52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id="{01AD889B-DF6D-5ED3-54EF-BD9E63188A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64D208-2750-40D4-906F-9845A5F44409}" type="slidenum">
              <a:rPr lang="es-ES" altLang="es-ES"/>
              <a:pPr>
                <a:spcBef>
                  <a:spcPct val="0"/>
                </a:spcBef>
              </a:pPr>
              <a:t>5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Rectángulo">
            <a:extLst>
              <a:ext uri="{FF2B5EF4-FFF2-40B4-BE49-F238E27FC236}">
                <a16:creationId xmlns:a16="http://schemas.microsoft.com/office/drawing/2014/main" id="{F286E853-3727-5042-4E6E-5E91E4B93AD3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14 Rectángulo">
            <a:extLst>
              <a:ext uri="{FF2B5EF4-FFF2-40B4-BE49-F238E27FC236}">
                <a16:creationId xmlns:a16="http://schemas.microsoft.com/office/drawing/2014/main" id="{758721DF-D47B-AD2A-38CE-567BB6E40628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6 Rectángulo">
            <a:extLst>
              <a:ext uri="{FF2B5EF4-FFF2-40B4-BE49-F238E27FC236}">
                <a16:creationId xmlns:a16="http://schemas.microsoft.com/office/drawing/2014/main" id="{A238D8AC-E4BC-52E9-296B-D2B13BEC443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7 Rectángulo">
            <a:extLst>
              <a:ext uri="{FF2B5EF4-FFF2-40B4-BE49-F238E27FC236}">
                <a16:creationId xmlns:a16="http://schemas.microsoft.com/office/drawing/2014/main" id="{50864928-2377-0902-7A58-50A005917E7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8 Conector recto">
            <a:extLst>
              <a:ext uri="{FF2B5EF4-FFF2-40B4-BE49-F238E27FC236}">
                <a16:creationId xmlns:a16="http://schemas.microsoft.com/office/drawing/2014/main" id="{E10AF9EC-FD11-F7F4-E145-904ED7FFB4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19 Conector recto">
            <a:extLst>
              <a:ext uri="{FF2B5EF4-FFF2-40B4-BE49-F238E27FC236}">
                <a16:creationId xmlns:a16="http://schemas.microsoft.com/office/drawing/2014/main" id="{2F231A6C-A9C2-71E3-817B-55BB3CDD43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0 Conector recto">
            <a:extLst>
              <a:ext uri="{FF2B5EF4-FFF2-40B4-BE49-F238E27FC236}">
                <a16:creationId xmlns:a16="http://schemas.microsoft.com/office/drawing/2014/main" id="{98317929-62C5-8434-31ED-323B7AC1B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id="{1782266B-4D66-1376-DF76-D0A4F57EE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4 Conector recto">
            <a:extLst>
              <a:ext uri="{FF2B5EF4-FFF2-40B4-BE49-F238E27FC236}">
                <a16:creationId xmlns:a16="http://schemas.microsoft.com/office/drawing/2014/main" id="{67438263-92C3-8D98-9B28-50796B85A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5 Conector recto">
            <a:extLst>
              <a:ext uri="{FF2B5EF4-FFF2-40B4-BE49-F238E27FC236}">
                <a16:creationId xmlns:a16="http://schemas.microsoft.com/office/drawing/2014/main" id="{AE9CEEE1-671C-DBFA-099D-4C49F5659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26 Rectángulo">
            <a:extLst>
              <a:ext uri="{FF2B5EF4-FFF2-40B4-BE49-F238E27FC236}">
                <a16:creationId xmlns:a16="http://schemas.microsoft.com/office/drawing/2014/main" id="{712D0BD9-AC66-72A7-F2B2-A3BF9F114293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27 Elipse">
            <a:extLst>
              <a:ext uri="{FF2B5EF4-FFF2-40B4-BE49-F238E27FC236}">
                <a16:creationId xmlns:a16="http://schemas.microsoft.com/office/drawing/2014/main" id="{03995B7C-A6BB-031C-60B1-93B433E98BB7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8 Elipse">
            <a:extLst>
              <a:ext uri="{FF2B5EF4-FFF2-40B4-BE49-F238E27FC236}">
                <a16:creationId xmlns:a16="http://schemas.microsoft.com/office/drawing/2014/main" id="{A41B842C-803E-53B2-C937-64A19A7FE3CF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9 Elipse">
            <a:extLst>
              <a:ext uri="{FF2B5EF4-FFF2-40B4-BE49-F238E27FC236}">
                <a16:creationId xmlns:a16="http://schemas.microsoft.com/office/drawing/2014/main" id="{819130E6-EED0-53CD-CC75-653C6F0A7D2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30 Elipse">
            <a:extLst>
              <a:ext uri="{FF2B5EF4-FFF2-40B4-BE49-F238E27FC236}">
                <a16:creationId xmlns:a16="http://schemas.microsoft.com/office/drawing/2014/main" id="{ED6F6DC4-536C-B184-1C88-E5368E0B7BFE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31 Elipse">
            <a:extLst>
              <a:ext uri="{FF2B5EF4-FFF2-40B4-BE49-F238E27FC236}">
                <a16:creationId xmlns:a16="http://schemas.microsoft.com/office/drawing/2014/main" id="{D7C99F7B-5F6B-F437-B36B-325C1DB6EE58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20" name="27 Marcador de fecha">
            <a:extLst>
              <a:ext uri="{FF2B5EF4-FFF2-40B4-BE49-F238E27FC236}">
                <a16:creationId xmlns:a16="http://schemas.microsoft.com/office/drawing/2014/main" id="{54915C65-2D92-E3D1-0914-899BBAAF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C0513-337E-4C85-862F-DF90DA0E60E8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21" name="16 Marcador de pie de página">
            <a:extLst>
              <a:ext uri="{FF2B5EF4-FFF2-40B4-BE49-F238E27FC236}">
                <a16:creationId xmlns:a16="http://schemas.microsoft.com/office/drawing/2014/main" id="{7FD601DB-1D69-228E-AEC5-C441F1625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8 Marcador de número de diapositiva">
            <a:extLst>
              <a:ext uri="{FF2B5EF4-FFF2-40B4-BE49-F238E27FC236}">
                <a16:creationId xmlns:a16="http://schemas.microsoft.com/office/drawing/2014/main" id="{C9FA8E47-C487-0197-A4B0-E23C83A8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7658A6D-2BA1-432C-95FF-31F1E3909AC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99234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B0DFDAE1-73A2-991D-A764-A5CBF719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EBA7E-9324-42CD-B96D-8490F831C3DB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766C7172-A333-A9A3-2890-EF2CD898B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01A12553-B799-FE2E-1D84-FC4D5338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0CDF1-0682-4BA0-8063-7539E97CA7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0126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FFB91B7E-418F-DF96-742A-97807E0A3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31241-860F-48B7-A4BB-B4000224DA65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59B092E5-F7D5-90A9-E630-B6EACA6D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27FA8780-6DD4-9C78-0474-2471AA154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CBB31-7D35-4087-95DD-9B562E300A5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312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3" name="6 Marcador de fecha">
            <a:extLst>
              <a:ext uri="{FF2B5EF4-FFF2-40B4-BE49-F238E27FC236}">
                <a16:creationId xmlns:a16="http://schemas.microsoft.com/office/drawing/2014/main" id="{316420DF-036B-EBEB-8F3E-ED05DC48E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F61973-DA77-4E8E-A0C0-6D497732B869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4" name="8 Marcador de número de diapositiva">
            <a:extLst>
              <a:ext uri="{FF2B5EF4-FFF2-40B4-BE49-F238E27FC236}">
                <a16:creationId xmlns:a16="http://schemas.microsoft.com/office/drawing/2014/main" id="{C68F49AB-874C-3BEE-FE6C-0B5CBAC643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995EF5-385C-4A6F-BCC1-725E873C6A0D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5" name="9 Marcador de pie de página">
            <a:extLst>
              <a:ext uri="{FF2B5EF4-FFF2-40B4-BE49-F238E27FC236}">
                <a16:creationId xmlns:a16="http://schemas.microsoft.com/office/drawing/2014/main" id="{219C0D5C-BB90-7640-C5A2-35C917485B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89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Rectángulo">
            <a:extLst>
              <a:ext uri="{FF2B5EF4-FFF2-40B4-BE49-F238E27FC236}">
                <a16:creationId xmlns:a16="http://schemas.microsoft.com/office/drawing/2014/main" id="{40AE9446-76F4-6812-8438-7AA086451398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4 Rectángulo">
            <a:extLst>
              <a:ext uri="{FF2B5EF4-FFF2-40B4-BE49-F238E27FC236}">
                <a16:creationId xmlns:a16="http://schemas.microsoft.com/office/drawing/2014/main" id="{F92871CB-21F0-B248-60E1-DC213F6A980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6 Rectángulo">
            <a:extLst>
              <a:ext uri="{FF2B5EF4-FFF2-40B4-BE49-F238E27FC236}">
                <a16:creationId xmlns:a16="http://schemas.microsoft.com/office/drawing/2014/main" id="{9896CFC8-E435-7DD2-4D1D-A9753BC7EE80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7 Rectángulo">
            <a:extLst>
              <a:ext uri="{FF2B5EF4-FFF2-40B4-BE49-F238E27FC236}">
                <a16:creationId xmlns:a16="http://schemas.microsoft.com/office/drawing/2014/main" id="{91296754-5C43-7C08-F53E-FCF1DA04D6EE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8 Conector recto">
            <a:extLst>
              <a:ext uri="{FF2B5EF4-FFF2-40B4-BE49-F238E27FC236}">
                <a16:creationId xmlns:a16="http://schemas.microsoft.com/office/drawing/2014/main" id="{7160699C-DCE9-B226-57F7-F58FDFF73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9 Conector recto">
            <a:extLst>
              <a:ext uri="{FF2B5EF4-FFF2-40B4-BE49-F238E27FC236}">
                <a16:creationId xmlns:a16="http://schemas.microsoft.com/office/drawing/2014/main" id="{18E81E0F-8A49-6840-D9D7-67F7B0D9A8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0 Conector recto">
            <a:extLst>
              <a:ext uri="{FF2B5EF4-FFF2-40B4-BE49-F238E27FC236}">
                <a16:creationId xmlns:a16="http://schemas.microsoft.com/office/drawing/2014/main" id="{C55C10E2-2B78-60C7-F311-4904AF8F0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id="{E368ABF8-8D0A-F68D-72E1-6D5EEA380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4 Conector recto">
            <a:extLst>
              <a:ext uri="{FF2B5EF4-FFF2-40B4-BE49-F238E27FC236}">
                <a16:creationId xmlns:a16="http://schemas.microsoft.com/office/drawing/2014/main" id="{2EBEEDB8-403F-B1A3-F6E5-6DE4273C2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5 Rectángulo">
            <a:extLst>
              <a:ext uri="{FF2B5EF4-FFF2-40B4-BE49-F238E27FC236}">
                <a16:creationId xmlns:a16="http://schemas.microsoft.com/office/drawing/2014/main" id="{8045F861-405D-2815-31B7-538EBF781AE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6 Elipse">
            <a:extLst>
              <a:ext uri="{FF2B5EF4-FFF2-40B4-BE49-F238E27FC236}">
                <a16:creationId xmlns:a16="http://schemas.microsoft.com/office/drawing/2014/main" id="{CD8FD8F8-CB8D-41DB-FABC-C8A1FE47B69B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27 Elipse">
            <a:extLst>
              <a:ext uri="{FF2B5EF4-FFF2-40B4-BE49-F238E27FC236}">
                <a16:creationId xmlns:a16="http://schemas.microsoft.com/office/drawing/2014/main" id="{8A03CCE1-5AA9-4CFE-F95A-2C53574636B5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8 Elipse">
            <a:extLst>
              <a:ext uri="{FF2B5EF4-FFF2-40B4-BE49-F238E27FC236}">
                <a16:creationId xmlns:a16="http://schemas.microsoft.com/office/drawing/2014/main" id="{472447DE-D0B2-DD25-33BB-EB63495067A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9 Elipse">
            <a:extLst>
              <a:ext uri="{FF2B5EF4-FFF2-40B4-BE49-F238E27FC236}">
                <a16:creationId xmlns:a16="http://schemas.microsoft.com/office/drawing/2014/main" id="{95162F40-DEF4-A43B-E528-B2B98306087D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30 Elipse">
            <a:extLst>
              <a:ext uri="{FF2B5EF4-FFF2-40B4-BE49-F238E27FC236}">
                <a16:creationId xmlns:a16="http://schemas.microsoft.com/office/drawing/2014/main" id="{40FA5386-79F7-A690-1D90-E109E6EC70D6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31 Conector recto">
            <a:extLst>
              <a:ext uri="{FF2B5EF4-FFF2-40B4-BE49-F238E27FC236}">
                <a16:creationId xmlns:a16="http://schemas.microsoft.com/office/drawing/2014/main" id="{F92E283D-35AF-B539-BF11-21B9B3B1D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3 Marcador de fecha">
            <a:extLst>
              <a:ext uri="{FF2B5EF4-FFF2-40B4-BE49-F238E27FC236}">
                <a16:creationId xmlns:a16="http://schemas.microsoft.com/office/drawing/2014/main" id="{3444D184-86D5-2621-02BB-08A39E34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51DF2-DF72-417B-82E5-CB194AC00683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21" name="4 Marcador de pie de página">
            <a:extLst>
              <a:ext uri="{FF2B5EF4-FFF2-40B4-BE49-F238E27FC236}">
                <a16:creationId xmlns:a16="http://schemas.microsoft.com/office/drawing/2014/main" id="{C84BE4ED-31C8-F53C-3589-E13233AB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5 Marcador de número de diapositiva">
            <a:extLst>
              <a:ext uri="{FF2B5EF4-FFF2-40B4-BE49-F238E27FC236}">
                <a16:creationId xmlns:a16="http://schemas.microsoft.com/office/drawing/2014/main" id="{FE416A00-E63C-6669-CF4B-660AAE52B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6B3870D-E326-4DC2-8813-A2122F54F5C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95480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id="{A6343783-1A2C-D8C7-3E17-7A1A3598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47E58-7284-44E9-BCDE-9CA80DA7F611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id="{AED321D3-1A24-46C0-733D-4AC861DD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id="{2DA07035-6C2C-68C1-889C-2770BF975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28E47-7999-4170-838F-3993B445524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0636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id="{DE8D78AA-5AF6-DAD0-4447-EA1C5DCD6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C0D4-F5D1-4743-BCB0-2CC4B637CB3C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id="{A89F8AB1-51B1-D6CF-2B61-188EEC611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id="{ADBFFC7A-8599-BB1D-F3F8-834A474B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A2E7D-DF4F-4E6E-B335-3680FE27B50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7777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>
            <a:extLst>
              <a:ext uri="{FF2B5EF4-FFF2-40B4-BE49-F238E27FC236}">
                <a16:creationId xmlns:a16="http://schemas.microsoft.com/office/drawing/2014/main" id="{B479F222-3569-0C5D-7730-951F009DC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F3AFDB1-1119-466E-8363-4805A8159375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4" name="6 Marcador de número de diapositiva">
            <a:extLst>
              <a:ext uri="{FF2B5EF4-FFF2-40B4-BE49-F238E27FC236}">
                <a16:creationId xmlns:a16="http://schemas.microsoft.com/office/drawing/2014/main" id="{1EE89F0A-ECD5-10F3-6CDE-0B56287789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44C82A-7058-4A85-AD7D-461977407DF8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5" name="7 Marcador de pie de página">
            <a:extLst>
              <a:ext uri="{FF2B5EF4-FFF2-40B4-BE49-F238E27FC236}">
                <a16:creationId xmlns:a16="http://schemas.microsoft.com/office/drawing/2014/main" id="{05916B1C-F6C2-CCC1-D920-2AD1617384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40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>
            <a:extLst>
              <a:ext uri="{FF2B5EF4-FFF2-40B4-BE49-F238E27FC236}">
                <a16:creationId xmlns:a16="http://schemas.microsoft.com/office/drawing/2014/main" id="{308365C9-AD55-41E6-5138-5D121813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9D60-BFA1-49E5-910D-2EED9AC147CD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9FAD81B1-D187-5DF1-7CFD-4F26C796A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>
            <a:extLst>
              <a:ext uri="{FF2B5EF4-FFF2-40B4-BE49-F238E27FC236}">
                <a16:creationId xmlns:a16="http://schemas.microsoft.com/office/drawing/2014/main" id="{2FA2F7AA-CC29-A33A-7C6C-D46AFB32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54524-DE21-4F9D-BA56-DB4FF3E47F1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8063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Conector recto">
            <a:extLst>
              <a:ext uri="{FF2B5EF4-FFF2-40B4-BE49-F238E27FC236}">
                <a16:creationId xmlns:a16="http://schemas.microsoft.com/office/drawing/2014/main" id="{28931766-C906-DD1C-E80C-B1EF6648C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14 Conector recto">
            <a:extLst>
              <a:ext uri="{FF2B5EF4-FFF2-40B4-BE49-F238E27FC236}">
                <a16:creationId xmlns:a16="http://schemas.microsoft.com/office/drawing/2014/main" id="{5D33C31D-6B48-0EA8-811A-983812E02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17 Conector recto">
            <a:extLst>
              <a:ext uri="{FF2B5EF4-FFF2-40B4-BE49-F238E27FC236}">
                <a16:creationId xmlns:a16="http://schemas.microsoft.com/office/drawing/2014/main" id="{3849FAAA-2A7D-DD2A-959F-5528F573E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18 Conector recto">
            <a:extLst>
              <a:ext uri="{FF2B5EF4-FFF2-40B4-BE49-F238E27FC236}">
                <a16:creationId xmlns:a16="http://schemas.microsoft.com/office/drawing/2014/main" id="{E46F5AB0-7951-6AB3-4303-FC28693D1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8 Rectángulo">
            <a:extLst>
              <a:ext uri="{FF2B5EF4-FFF2-40B4-BE49-F238E27FC236}">
                <a16:creationId xmlns:a16="http://schemas.microsoft.com/office/drawing/2014/main" id="{34197F82-F169-5F36-E1FF-BFC6E754367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20 Conector recto">
            <a:extLst>
              <a:ext uri="{FF2B5EF4-FFF2-40B4-BE49-F238E27FC236}">
                <a16:creationId xmlns:a16="http://schemas.microsoft.com/office/drawing/2014/main" id="{DF735D64-43B6-B1E9-2A39-DDC4CA510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20 Elipse">
            <a:extLst>
              <a:ext uri="{FF2B5EF4-FFF2-40B4-BE49-F238E27FC236}">
                <a16:creationId xmlns:a16="http://schemas.microsoft.com/office/drawing/2014/main" id="{EC5339CA-60CC-4A97-C8A1-BEB37320C540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20 Marcador de fecha">
            <a:extLst>
              <a:ext uri="{FF2B5EF4-FFF2-40B4-BE49-F238E27FC236}">
                <a16:creationId xmlns:a16="http://schemas.microsoft.com/office/drawing/2014/main" id="{2D899EE9-4FEF-CE0D-30B8-021427DB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837F67-1ACB-4415-96D3-41F26D598B83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12" name="21 Marcador de número de diapositiva">
            <a:extLst>
              <a:ext uri="{FF2B5EF4-FFF2-40B4-BE49-F238E27FC236}">
                <a16:creationId xmlns:a16="http://schemas.microsoft.com/office/drawing/2014/main" id="{40361400-C5E3-8781-1982-836FA25C81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FF0E18-4728-4A26-B765-94B70B402248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13" name="22 Marcador de pie de página">
            <a:extLst>
              <a:ext uri="{FF2B5EF4-FFF2-40B4-BE49-F238E27FC236}">
                <a16:creationId xmlns:a16="http://schemas.microsoft.com/office/drawing/2014/main" id="{3FC34B21-D9B2-8217-D467-827C002536C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750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2 Conector recto">
            <a:extLst>
              <a:ext uri="{FF2B5EF4-FFF2-40B4-BE49-F238E27FC236}">
                <a16:creationId xmlns:a16="http://schemas.microsoft.com/office/drawing/2014/main" id="{FF119625-B555-1C00-3C0C-CCD6D9C1FE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4 Elipse">
            <a:extLst>
              <a:ext uri="{FF2B5EF4-FFF2-40B4-BE49-F238E27FC236}">
                <a16:creationId xmlns:a16="http://schemas.microsoft.com/office/drawing/2014/main" id="{19CAB236-09DB-8AA6-E5F1-A0DAE1FB012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17 Conector recto">
            <a:extLst>
              <a:ext uri="{FF2B5EF4-FFF2-40B4-BE49-F238E27FC236}">
                <a16:creationId xmlns:a16="http://schemas.microsoft.com/office/drawing/2014/main" id="{319CF13A-65B5-68CE-8EDE-D736260A9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7 Rectángulo">
            <a:extLst>
              <a:ext uri="{FF2B5EF4-FFF2-40B4-BE49-F238E27FC236}">
                <a16:creationId xmlns:a16="http://schemas.microsoft.com/office/drawing/2014/main" id="{9B824454-C38C-9571-C2A1-6C7AE6FC5AC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9 Conector recto">
            <a:extLst>
              <a:ext uri="{FF2B5EF4-FFF2-40B4-BE49-F238E27FC236}">
                <a16:creationId xmlns:a16="http://schemas.microsoft.com/office/drawing/2014/main" id="{75343A2D-9C75-57DF-3381-E143400EC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19 Conector recto">
            <a:extLst>
              <a:ext uri="{FF2B5EF4-FFF2-40B4-BE49-F238E27FC236}">
                <a16:creationId xmlns:a16="http://schemas.microsoft.com/office/drawing/2014/main" id="{FF542F6F-C50A-2D9F-104A-BC5C701F5D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id="{D7BFF5DC-FACA-C5DB-39BF-04677678A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16 Marcador de fecha">
            <a:extLst>
              <a:ext uri="{FF2B5EF4-FFF2-40B4-BE49-F238E27FC236}">
                <a16:creationId xmlns:a16="http://schemas.microsoft.com/office/drawing/2014/main" id="{8671D292-89F9-3437-1E11-6F3645EA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4C744F-AEE3-4478-B9A9-05EA5C914562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13" name="17 Marcador de número de diapositiva">
            <a:extLst>
              <a:ext uri="{FF2B5EF4-FFF2-40B4-BE49-F238E27FC236}">
                <a16:creationId xmlns:a16="http://schemas.microsoft.com/office/drawing/2014/main" id="{C360519E-936C-D994-23A6-6606E28539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38676-3D1B-45BB-8DBE-1B255EE32584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14" name="20 Marcador de pie de página">
            <a:extLst>
              <a:ext uri="{FF2B5EF4-FFF2-40B4-BE49-F238E27FC236}">
                <a16:creationId xmlns:a16="http://schemas.microsoft.com/office/drawing/2014/main" id="{96525E7B-C91F-4B9C-A913-8306DC4BD0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19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>
            <a:extLst>
              <a:ext uri="{FF2B5EF4-FFF2-40B4-BE49-F238E27FC236}">
                <a16:creationId xmlns:a16="http://schemas.microsoft.com/office/drawing/2014/main" id="{156205B2-C4B6-46C7-C8DB-87676F39D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21 Marcador de título">
            <a:extLst>
              <a:ext uri="{FF2B5EF4-FFF2-40B4-BE49-F238E27FC236}">
                <a16:creationId xmlns:a16="http://schemas.microsoft.com/office/drawing/2014/main" id="{FF8A0D01-0920-C587-45F3-D3CCDC8E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>
            <a:extLst>
              <a:ext uri="{FF2B5EF4-FFF2-40B4-BE49-F238E27FC236}">
                <a16:creationId xmlns:a16="http://schemas.microsoft.com/office/drawing/2014/main" id="{FE94CE31-6992-1FF4-5A1F-1F400A3553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14" name="13 Marcador de fecha">
            <a:extLst>
              <a:ext uri="{FF2B5EF4-FFF2-40B4-BE49-F238E27FC236}">
                <a16:creationId xmlns:a16="http://schemas.microsoft.com/office/drawing/2014/main" id="{60827D8C-8863-8CF8-10B5-CF7A293D9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BBCE18-C975-4901-A94A-A2C6E1EF7BBA}" type="datetimeFigureOut">
              <a:rPr lang="es-ES"/>
              <a:pPr>
                <a:defRPr/>
              </a:pPr>
              <a:t>07/11/2022</a:t>
            </a:fld>
            <a:endParaRPr lang="es-ES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706B7719-8653-16C1-47EE-314CE49C3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>
            <a:extLst>
              <a:ext uri="{FF2B5EF4-FFF2-40B4-BE49-F238E27FC236}">
                <a16:creationId xmlns:a16="http://schemas.microsoft.com/office/drawing/2014/main" id="{A357922B-1E49-B909-BB1F-2FDF9E7EF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8 Conector recto">
            <a:extLst>
              <a:ext uri="{FF2B5EF4-FFF2-40B4-BE49-F238E27FC236}">
                <a16:creationId xmlns:a16="http://schemas.microsoft.com/office/drawing/2014/main" id="{D83B8946-EEE6-5B1E-3BCD-17E0CB0E0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48CC6903-BF7A-9CE6-A441-5CABF36D948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10 Conector recto">
            <a:extLst>
              <a:ext uri="{FF2B5EF4-FFF2-40B4-BE49-F238E27FC236}">
                <a16:creationId xmlns:a16="http://schemas.microsoft.com/office/drawing/2014/main" id="{F1E92B62-FAB3-9520-D34D-540D0E0A8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11 Elipse">
            <a:extLst>
              <a:ext uri="{FF2B5EF4-FFF2-40B4-BE49-F238E27FC236}">
                <a16:creationId xmlns:a16="http://schemas.microsoft.com/office/drawing/2014/main" id="{A23DB1F8-CDE4-F842-6A8E-386FB64A125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>
            <a:extLst>
              <a:ext uri="{FF2B5EF4-FFF2-40B4-BE49-F238E27FC236}">
                <a16:creationId xmlns:a16="http://schemas.microsoft.com/office/drawing/2014/main" id="{69A3FDC2-320E-DA48-718F-55DCDF599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BF64990E-CC30-4365-8194-B5E1BEDE660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82AE00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8DFAA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BB9B5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Videoconsolas_de_novena_generaci%C3%B3n" TargetMode="External" /><Relationship Id="rId3" Type="http://schemas.openxmlformats.org/officeDocument/2006/relationships/hyperlink" Target="https://es.wikipedia.org/wiki/Sony_Interactive_Entertainment" TargetMode="External" /><Relationship Id="rId7" Type="http://schemas.openxmlformats.org/officeDocument/2006/relationships/hyperlink" Target="https://es.wikipedia.org/wiki/Videoconsolas_de_octava_generaci%C3%B3n" TargetMode="External" /><Relationship Id="rId12" Type="http://schemas.openxmlformats.org/officeDocument/2006/relationships/image" Target="../media/image9.gif" /><Relationship Id="rId2" Type="http://schemas.openxmlformats.org/officeDocument/2006/relationships/hyperlink" Target="https://es.wikipedia.org/wiki/Ayuda:Idioma_japon%C3%A9s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es.wikipedia.org/wiki/Videoconsolas_de_s%C3%A9ptima_generaci%C3%B3n" TargetMode="External" /><Relationship Id="rId11" Type="http://schemas.openxmlformats.org/officeDocument/2006/relationships/hyperlink" Target="https://es.wikipedia.org/wiki/PlayStation" TargetMode="External" /><Relationship Id="rId5" Type="http://schemas.openxmlformats.org/officeDocument/2006/relationships/hyperlink" Target="https://es.wikipedia.org/wiki/Videoconsolas_de_sexta_generaci%C3%B3n" TargetMode="External" /><Relationship Id="rId10" Type="http://schemas.openxmlformats.org/officeDocument/2006/relationships/hyperlink" Target="https://es.wikipedia.org/wiki/Jap%C3%B3n" TargetMode="External" /><Relationship Id="rId4" Type="http://schemas.openxmlformats.org/officeDocument/2006/relationships/hyperlink" Target="https://es.wikipedia.org/wiki/Videoconsolas_de_quinta_generaci%C3%B3n" TargetMode="External" /><Relationship Id="rId9" Type="http://schemas.openxmlformats.org/officeDocument/2006/relationships/hyperlink" Target="https://es.wikipedia.org/wiki/PlayStation_5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7293A168-FF39-0A35-2B9B-87C417C3C4CE}"/>
              </a:ext>
            </a:extLst>
          </p:cNvPr>
          <p:cNvSpPr/>
          <p:nvPr/>
        </p:nvSpPr>
        <p:spPr>
          <a:xfrm>
            <a:off x="603495" y="1081203"/>
            <a:ext cx="7992888" cy="26776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5" rIns="91430" bIns="45715">
            <a:spAutoFit/>
          </a:bodyPr>
          <a:lstStyle/>
          <a:p>
            <a:pPr algn="just" eaLnBrk="1" hangingPunct="1">
              <a:defRPr/>
            </a:pPr>
            <a:endParaRPr lang="es-ES" sz="2400" dirty="0">
              <a:latin typeface="Candy Round BTN" pitchFamily="34" charset="0"/>
            </a:endParaRPr>
          </a:p>
          <a:p>
            <a:pPr algn="just" eaLnBrk="1" hangingPunct="1">
              <a:defRPr/>
            </a:pPr>
            <a:r>
              <a:rPr lang="es-ES" sz="2400" dirty="0">
                <a:latin typeface="Candy Round BTN" pitchFamily="34" charset="0"/>
              </a:rPr>
              <a:t>En esta </a:t>
            </a:r>
            <a:r>
              <a:rPr lang="es-ES" sz="2400" b="1" u="sng" dirty="0">
                <a:latin typeface="Candy Round BTN" pitchFamily="34" charset="0"/>
              </a:rPr>
              <a:t>nueva guía </a:t>
            </a:r>
            <a:r>
              <a:rPr lang="es-ES" sz="2400" dirty="0">
                <a:latin typeface="Candy Round BTN" pitchFamily="34" charset="0"/>
              </a:rPr>
              <a:t>vamos a estudiar los siguientes conceptos: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Marcas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Eslogan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Nombre Comercial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Denominación de Origen</a:t>
            </a:r>
          </a:p>
        </p:txBody>
      </p:sp>
      <p:sp>
        <p:nvSpPr>
          <p:cNvPr id="4" name="Shape 90">
            <a:extLst>
              <a:ext uri="{FF2B5EF4-FFF2-40B4-BE49-F238E27FC236}">
                <a16:creationId xmlns:a16="http://schemas.microsoft.com/office/drawing/2014/main" id="{2256F1DA-96AD-4E97-B79F-A18160145E67}"/>
              </a:ext>
            </a:extLst>
          </p:cNvPr>
          <p:cNvSpPr txBox="1">
            <a:spLocks/>
          </p:cNvSpPr>
          <p:nvPr/>
        </p:nvSpPr>
        <p:spPr bwMode="auto">
          <a:xfrm>
            <a:off x="-396552" y="188645"/>
            <a:ext cx="3888000" cy="86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b="1" spc="50" dirty="0">
                <a:ln w="11430">
                  <a:solidFill>
                    <a:srgbClr val="0070C0"/>
                  </a:solidFill>
                </a:ln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howcard Gothic" pitchFamily="82" charset="0"/>
                <a:ea typeface="Walter Turncoat" charset="0"/>
                <a:cs typeface="Walter Turncoat" charset="0"/>
                <a:sym typeface="Arial" charset="0"/>
              </a:rPr>
              <a:t>GUÍA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/>
              <a:t>Steve </a:t>
            </a:r>
            <a:r>
              <a:rPr lang="es-ES" b="1" dirty="0" err="1"/>
              <a:t>Jobs</a:t>
            </a:r>
            <a:r>
              <a:rPr lang="es-ES" b="1" dirty="0"/>
              <a:t> y Steve </a:t>
            </a:r>
            <a:r>
              <a:rPr lang="es-ES" b="1" dirty="0" err="1"/>
              <a:t>Wozniak</a:t>
            </a:r>
            <a:r>
              <a:rPr lang="es-ES" b="1" dirty="0"/>
              <a:t> fundaron la empresa Apple </a:t>
            </a:r>
            <a:r>
              <a:rPr lang="es-ES" b="1" dirty="0" err="1"/>
              <a:t>Computer</a:t>
            </a:r>
            <a:r>
              <a:rPr lang="es-ES" b="1" dirty="0"/>
              <a:t> el 1 de enero de 1976, para comercializar el primer ordenador de la compañía Apple</a:t>
            </a:r>
            <a:r>
              <a:rPr lang="es-ES" dirty="0"/>
              <a:t>. El Apple I, que costaba 666 dólares de aquella época y poseía un microprocesador MOS 6502. Vendieron sus primeros cien ordenadores a un distribuidor local.</a:t>
            </a:r>
          </a:p>
        </p:txBody>
      </p:sp>
      <p:pic>
        <p:nvPicPr>
          <p:cNvPr id="4" name="3 Imagen" descr="manza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4343393"/>
            <a:ext cx="4957776" cy="251460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>
            <a:normAutofit/>
          </a:bodyPr>
          <a:lstStyle/>
          <a:p>
            <a:r>
              <a:rPr lang="es-ES" sz="3600" dirty="0">
                <a:solidFill>
                  <a:srgbClr val="FF0000"/>
                </a:solidFill>
              </a:rPr>
              <a:t>2_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/>
          <a:lstStyle/>
          <a:p>
            <a:r>
              <a:rPr lang="es-ES" dirty="0" err="1"/>
              <a:t>Nike</a:t>
            </a:r>
            <a:r>
              <a:rPr lang="es-ES" dirty="0"/>
              <a:t>: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 err="1"/>
              <a:t>Fanta</a:t>
            </a:r>
            <a:r>
              <a:rPr lang="es-ES" dirty="0"/>
              <a:t>:</a:t>
            </a:r>
          </a:p>
        </p:txBody>
      </p:sp>
      <p:pic>
        <p:nvPicPr>
          <p:cNvPr id="4" name="3 Imagen" descr="eslogan nik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214554"/>
            <a:ext cx="4429156" cy="2071702"/>
          </a:xfrm>
          <a:prstGeom prst="rect">
            <a:avLst/>
          </a:prstGeom>
        </p:spPr>
      </p:pic>
      <p:pic>
        <p:nvPicPr>
          <p:cNvPr id="5" name="4 Imagen" descr="god fan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5072074"/>
            <a:ext cx="28575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/>
              <a:t>Playstation</a:t>
            </a:r>
            <a:r>
              <a:rPr lang="es-ES" dirty="0"/>
              <a:t>:</a:t>
            </a:r>
          </a:p>
        </p:txBody>
      </p:sp>
      <p:pic>
        <p:nvPicPr>
          <p:cNvPr id="4" name="3 Imagen" descr="playst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214554"/>
            <a:ext cx="2838450" cy="16097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1F743-9829-02A4-9D4F-917D86EB8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6AD1D5-06A2-E752-A880-8859418FAEC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US" dirty="0"/>
              <a:t>Apple: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3BF2241-116A-B966-4B26-8396979E5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2480528"/>
            <a:ext cx="4027714" cy="27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44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63A2BD-932E-1A89-BD65-092FFE81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3_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8EB956-BE05-A75E-03FD-6BB1BB493F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US" dirty="0"/>
              <a:t>Nike:</a:t>
            </a:r>
          </a:p>
          <a:p>
            <a:r>
              <a:rPr lang="es-US" dirty="0"/>
              <a:t>Zapatillas ,remeras, pelotas, </a:t>
            </a:r>
            <a:r>
              <a:rPr lang="es-US" dirty="0" err="1"/>
              <a:t>pantalónes</a:t>
            </a:r>
            <a:r>
              <a:rPr lang="es-US" dirty="0"/>
              <a:t> </a:t>
            </a:r>
            <a:r>
              <a:rPr lang="es-US" dirty="0" err="1"/>
              <a:t>etc</a:t>
            </a:r>
            <a:endParaRPr lang="es-US" dirty="0"/>
          </a:p>
          <a:p>
            <a:endParaRPr lang="es-US" dirty="0"/>
          </a:p>
          <a:p>
            <a:r>
              <a:rPr lang="es-US" dirty="0" err="1"/>
              <a:t>Playstation</a:t>
            </a:r>
            <a:r>
              <a:rPr lang="es-US" dirty="0"/>
              <a:t>:</a:t>
            </a:r>
          </a:p>
          <a:p>
            <a:r>
              <a:rPr lang="es-US" dirty="0" err="1"/>
              <a:t>Videojuegos,YouTube</a:t>
            </a:r>
            <a:r>
              <a:rPr lang="es-US" dirty="0"/>
              <a:t>, etc.</a:t>
            </a:r>
          </a:p>
          <a:p>
            <a:endParaRPr lang="es-US" dirty="0"/>
          </a:p>
          <a:p>
            <a:r>
              <a:rPr lang="es-US" dirty="0"/>
              <a:t>4_</a:t>
            </a:r>
          </a:p>
          <a:p>
            <a:r>
              <a:rPr lang="es-US" dirty="0"/>
              <a:t>Empanadas : Argentina</a:t>
            </a:r>
          </a:p>
          <a:p>
            <a:r>
              <a:rPr lang="es-US" dirty="0"/>
              <a:t>Pastas : Italia</a:t>
            </a:r>
          </a:p>
          <a:p>
            <a:r>
              <a:rPr lang="es-US" dirty="0"/>
              <a:t>Tacos: México</a:t>
            </a:r>
          </a:p>
          <a:p>
            <a:r>
              <a:rPr lang="es-US" dirty="0"/>
              <a:t>Queso Roquefort: Francia</a:t>
            </a:r>
          </a:p>
          <a:p>
            <a:r>
              <a:rPr lang="es-US"/>
              <a:t>Singani: Bolivia</a:t>
            </a:r>
            <a:endParaRPr lang="es-US" dirty="0"/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63581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id="{6DA84162-944B-810F-29E8-4D917E03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6207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2- Marcas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" name="2 Rectángulo">
            <a:extLst>
              <a:ext uri="{FF2B5EF4-FFF2-40B4-BE49-F238E27FC236}">
                <a16:creationId xmlns:a16="http://schemas.microsoft.com/office/drawing/2014/main" id="{9468A268-F1E0-3BA5-7452-0BB217D1B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1196975"/>
            <a:ext cx="799623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Son una </a:t>
            </a:r>
            <a:r>
              <a:rPr lang="es-ES" altLang="es-ES" sz="1800" b="1"/>
              <a:t>identificación comercial </a:t>
            </a:r>
            <a:r>
              <a:rPr lang="es-ES" altLang="es-ES" sz="1800"/>
              <a:t>principal y/o el conjunto de varios identificadores con los que se relaciona y ofrece un </a:t>
            </a:r>
            <a:r>
              <a:rPr lang="es-ES" altLang="es-ES" sz="1800" b="1"/>
              <a:t>producto</a:t>
            </a:r>
            <a:r>
              <a:rPr lang="es-ES" altLang="es-ES" sz="1800"/>
              <a:t> o </a:t>
            </a:r>
            <a:r>
              <a:rPr lang="es-ES" altLang="es-ES" sz="1800" b="1"/>
              <a:t>servicio</a:t>
            </a:r>
            <a:r>
              <a:rPr lang="es-ES" altLang="es-ES" sz="1800"/>
              <a:t> en el mercado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Proporcionan exclusividad sobre los </a:t>
            </a:r>
            <a:r>
              <a:rPr lang="es-ES" altLang="es-ES" sz="1800" b="1"/>
              <a:t>signos distintivos </a:t>
            </a:r>
            <a:r>
              <a:rPr lang="es-ES" altLang="es-ES" sz="1800"/>
              <a:t>utilizados para </a:t>
            </a:r>
            <a:r>
              <a:rPr lang="es-ES" altLang="es-ES" sz="1800" b="1"/>
              <a:t>distinguir los productos </a:t>
            </a:r>
            <a:r>
              <a:rPr lang="es-ES" altLang="es-ES" sz="1800"/>
              <a:t>de una empresa de los de las demás.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id="{918C901E-076B-1736-00EC-0B2060B43FF8}"/>
              </a:ext>
            </a:extLst>
          </p:cNvPr>
          <p:cNvSpPr/>
          <p:nvPr/>
        </p:nvSpPr>
        <p:spPr>
          <a:xfrm>
            <a:off x="438150" y="3820110"/>
            <a:ext cx="816629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</a:t>
            </a:r>
            <a:r>
              <a:rPr lang="es-ES" b="1" dirty="0"/>
              <a:t>Coca-Cola </a:t>
            </a:r>
            <a:r>
              <a:rPr lang="es-ES" dirty="0"/>
              <a:t>es una de las </a:t>
            </a:r>
            <a:r>
              <a:rPr lang="es-ES" b="1" dirty="0"/>
              <a:t>marcas</a:t>
            </a:r>
            <a:r>
              <a:rPr lang="es-ES" dirty="0"/>
              <a:t> más conocidas de gaseosas. No solo patentó su nombre y su fórmula secreta, sino también el formato de la botella de vidrio.</a:t>
            </a:r>
          </a:p>
        </p:txBody>
      </p:sp>
      <p:pic>
        <p:nvPicPr>
          <p:cNvPr id="10247" name="Picture 4" descr="botella coca">
            <a:extLst>
              <a:ext uri="{FF2B5EF4-FFF2-40B4-BE49-F238E27FC236}">
                <a16:creationId xmlns:a16="http://schemas.microsoft.com/office/drawing/2014/main" id="{CCEF2CCD-9C50-D7E7-418A-58F1ACB2D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540250"/>
            <a:ext cx="107950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0" descr="Invertir En Marcas Conocidas. Miguel Caballero">
            <a:extLst>
              <a:ext uri="{FF2B5EF4-FFF2-40B4-BE49-F238E27FC236}">
                <a16:creationId xmlns:a16="http://schemas.microsoft.com/office/drawing/2014/main" id="{593D99BA-EA78-C03D-95B3-328C958F9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918075"/>
            <a:ext cx="1800225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id="{67E49743-73AA-158C-D482-2A27DFF46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4048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3- Avisos  Comerciales (</a:t>
            </a:r>
            <a:r>
              <a:rPr lang="es-ES_tradnl" sz="2800" b="1" dirty="0" err="1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Eslogans</a:t>
            </a: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) 	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1" name="2 Rectángulo">
            <a:extLst>
              <a:ext uri="{FF2B5EF4-FFF2-40B4-BE49-F238E27FC236}">
                <a16:creationId xmlns:a16="http://schemas.microsoft.com/office/drawing/2014/main" id="{82F43140-BB20-3D0C-D46B-1AC9FD48F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981075"/>
            <a:ext cx="7996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Es una frase, que identificará la marca de un producto o servicio, para hacerlo diferenciar de los demás en el mercado.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Su objetivo es anunciar algo y al mismo tiempo reforzar la publicidad de una marca para diferenciarla de su competencia y así posicionarla en la mente del consumidor por medio de un </a:t>
            </a:r>
            <a:r>
              <a:rPr lang="es-ES" altLang="es-ES" sz="1800" b="1"/>
              <a:t>aviso comercial</a:t>
            </a:r>
            <a:r>
              <a:rPr lang="es-ES" altLang="es-ES" sz="180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Por lo general va a acompañada de una canción, para que sea más fácil de recordar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id="{25CB43C4-A81B-B700-0D1D-CBDD6635B95C}"/>
              </a:ext>
            </a:extLst>
          </p:cNvPr>
          <p:cNvSpPr/>
          <p:nvPr/>
        </p:nvSpPr>
        <p:spPr>
          <a:xfrm>
            <a:off x="438150" y="4048036"/>
            <a:ext cx="8166298" cy="6771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</a:t>
            </a:r>
            <a:r>
              <a:rPr lang="es-ES" sz="2000" dirty="0"/>
              <a:t>El</a:t>
            </a:r>
            <a:r>
              <a:rPr lang="es-ES" sz="2000" b="1" dirty="0"/>
              <a:t> </a:t>
            </a:r>
            <a:r>
              <a:rPr lang="es-ES" b="1" dirty="0"/>
              <a:t>eslogan</a:t>
            </a:r>
            <a:r>
              <a:rPr lang="es-ES" dirty="0"/>
              <a:t> publicitario de </a:t>
            </a:r>
            <a:r>
              <a:rPr lang="es-ES" b="1" dirty="0"/>
              <a:t>Apple</a:t>
            </a:r>
            <a:r>
              <a:rPr lang="es-ES" dirty="0"/>
              <a:t> </a:t>
            </a:r>
            <a:r>
              <a:rPr lang="es-ES" dirty="0" err="1"/>
              <a:t>Computer</a:t>
            </a:r>
            <a:r>
              <a:rPr lang="es-ES" dirty="0"/>
              <a:t> fue creado por </a:t>
            </a:r>
            <a:r>
              <a:rPr lang="es-ES" b="1" dirty="0"/>
              <a:t>Steve Jobs </a:t>
            </a:r>
            <a:r>
              <a:rPr lang="es-ES" dirty="0"/>
              <a:t>en 1997</a:t>
            </a:r>
          </a:p>
        </p:txBody>
      </p:sp>
      <p:sp>
        <p:nvSpPr>
          <p:cNvPr id="12295" name="AutoShape 4" descr="Think Different - Wikipedia, la enciclopedia libre">
            <a:extLst>
              <a:ext uri="{FF2B5EF4-FFF2-40B4-BE49-F238E27FC236}">
                <a16:creationId xmlns:a16="http://schemas.microsoft.com/office/drawing/2014/main" id="{A56BB254-57D7-C8EF-6ED6-7118E6DEAD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2296" name="Picture 5">
            <a:extLst>
              <a:ext uri="{FF2B5EF4-FFF2-40B4-BE49-F238E27FC236}">
                <a16:creationId xmlns:a16="http://schemas.microsoft.com/office/drawing/2014/main" id="{544759B9-3D79-743B-4B31-2E72CA5A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5003800"/>
            <a:ext cx="242728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7" name="2 CuadroTexto">
            <a:extLst>
              <a:ext uri="{FF2B5EF4-FFF2-40B4-BE49-F238E27FC236}">
                <a16:creationId xmlns:a16="http://schemas.microsoft.com/office/drawing/2014/main" id="{EA6E935F-3C01-A14F-4459-8F82D7A52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6375400"/>
            <a:ext cx="2668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800" b="1"/>
              <a:t>«Piensa Diferente»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id="{CE28CCFC-C8D0-1F88-8561-B2274197E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333375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4- Nombres  Comerciales 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4339" name="2 Rectángulo">
            <a:extLst>
              <a:ext uri="{FF2B5EF4-FFF2-40B4-BE49-F238E27FC236}">
                <a16:creationId xmlns:a16="http://schemas.microsoft.com/office/drawing/2014/main" id="{2196E263-0B4B-D417-2954-7276A7CEE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908050"/>
            <a:ext cx="799623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Son signos denominativos o mixtos que sirven para </a:t>
            </a:r>
            <a:r>
              <a:rPr lang="es-ES" altLang="es-ES" sz="1800" b="1"/>
              <a:t>distinguir</a:t>
            </a:r>
            <a:r>
              <a:rPr lang="es-ES" altLang="es-ES" sz="1800"/>
              <a:t> una empresa o establecimiento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El nombre comercial </a:t>
            </a:r>
            <a:r>
              <a:rPr lang="es-ES" altLang="es-ES" sz="1800" b="1"/>
              <a:t>distingue</a:t>
            </a:r>
            <a:r>
              <a:rPr lang="es-ES" altLang="es-ES" sz="1800"/>
              <a:t> a la empresa de su competencia, y a la vez engloba o </a:t>
            </a:r>
            <a:r>
              <a:rPr lang="es-ES" altLang="es-ES" sz="1800" b="1"/>
              <a:t>brinda servicios o productos </a:t>
            </a:r>
            <a:r>
              <a:rPr lang="es-ES" altLang="es-ES" sz="1800"/>
              <a:t>propios con sus respectivas marcas distintivas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id="{87C0F247-79C8-04A3-0575-797B435135EA}"/>
              </a:ext>
            </a:extLst>
          </p:cNvPr>
          <p:cNvSpPr/>
          <p:nvPr/>
        </p:nvSpPr>
        <p:spPr>
          <a:xfrm>
            <a:off x="155575" y="2987464"/>
            <a:ext cx="8736905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Google</a:t>
            </a:r>
            <a:r>
              <a:rPr lang="es-ES" sz="2000" dirty="0"/>
              <a:t> además de ser un buscador, brinda </a:t>
            </a:r>
            <a:r>
              <a:rPr lang="es-ES" sz="2000" b="1" dirty="0"/>
              <a:t>44 servicios</a:t>
            </a:r>
            <a:r>
              <a:rPr lang="es-ES" sz="2000" dirty="0"/>
              <a:t> más. Entre ellos: </a:t>
            </a:r>
            <a:r>
              <a:rPr lang="es-ES" sz="2000" b="1" dirty="0" err="1"/>
              <a:t>Youtube</a:t>
            </a:r>
            <a:r>
              <a:rPr lang="es-ES" sz="2000" b="1" dirty="0"/>
              <a:t>, </a:t>
            </a:r>
            <a:r>
              <a:rPr lang="es-ES" sz="2000" b="1" dirty="0" err="1"/>
              <a:t>Gmail</a:t>
            </a:r>
            <a:r>
              <a:rPr lang="es-ES" sz="2000" b="1" dirty="0"/>
              <a:t>, Drive, Google </a:t>
            </a:r>
            <a:r>
              <a:rPr lang="es-ES" sz="2000" b="1" dirty="0" err="1"/>
              <a:t>Maps</a:t>
            </a:r>
            <a:r>
              <a:rPr lang="es-ES" sz="2000" b="1" dirty="0"/>
              <a:t>, </a:t>
            </a:r>
            <a:r>
              <a:rPr lang="es-ES" sz="2000" dirty="0" err="1"/>
              <a:t>etc</a:t>
            </a:r>
            <a:endParaRPr lang="es-ES" dirty="0"/>
          </a:p>
        </p:txBody>
      </p:sp>
      <p:sp>
        <p:nvSpPr>
          <p:cNvPr id="14343" name="AutoShape 4" descr="Think Different - Wikipedia, la enciclopedia libre">
            <a:extLst>
              <a:ext uri="{FF2B5EF4-FFF2-40B4-BE49-F238E27FC236}">
                <a16:creationId xmlns:a16="http://schemas.microsoft.com/office/drawing/2014/main" id="{C65E0E37-1BEE-CFF9-B67D-F3A93AA68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4344" name="Picture 2" descr="Productos Google Para Gestionar Ideas De Negocios Rentables">
            <a:extLst>
              <a:ext uri="{FF2B5EF4-FFF2-40B4-BE49-F238E27FC236}">
                <a16:creationId xmlns:a16="http://schemas.microsoft.com/office/drawing/2014/main" id="{BAA5AE90-E61C-7BBA-4E46-9858E20C1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3848100"/>
            <a:ext cx="56292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id="{869A3CC1-906B-BB7E-BACF-3BE27181C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6207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5- Denominaciones de Origen 	</a:t>
            </a:r>
          </a:p>
        </p:txBody>
      </p:sp>
      <p:sp>
        <p:nvSpPr>
          <p:cNvPr id="16387" name="2 Rectángulo">
            <a:extLst>
              <a:ext uri="{FF2B5EF4-FFF2-40B4-BE49-F238E27FC236}">
                <a16:creationId xmlns:a16="http://schemas.microsoft.com/office/drawing/2014/main" id="{E65F2E86-6DDF-5739-D640-567FD0D6A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1196975"/>
            <a:ext cx="7996237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 dirty="0"/>
              <a:t> Indica la procedencia de un producto alimenticio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 dirty="0"/>
              <a:t>Es un signo distintivo con el cual se reconoce un producto característico de una </a:t>
            </a:r>
            <a:r>
              <a:rPr lang="es-ES" altLang="es-ES" sz="1800" dirty="0" err="1"/>
              <a:t>region</a:t>
            </a:r>
            <a:endParaRPr lang="es-ES" altLang="es-ES" sz="1800" dirty="0"/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id="{56B03AC3-6904-8F04-62EC-3CE91E04E06B}"/>
              </a:ext>
            </a:extLst>
          </p:cNvPr>
          <p:cNvSpPr/>
          <p:nvPr/>
        </p:nvSpPr>
        <p:spPr>
          <a:xfrm>
            <a:off x="438150" y="2825878"/>
            <a:ext cx="8166298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</a:t>
            </a:r>
            <a:r>
              <a:rPr lang="es-ES" sz="2000" dirty="0"/>
              <a:t>Los </a:t>
            </a:r>
            <a:r>
              <a:rPr lang="es-ES" sz="2000" b="1" dirty="0"/>
              <a:t> tacos</a:t>
            </a:r>
            <a:r>
              <a:rPr lang="es-ES" sz="2000" dirty="0"/>
              <a:t> forma parte de la diversidad cultural y gastronómica de </a:t>
            </a:r>
            <a:r>
              <a:rPr lang="es-ES" sz="2000" b="1" dirty="0"/>
              <a:t>México</a:t>
            </a:r>
            <a:endParaRPr lang="es-ES" dirty="0"/>
          </a:p>
        </p:txBody>
      </p:sp>
      <p:sp>
        <p:nvSpPr>
          <p:cNvPr id="16391" name="AutoShape 4" descr="Think Different - Wikipedia, la enciclopedia libre">
            <a:extLst>
              <a:ext uri="{FF2B5EF4-FFF2-40B4-BE49-F238E27FC236}">
                <a16:creationId xmlns:a16="http://schemas.microsoft.com/office/drawing/2014/main" id="{633484F1-4C66-C4EC-4782-5AEF39AC20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6392" name="Picture 2" descr="Tacos Mexicanos 🥑 ¡Todos Ellos Están Deliciosos!">
            <a:extLst>
              <a:ext uri="{FF2B5EF4-FFF2-40B4-BE49-F238E27FC236}">
                <a16:creationId xmlns:a16="http://schemas.microsoft.com/office/drawing/2014/main" id="{5080B1A5-FFBB-A9E4-E8A8-B46CF9B2C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789363"/>
            <a:ext cx="5140325" cy="289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>
            <a:extLst>
              <a:ext uri="{FF2B5EF4-FFF2-40B4-BE49-F238E27FC236}">
                <a16:creationId xmlns:a16="http://schemas.microsoft.com/office/drawing/2014/main" id="{C1307A9E-A6F8-E413-6F2D-A225A9757C22}"/>
              </a:ext>
            </a:extLst>
          </p:cNvPr>
          <p:cNvSpPr txBox="1">
            <a:spLocks/>
          </p:cNvSpPr>
          <p:nvPr/>
        </p:nvSpPr>
        <p:spPr bwMode="auto">
          <a:xfrm>
            <a:off x="145934" y="306845"/>
            <a:ext cx="4714097" cy="86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howcard Gothic" pitchFamily="82" charset="0"/>
                <a:ea typeface="Walter Turncoat" charset="0"/>
                <a:cs typeface="Walter Turncoat" charset="0"/>
                <a:sym typeface="Arial" charset="0"/>
              </a:rPr>
              <a:t>ACTIVIDAD  2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id="{8C8CBCC1-2FE2-E8C6-886C-04B101001122}"/>
              </a:ext>
            </a:extLst>
          </p:cNvPr>
          <p:cNvSpPr/>
          <p:nvPr/>
        </p:nvSpPr>
        <p:spPr>
          <a:xfrm>
            <a:off x="778076" y="2098340"/>
            <a:ext cx="7571387" cy="4370417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30" tIns="45715" rIns="91430" bIns="45715">
            <a:spAutoFit/>
          </a:bodyPr>
          <a:lstStyle/>
          <a:p>
            <a:pPr eaLnBrk="1" hangingPunct="1"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En el mismo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documento </a:t>
            </a:r>
            <a:r>
              <a:rPr lang="es-ES" sz="2400" b="1" dirty="0" err="1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word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de la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Actividad 1, </a:t>
            </a:r>
            <a:r>
              <a:rPr lang="es-ES" sz="2400" u="sng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agrega las siguientes consignas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y responde</a:t>
            </a:r>
          </a:p>
          <a:p>
            <a:pPr eaLnBrk="1" hangingPunct="1">
              <a:defRPr/>
            </a:pPr>
            <a:endParaRPr lang="es-ES" sz="1400" dirty="0">
              <a:solidFill>
                <a:sysClr val="windowText" lastClr="000000"/>
              </a:solidFill>
              <a:latin typeface="Bookman Old Style" pitchFamily="18" charset="0"/>
              <a:ea typeface="Sniglet"/>
              <a:cs typeface="Sniglet"/>
            </a:endParaRPr>
          </a:p>
          <a:p>
            <a:pPr marL="342900" indent="-342900" eaLnBrk="1" hangingPunct="1">
              <a:buFont typeface="+mj-lt"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Lista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4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Marcas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 y una muy breve reseña de su historia</a:t>
            </a: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Nombra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4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 </a:t>
            </a:r>
            <a:r>
              <a:rPr lang="es-ES" sz="2400" b="1" dirty="0" err="1">
                <a:solidFill>
                  <a:sysClr val="windowText" lastClr="000000"/>
                </a:solidFill>
                <a:latin typeface="Bookman Old Style" pitchFamily="18" charset="0"/>
              </a:rPr>
              <a:t>Eslogans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empresas o productos que conozcas</a:t>
            </a:r>
            <a:endParaRPr lang="es-ES" sz="2400" dirty="0">
              <a:solidFill>
                <a:sysClr val="windowText" lastClr="000000"/>
              </a:solidFill>
              <a:latin typeface="Bookman Old Style" pitchFamily="18" charset="0"/>
              <a:sym typeface="Wingdings" pitchFamily="2" charset="2"/>
            </a:endParaRP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Indica el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nombre comercial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2 empresas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y nombra algunos de los productos o servicios que ofrecen</a:t>
            </a: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Indica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5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productos y su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respectivo país de origen</a:t>
            </a:r>
            <a:endParaRPr lang="es-ES" sz="2400" b="1" dirty="0">
              <a:solidFill>
                <a:sysClr val="windowText" lastClr="000000"/>
              </a:solidFill>
              <a:latin typeface="+mj-lt"/>
              <a:ea typeface="Sniglet"/>
              <a:cs typeface="Snigle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000" dirty="0">
                <a:solidFill>
                  <a:srgbClr val="FF0000"/>
                </a:solidFill>
              </a:rPr>
              <a:t>Respuestas: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/>
              <a:t>Fue en 1968 cuando Phil </a:t>
            </a:r>
            <a:r>
              <a:rPr lang="es-ES" b="1" dirty="0" err="1"/>
              <a:t>Knight</a:t>
            </a:r>
            <a:r>
              <a:rPr lang="es-ES" b="1" dirty="0"/>
              <a:t> funda la marca </a:t>
            </a:r>
            <a:r>
              <a:rPr lang="es-ES" b="1" dirty="0" err="1"/>
              <a:t>Nike</a:t>
            </a:r>
            <a:r>
              <a:rPr lang="es-ES" b="1" dirty="0"/>
              <a:t>, cuyo nombre se basaba en la diosa griega de la victoria «Niké»</a:t>
            </a:r>
            <a:r>
              <a:rPr lang="es-ES" dirty="0"/>
              <a:t>. Pero no fue hasta 1971 cuando adoptó esta denominación. En sus 3 primeros años de existencia la marca se hacía llamar «Blue </a:t>
            </a:r>
            <a:r>
              <a:rPr lang="es-ES" dirty="0" err="1"/>
              <a:t>Ribbons</a:t>
            </a:r>
            <a:r>
              <a:rPr lang="es-ES" dirty="0"/>
              <a:t> </a:t>
            </a:r>
            <a:r>
              <a:rPr lang="es-ES" dirty="0" err="1"/>
              <a:t>Sports</a:t>
            </a:r>
            <a:endParaRPr lang="es-ES" dirty="0"/>
          </a:p>
        </p:txBody>
      </p:sp>
      <p:pic>
        <p:nvPicPr>
          <p:cNvPr id="6" name="5 Imagen" descr="ñik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4429132"/>
            <a:ext cx="4429138" cy="206693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.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El nombre de </a:t>
            </a:r>
            <a:r>
              <a:rPr lang="es-ES" b="1" dirty="0" err="1"/>
              <a:t>Fanta</a:t>
            </a:r>
            <a:r>
              <a:rPr lang="es-ES" dirty="0"/>
              <a:t> fue elegido por </a:t>
            </a:r>
            <a:r>
              <a:rPr lang="es-ES" dirty="0" err="1"/>
              <a:t>Joe</a:t>
            </a:r>
            <a:r>
              <a:rPr lang="es-ES" dirty="0"/>
              <a:t> </a:t>
            </a:r>
            <a:r>
              <a:rPr lang="es-ES" dirty="0" err="1"/>
              <a:t>Knipp</a:t>
            </a:r>
            <a:r>
              <a:rPr lang="es-ES" dirty="0"/>
              <a:t>, uno de los vendedores de Coca-Cola, basándose en las primeras cinco letras de la palabra alemana “</a:t>
            </a:r>
            <a:r>
              <a:rPr lang="es-ES" dirty="0" err="1"/>
              <a:t>fantasie</a:t>
            </a:r>
            <a:r>
              <a:rPr lang="es-ES" dirty="0"/>
              <a:t>” que se traduce al español como “fantasía”.</a:t>
            </a:r>
          </a:p>
        </p:txBody>
      </p:sp>
      <p:pic>
        <p:nvPicPr>
          <p:cNvPr id="4" name="3 Imagen" descr="fan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3429000"/>
            <a:ext cx="5643602" cy="32099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928726" y="571480"/>
            <a:ext cx="328586" cy="82528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2910" y="214290"/>
            <a:ext cx="7467600" cy="4873752"/>
          </a:xfrm>
        </p:spPr>
        <p:txBody>
          <a:bodyPr/>
          <a:lstStyle/>
          <a:p>
            <a:r>
              <a:rPr lang="es-ES" b="1" dirty="0"/>
              <a:t>PlayStation</a:t>
            </a:r>
            <a:r>
              <a:rPr lang="es-ES" dirty="0"/>
              <a:t> (</a:t>
            </a:r>
            <a:r>
              <a:rPr lang="ja-JP" altLang="es-ES"/>
              <a:t>プレイステーション </a:t>
            </a:r>
            <a:r>
              <a:rPr lang="es-ES" i="1" dirty="0" err="1"/>
              <a:t>Pureisutēshon</a:t>
            </a:r>
            <a:r>
              <a:rPr lang="es-ES" b="1" baseline="30000" dirty="0">
                <a:hlinkClick r:id="rId2" tooltip="Ayuda:Idioma japonés"/>
              </a:rPr>
              <a:t>?</a:t>
            </a:r>
            <a:r>
              <a:rPr lang="es-ES" dirty="0"/>
              <a:t>, comúnmente abreviado como </a:t>
            </a:r>
            <a:r>
              <a:rPr lang="es-ES" b="1" dirty="0"/>
              <a:t>PS</a:t>
            </a:r>
            <a:r>
              <a:rPr lang="es-ES" dirty="0"/>
              <a:t>) es el nombre de una serie de consolas de videojuegos creadas y desarrolladas por </a:t>
            </a:r>
            <a:r>
              <a:rPr lang="es-ES" dirty="0">
                <a:hlinkClick r:id="rId3" tooltip="Sony Interactive Entertainment"/>
              </a:rPr>
              <a:t>Sony </a:t>
            </a:r>
            <a:r>
              <a:rPr lang="es-ES" dirty="0" err="1">
                <a:hlinkClick r:id="rId3" tooltip="Sony Interactive Entertainment"/>
              </a:rPr>
              <a:t>Interactive</a:t>
            </a:r>
            <a:r>
              <a:rPr lang="es-ES" dirty="0">
                <a:hlinkClick r:id="rId3" tooltip="Sony Interactive Entertainment"/>
              </a:rPr>
              <a:t> </a:t>
            </a:r>
            <a:r>
              <a:rPr lang="es-ES" dirty="0" err="1">
                <a:hlinkClick r:id="rId3" tooltip="Sony Interactive Entertainment"/>
              </a:rPr>
              <a:t>Entertainment</a:t>
            </a:r>
            <a:r>
              <a:rPr lang="es-ES" dirty="0"/>
              <a:t>. Han estado presentes en la </a:t>
            </a:r>
            <a:r>
              <a:rPr lang="es-ES" dirty="0">
                <a:hlinkClick r:id="rId4" tooltip="Videoconsolas de quinta generación"/>
              </a:rPr>
              <a:t>quinta</a:t>
            </a:r>
            <a:r>
              <a:rPr lang="es-ES" dirty="0"/>
              <a:t>, </a:t>
            </a:r>
            <a:r>
              <a:rPr lang="es-ES" dirty="0">
                <a:hlinkClick r:id="rId5" tooltip="Videoconsolas de sexta generación"/>
              </a:rPr>
              <a:t>sexta</a:t>
            </a:r>
            <a:r>
              <a:rPr lang="es-ES" dirty="0"/>
              <a:t>, </a:t>
            </a:r>
            <a:r>
              <a:rPr lang="es-ES" dirty="0">
                <a:hlinkClick r:id="rId6" tooltip="Videoconsolas de séptima generación"/>
              </a:rPr>
              <a:t>séptima</a:t>
            </a:r>
            <a:r>
              <a:rPr lang="es-ES" dirty="0"/>
              <a:t>, </a:t>
            </a:r>
            <a:r>
              <a:rPr lang="es-ES" dirty="0">
                <a:hlinkClick r:id="rId7" tooltip="Videoconsolas de octava generación"/>
              </a:rPr>
              <a:t>octava</a:t>
            </a:r>
            <a:r>
              <a:rPr lang="es-ES" dirty="0"/>
              <a:t> y </a:t>
            </a:r>
            <a:r>
              <a:rPr lang="es-ES" dirty="0">
                <a:hlinkClick r:id="rId8" tooltip="Videoconsolas de novena generación"/>
              </a:rPr>
              <a:t>novena</a:t>
            </a:r>
            <a:r>
              <a:rPr lang="es-ES" dirty="0"/>
              <a:t> generación de videoconsolas, la compañía promotora está actualmente en el mercado con su </a:t>
            </a:r>
            <a:r>
              <a:rPr lang="es-ES" dirty="0">
                <a:hlinkClick r:id="rId9" tooltip="PlayStation 5"/>
              </a:rPr>
              <a:t>PlayStation 5</a:t>
            </a:r>
            <a:r>
              <a:rPr lang="es-ES" dirty="0"/>
              <a:t>.</a:t>
            </a:r>
          </a:p>
          <a:p>
            <a:r>
              <a:rPr lang="es-ES" dirty="0"/>
              <a:t>La marca se introdujo por primera vez el 3 de diciembre de 1994 en </a:t>
            </a:r>
            <a:r>
              <a:rPr lang="es-ES" dirty="0">
                <a:hlinkClick r:id="rId10" tooltip="Japón"/>
              </a:rPr>
              <a:t>Japón</a:t>
            </a:r>
            <a:r>
              <a:rPr lang="es-ES" baseline="30000" dirty="0">
                <a:hlinkClick r:id="rId11"/>
              </a:rPr>
              <a:t>1</a:t>
            </a:r>
            <a:r>
              <a:rPr lang="es-ES" dirty="0"/>
              <a:t>​ y ha desarrollado y publicado cinco videoconsolas de sobremesa, que incluyen un centro de medios de comunicación y un servicio en línea, posteriormente se introdujeron revistas y computadoras.</a:t>
            </a:r>
          </a:p>
          <a:p>
            <a:endParaRPr lang="es-ES" dirty="0"/>
          </a:p>
        </p:txBody>
      </p:sp>
      <p:pic>
        <p:nvPicPr>
          <p:cNvPr id="4" name="3 Imagen" descr="play.gif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67237" y="3424237"/>
            <a:ext cx="9525" cy="9525"/>
          </a:xfrm>
          <a:prstGeom prst="rect">
            <a:avLst/>
          </a:prstGeom>
        </p:spPr>
      </p:pic>
      <p:pic>
        <p:nvPicPr>
          <p:cNvPr id="5" name="4 Imagen" descr="play.gif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V="1">
            <a:off x="4567237" y="3133722"/>
            <a:ext cx="290515" cy="29051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irador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3763</TotalTime>
  <Words>438</Words>
  <Application>Microsoft Office PowerPoint</Application>
  <PresentationFormat>Presentación en pantalla (4:3)</PresentationFormat>
  <Paragraphs>53</Paragraphs>
  <Slides>14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Respuestas:</vt:lpstr>
      <vt:lpstr>. </vt:lpstr>
      <vt:lpstr>Presentación de PowerPoint</vt:lpstr>
      <vt:lpstr>Presentación de PowerPoint</vt:lpstr>
      <vt:lpstr>2_</vt:lpstr>
      <vt:lpstr>Presentación de PowerPoint</vt:lpstr>
      <vt:lpstr>Presentación de PowerPoint</vt:lpstr>
      <vt:lpstr>3_</vt:lpstr>
    </vt:vector>
  </TitlesOfParts>
  <Company>Windows XP Titan Ultimate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Cecilia</dc:creator>
  <cp:lastModifiedBy>Devora Romina Carrizo</cp:lastModifiedBy>
  <cp:revision>110</cp:revision>
  <dcterms:created xsi:type="dcterms:W3CDTF">2016-03-17T18:05:11Z</dcterms:created>
  <dcterms:modified xsi:type="dcterms:W3CDTF">2022-11-07T17:18:27Z</dcterms:modified>
</cp:coreProperties>
</file>