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322BF73-DFF4-4000-8C8F-8E81AE92DEE0}" type="datetimeFigureOut">
              <a:rPr lang="es-ES" smtClean="0"/>
              <a:pPr/>
              <a:t>11/11/2022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E47002D-37C7-4D21-9479-FD9003DFEF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2678918"/>
          </a:xfrm>
        </p:spPr>
        <p:txBody>
          <a:bodyPr>
            <a:normAutofit/>
          </a:bodyPr>
          <a:lstStyle/>
          <a:p>
            <a:pPr algn="l"/>
            <a:r>
              <a:rPr lang="es-ES" dirty="0"/>
              <a:t>Alumnos:  Herrera Sergio, </a:t>
            </a:r>
            <a:r>
              <a:rPr lang="es-ES" dirty="0" err="1"/>
              <a:t>Naomi</a:t>
            </a:r>
            <a:r>
              <a:rPr lang="es-ES" dirty="0"/>
              <a:t> Agüero, </a:t>
            </a:r>
            <a:r>
              <a:rPr lang="es-ES" dirty="0" err="1"/>
              <a:t>Sofia</a:t>
            </a:r>
            <a:r>
              <a:rPr lang="es-ES" dirty="0"/>
              <a:t> Aguirre</a:t>
            </a:r>
          </a:p>
          <a:p>
            <a:pPr algn="l"/>
            <a:r>
              <a:rPr lang="es-ES" dirty="0"/>
              <a:t>Curso:4ª</a:t>
            </a:r>
          </a:p>
          <a:p>
            <a:pPr algn="l"/>
            <a:r>
              <a:rPr lang="es-ES" dirty="0"/>
              <a:t>Colegio del prado</a:t>
            </a:r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540544" y="1142984"/>
            <a:ext cx="8062912" cy="1103329"/>
          </a:xfrm>
        </p:spPr>
        <p:txBody>
          <a:bodyPr/>
          <a:lstStyle/>
          <a:p>
            <a:pPr algn="l"/>
            <a:r>
              <a:rPr lang="es-ES" dirty="0"/>
              <a:t>TRABAJO PRACTICO DE TIC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600" dirty="0"/>
              <a:t>¿Que recursos se pueden compartir en una red </a:t>
            </a:r>
            <a:r>
              <a:rPr lang="es-ES" sz="3600" dirty="0" err="1"/>
              <a:t>informatica</a:t>
            </a:r>
            <a:r>
              <a:rPr lang="es-ES" sz="3600" dirty="0"/>
              <a:t>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2903514"/>
          </a:xfrm>
        </p:spPr>
        <p:txBody>
          <a:bodyPr/>
          <a:lstStyle/>
          <a:p>
            <a:r>
              <a:rPr lang="es-ES" dirty="0"/>
              <a:t>Pueden compartirse todo tipo de recursos</a:t>
            </a:r>
          </a:p>
          <a:p>
            <a:r>
              <a:rPr lang="es-ES" dirty="0"/>
              <a:t> los más habituales suelen ser impresoras, discos rígidos, y acceso a internet.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89870"/>
          </a:xfrm>
        </p:spPr>
        <p:txBody>
          <a:bodyPr>
            <a:normAutofit fontScale="90000"/>
          </a:bodyPr>
          <a:lstStyle/>
          <a:p>
            <a:r>
              <a:rPr lang="es-ES" sz="4400" dirty="0">
                <a:latin typeface="Times New Roman" pitchFamily="18" charset="0"/>
                <a:cs typeface="Times New Roman" pitchFamily="18" charset="0"/>
              </a:rPr>
              <a:t>Qué beneficios considera que las </a:t>
            </a:r>
            <a:r>
              <a:rPr lang="es-ES" sz="4400" u="sng" dirty="0">
                <a:latin typeface="Times New Roman" pitchFamily="18" charset="0"/>
                <a:cs typeface="Times New Roman" pitchFamily="18" charset="0"/>
              </a:rPr>
              <a:t>redes informáticas </a:t>
            </a:r>
            <a:r>
              <a:rPr lang="es-ES" sz="4400" dirty="0">
                <a:latin typeface="Times New Roman" pitchFamily="18" charset="0"/>
                <a:cs typeface="Times New Roman" pitchFamily="18" charset="0"/>
              </a:rPr>
              <a:t>aportan en su vida diaria?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383130"/>
          </a:xfrm>
        </p:spPr>
        <p:txBody>
          <a:bodyPr/>
          <a:lstStyle/>
          <a:p>
            <a:r>
              <a:rPr lang="es-ES" dirty="0"/>
              <a:t>facilitan</a:t>
            </a:r>
            <a:r>
              <a:rPr lang="es-ES" b="1" dirty="0"/>
              <a:t> </a:t>
            </a:r>
            <a:r>
              <a:rPr lang="es-ES" dirty="0"/>
              <a:t>la interacción y comunicación a las personas y por supuesto en nuestras empresas. Los datos compartidos a través de ellas te permitirán: Usar tu correo electrónico o mensajería instantánea. Compartir hardware como impresoras y escáner, entre otros.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04118"/>
          </a:xfrm>
        </p:spPr>
        <p:txBody>
          <a:bodyPr>
            <a:normAutofit/>
          </a:bodyPr>
          <a:lstStyle/>
          <a:p>
            <a:r>
              <a:rPr lang="es-ES" sz="3200" u="sng" dirty="0">
                <a:latin typeface="Times New Roman" pitchFamily="18" charset="0"/>
                <a:cs typeface="Times New Roman" pitchFamily="18" charset="0"/>
              </a:rPr>
              <a:t>Definir</a:t>
            </a:r>
            <a:r>
              <a:rPr lang="es-ES" sz="3200" dirty="0">
                <a:latin typeface="Times New Roman" pitchFamily="18" charset="0"/>
                <a:cs typeface="Times New Roman" pitchFamily="18" charset="0"/>
              </a:rPr>
              <a:t> cada uno de los dispositivos necesarios para lograr la conexión en una red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954634"/>
          </a:xfrm>
        </p:spPr>
        <p:txBody>
          <a:bodyPr>
            <a:normAutofit lnSpcReduction="10000"/>
          </a:bodyPr>
          <a:lstStyle/>
          <a:p>
            <a:r>
              <a:rPr lang="es-ES" sz="1600" dirty="0"/>
              <a:t>Repetidores: Se utilizan para extender la longitud de la </a:t>
            </a:r>
            <a:r>
              <a:rPr lang="es-ES" sz="1600" b="1" dirty="0"/>
              <a:t>red</a:t>
            </a:r>
            <a:r>
              <a:rPr lang="es-ES" sz="1600" dirty="0"/>
              <a:t>. Fueron creados para regenerar y amplificar señales débiles, extendiendo así la longitud de la red.</a:t>
            </a:r>
          </a:p>
          <a:p>
            <a:r>
              <a:rPr lang="es-ES" sz="1600" dirty="0" err="1"/>
              <a:t>Hubs</a:t>
            </a:r>
            <a:r>
              <a:rPr lang="es-ES" sz="1600" dirty="0"/>
              <a:t>: Un </a:t>
            </a:r>
            <a:r>
              <a:rPr lang="es-ES" sz="1600" dirty="0" err="1"/>
              <a:t>Hub</a:t>
            </a:r>
            <a:r>
              <a:rPr lang="es-ES" sz="1600" dirty="0"/>
              <a:t> es básicamente un repetidor </a:t>
            </a:r>
            <a:r>
              <a:rPr lang="es-ES" sz="1600" dirty="0" err="1"/>
              <a:t>multipuerto</a:t>
            </a:r>
            <a:r>
              <a:rPr lang="es-ES" sz="1600" dirty="0"/>
              <a:t>, actúa como concentrador y conecta múltiples cables provenientes de diferentes conexiones. </a:t>
            </a:r>
          </a:p>
          <a:p>
            <a:r>
              <a:rPr lang="es-ES" sz="1600" dirty="0"/>
              <a:t>Bridge: Un bridge o un puente opera en la capa de enlace de datos. Es un repetidor con funcionalidad adicional de filtrado al leer las direcciones MAC de origen y </a:t>
            </a:r>
            <a:r>
              <a:rPr lang="es-ES" sz="1600" b="1" dirty="0"/>
              <a:t>destino</a:t>
            </a:r>
            <a:r>
              <a:rPr lang="es-ES" sz="1600" dirty="0"/>
              <a:t>. También se usa para interconectar dos LAN que funcionan en el mismo protocolo. </a:t>
            </a:r>
          </a:p>
          <a:p>
            <a:r>
              <a:rPr lang="es-ES" sz="1600" dirty="0" err="1"/>
              <a:t>Switch</a:t>
            </a:r>
            <a:r>
              <a:rPr lang="es-ES" sz="1600" dirty="0"/>
              <a:t> o conmutador: El </a:t>
            </a:r>
            <a:r>
              <a:rPr lang="es-ES" sz="1600" dirty="0" err="1"/>
              <a:t>switch</a:t>
            </a:r>
            <a:r>
              <a:rPr lang="es-ES" sz="1600" dirty="0"/>
              <a:t> es un puente de múltiples puertos, es un dispositivo de capa de</a:t>
            </a:r>
            <a:r>
              <a:rPr lang="es-ES" sz="1600" b="1" dirty="0"/>
              <a:t> </a:t>
            </a:r>
            <a:r>
              <a:rPr lang="es-ES" sz="1600" dirty="0"/>
              <a:t>enlace de datos. El conmutador es muy eficiente, realiza una verificación de errores antes de reenviar paquetes. </a:t>
            </a:r>
          </a:p>
          <a:p>
            <a:r>
              <a:rPr lang="es-ES" sz="1600" dirty="0" err="1"/>
              <a:t>Router</a:t>
            </a:r>
            <a:r>
              <a:rPr lang="es-ES" sz="1600" dirty="0"/>
              <a:t>: Los enrutadores enlazan dos o más </a:t>
            </a:r>
            <a:r>
              <a:rPr lang="es-ES" sz="1600" b="1" dirty="0"/>
              <a:t>redes</a:t>
            </a:r>
            <a:r>
              <a:rPr lang="es-ES" sz="1600" dirty="0"/>
              <a:t> diferentes, estas pueden constar de varios tipos de </a:t>
            </a:r>
            <a:r>
              <a:rPr lang="es-ES" sz="1600" b="1" dirty="0"/>
              <a:t>segmentos de red </a:t>
            </a:r>
            <a:r>
              <a:rPr lang="es-ES" sz="1600" dirty="0"/>
              <a:t>LAN. Un </a:t>
            </a:r>
            <a:r>
              <a:rPr lang="es-ES" sz="1600" b="1" dirty="0"/>
              <a:t>enrutador</a:t>
            </a:r>
            <a:r>
              <a:rPr lang="es-ES" sz="1600" dirty="0"/>
              <a:t> recibe paquetes y selecciona la ruta óptima para reenviar el paquete a través de la red.</a:t>
            </a:r>
          </a:p>
          <a:p>
            <a:r>
              <a:rPr lang="es-ES" sz="1600" dirty="0"/>
              <a:t>Gateway: Las puertas de enlace son dispositivos de conexión multipropósito para crear uniones entre redes diferentes. </a:t>
            </a:r>
          </a:p>
          <a:p>
            <a:endParaRPr lang="es-ES" sz="1600" dirty="0"/>
          </a:p>
          <a:p>
            <a:endParaRPr lang="es-ES" dirty="0"/>
          </a:p>
          <a:p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>
                <a:latin typeface="Times New Roman" pitchFamily="18" charset="0"/>
                <a:cs typeface="Times New Roman" pitchFamily="18" charset="0"/>
              </a:rPr>
              <a:t>Qué tipo de redes informáticas conoce?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/>
              <a:t>En si hay barias redes pe serian, red de área local, red de área metropolitana, red de área amplia y  red de área global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400" dirty="0">
                <a:latin typeface="Times New Roman" pitchFamily="18" charset="0"/>
                <a:cs typeface="Times New Roman" pitchFamily="18" charset="0"/>
              </a:rPr>
              <a:t>Dibuje y describa una red informática</a:t>
            </a:r>
            <a:endParaRPr lang="es-ES" dirty="0"/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9CDEF38E-FC6E-8440-910B-2DF00D414B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882775"/>
            <a:ext cx="6096000" cy="45720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64</TotalTime>
  <Words>153</Words>
  <Application>Microsoft Office PowerPoint</Application>
  <PresentationFormat>Presentación en pantalla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Brío</vt:lpstr>
      <vt:lpstr>TRABAJO PRACTICO DE TIC</vt:lpstr>
      <vt:lpstr>¿Que recursos se pueden compartir en una red informatica?</vt:lpstr>
      <vt:lpstr>Qué beneficios considera que las redes informáticas aportan en su vida diaria?</vt:lpstr>
      <vt:lpstr>Definir cada uno de los dispositivos necesarios para lograr la conexión en una red</vt:lpstr>
      <vt:lpstr>Qué tipo de redes informáticas conoce? </vt:lpstr>
      <vt:lpstr>Dibuje y describa una red informática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PRACTICO DE TIC</dc:title>
  <dc:creator>Secundaria</dc:creator>
  <cp:lastModifiedBy>Naomi -1020</cp:lastModifiedBy>
  <cp:revision>8</cp:revision>
  <dcterms:created xsi:type="dcterms:W3CDTF">2022-11-10T15:57:41Z</dcterms:created>
  <dcterms:modified xsi:type="dcterms:W3CDTF">2022-11-11T18:49:03Z</dcterms:modified>
</cp:coreProperties>
</file>