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B44F8-0F04-290C-E5BA-145334E0E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AFE1DA-2D4C-CF33-E0E1-D533BDFC4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5D1D84-4293-B2B2-2597-F55C65D2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7B0DD4-3009-7B41-CBAE-7505F185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7AC954-E844-2DB6-1B8D-8E35D9A06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12015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FFF883-B9B5-20A7-F408-4E8E2A6E1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090447-9E5F-4FD1-8ADE-182BC05A8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C4C482-24F1-FD2E-9FB1-0D1777844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348757-2D7C-BBB9-7684-C8DC0BB0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16D7F2-1370-31F8-8739-76F1A38AF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1542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A1D099-45BF-A4A9-09B9-21E45E2D4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19C869F-3669-06BD-0FCF-470F19279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7D33D5-B486-6528-2336-3F753BBE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1F603-8284-B399-09AA-5BD5AE09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7CEA77-CF71-B7BC-9D52-5A73A1E0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4063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8A7EE-A346-2608-07AC-04CBB4AC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0B2C19-7873-F1D1-0EEA-C6961F422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39920D-3842-86E8-9268-A71EA47C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EC34F-7825-5AED-7E28-C29412D69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10637C-74DD-2CCC-F89A-0A59E09B7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3273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51C5C-CC58-C47D-E1B9-404657455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C3222E-F57F-12D1-B717-E04A020F3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E3B790-6DFF-D2CF-C8FC-895D9DE44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09377A-A218-8B5C-8377-8809C524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CA8E37-9B81-1F42-4446-551F11424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1245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CAC586-D846-F3AC-DA22-538C785CA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A28CBB-0136-8005-1D8E-F85A9C9AB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C86F3D-56A1-E1EC-8F60-E4F3E4FE6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FBF1EA-48A6-CFCE-BBD5-89CA0B6BF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679B97-3D91-60BC-4F24-1C2D3B9E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3F8F6B-0E1D-4B06-7AC1-DA179EC9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9852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66155B-1400-BF8A-F8DF-BEE5590F7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7B3167-8831-A72A-27A3-153DBEEA0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71063B-0EE3-4520-54D4-D917BB989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6EE4A4-7DB0-352C-03A7-0E76B4560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AB2770A-71D2-F2DE-E068-7880C7B7BB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D5F617-CFAB-668B-3AFC-FDB01768C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1D7C2F-F9DC-0415-0C0B-A9F9C70F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52E9226-FB3A-2202-3176-85A238D6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2659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588E3-7F18-2BB5-DB7F-B9D76D274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B66364-2999-A971-5E14-65460F99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5D2624E-EF3A-60F3-355B-1BEF1A9AC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93A175A-4347-F51F-F8FC-9951DD6F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8443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0390A0-B1C0-E18A-2172-AC2EF435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43379B-DE5D-5F50-048C-D259BC26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A5A4C4-7B91-3610-3722-E660DD79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3207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33898-B67A-F176-1446-53ACE74E2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A61B09-49AF-118C-21B2-CB81C543B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0143DF-98DB-1EFB-A165-AEB151FAA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E28938-81B3-121E-990E-FFF3B0694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A50041-229F-776F-8F8D-EF6C24FC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39CDAC-F978-B916-4785-391D1AEC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5605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E5D09-EE3F-59A3-28E8-C532A16B2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B991D14-0334-0F38-072C-9888ECC5F1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15C2CC-AC65-41F0-156B-6F8F6AE1E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6C2852-02B3-03C9-7967-BE74C110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A47684-CD62-7A2C-DEDD-8CB18FED5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F06B6E-A3A1-404B-18C6-58337C8F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8354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543BC34-E06A-7E73-97AC-03A794D79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CF6B5E-670E-2172-FB2F-9402FD7C4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F9950-3283-0212-A8C1-E2F346D6B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6329A-6B54-8C4C-AFC4-213714F91725}" type="datetimeFigureOut">
              <a:rPr lang="es-US" smtClean="0"/>
              <a:t>11/14/2022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C1621B-AA96-3703-040B-EA0EDE2B3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D30DAF-8DFE-5464-B249-0F61C74FF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65940-09D1-4D40-B614-4FE65804924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3086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s.m.wikipedia.org/wiki/Programa_inform%C3%A1tico" TargetMode="Externa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7F31F-E18F-39B6-46D7-B40C22E4B9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TRABAJO PRACTICO DE INFORMÁTICA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55B37F-E355-2F30-19FB-D7360054F6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Milagros ovejero Guzmán </a:t>
            </a:r>
          </a:p>
        </p:txBody>
      </p:sp>
    </p:spTree>
    <p:extLst>
      <p:ext uri="{BB962C8B-B14F-4D97-AF65-F5344CB8AC3E}">
        <p14:creationId xmlns:p14="http://schemas.microsoft.com/office/powerpoint/2010/main" val="155508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702816-C4AB-D4F5-A986-A32EAC7E5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274261" cy="6857999"/>
          </a:xfrm>
        </p:spPr>
        <p:txBody>
          <a:bodyPr/>
          <a:lstStyle/>
          <a:p>
            <a:r>
              <a:rPr lang="es-US" dirty="0"/>
              <a:t>RESPUESTAS </a:t>
            </a:r>
          </a:p>
          <a:p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1) Las licencias de </a:t>
            </a:r>
            <a:r>
              <a:rPr lang="es-US" b="0" i="1" dirty="0">
                <a:solidFill>
                  <a:srgbClr val="202122"/>
                </a:solidFill>
                <a:effectLst/>
                <a:latin typeface="-apple-system"/>
              </a:rPr>
              <a:t>software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 pueden establecer entre otras cosas: la cesión de determinados derechos del propietario al usuario final sobre una o varias copias del </a:t>
            </a:r>
            <a:r>
              <a:rPr lang="es-US" b="0" i="0" u="none" strike="noStrike" dirty="0">
                <a:solidFill>
                  <a:srgbClr val="3366CC"/>
                </a:solidFill>
                <a:effectLst/>
                <a:latin typeface="-apple-system"/>
                <a:hlinkClick r:id="rId2" tooltip="Programa informático"/>
              </a:rPr>
              <a:t>programa informático</a:t>
            </a:r>
            <a:r>
              <a:rPr lang="es-US" b="0" i="0" dirty="0">
                <a:solidFill>
                  <a:srgbClr val="202122"/>
                </a:solidFill>
                <a:effectLst/>
                <a:latin typeface="-apple-system"/>
              </a:rPr>
              <a:t>, los límites en la responsabilidad por fallos, el plazo de cesión de los derechos, el ámbito geográfico de validez del contrato e incluso pueden establecer determinados compromisos del usuario final hacia el propietario, tales como la no cesión del programa a terceros o la no reinstalación del programa en equipos distintos al que se instaló originalmente.</a:t>
            </a:r>
          </a:p>
          <a:p>
            <a:r>
              <a:rPr lang="es-US" dirty="0">
                <a:solidFill>
                  <a:srgbClr val="202122"/>
                </a:solidFill>
                <a:latin typeface="-apple-system"/>
              </a:rPr>
              <a:t>2) </a:t>
            </a:r>
            <a:r>
              <a:rPr lang="es-US" b="0" i="0" dirty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El software libre es un software cuyo código fuente puede ser estudiado, modificado, y utilizado libremente con cualquier finalidad y redistribuido con cambios o mejoras sobre él</a:t>
            </a:r>
          </a:p>
          <a:p>
            <a:r>
              <a:rPr lang="es-US" b="0" i="0" dirty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El </a:t>
            </a:r>
            <a:r>
              <a:rPr lang="es-US" b="0" i="0" dirty="0" err="1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copyleft</a:t>
            </a:r>
            <a:r>
              <a:rPr lang="es-US" b="0" i="0" dirty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 ​​ es una práctica legal que consiste en el ejercicio del derecho de autor con el objetivo de propiciar el libre uso y distribución de una obra, exigiendo que los concesionarios preserven las mismas libertades al distribuir sus copias y derivados.​ 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67905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D377F5-9573-C91C-0C0B-A2D83F10E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2192000" cy="6858001"/>
          </a:xfrm>
        </p:spPr>
        <p:txBody>
          <a:bodyPr/>
          <a:lstStyle/>
          <a:p>
            <a:r>
              <a:rPr lang="es-US" b="0" i="0" dirty="0">
                <a:effectLst/>
                <a:latin typeface="Roboto" panose="02000000000000000000" pitchFamily="2" charset="0"/>
              </a:rPr>
              <a:t>Es un </a:t>
            </a:r>
            <a:r>
              <a:rPr lang="es-US" b="1" i="0" dirty="0">
                <a:effectLst/>
                <a:latin typeface="Roboto" panose="02000000000000000000" pitchFamily="2" charset="0"/>
              </a:rPr>
              <a:t>software informático que es completamente funcional, está disponible de forma gratuita durante un período de tiempo indefinido y puede descargarse de Internet o ejecutarse en Internet</a:t>
            </a:r>
            <a:r>
              <a:rPr lang="es-US" b="0" i="0" dirty="0">
                <a:effectLst/>
                <a:latin typeface="Roboto" panose="02000000000000000000" pitchFamily="2" charset="0"/>
              </a:rPr>
              <a:t>. A veces se imponen restricciones al software, por ejemplo, no para distribución o uso comercial.</a:t>
            </a:r>
          </a:p>
          <a:p>
            <a:r>
              <a:rPr lang="es-US" b="0" i="0" dirty="0">
                <a:effectLst/>
                <a:latin typeface="Roboto" panose="02000000000000000000" pitchFamily="2" charset="0"/>
              </a:rPr>
              <a:t>El software comercial es el software que es comercializado. Existen sectores de la economía que lo sostienen a través de sus producciones, su distribución o soporte</a:t>
            </a:r>
          </a:p>
          <a:p>
            <a:r>
              <a:rPr lang="es-US" b="0" i="0" dirty="0">
                <a:effectLst/>
                <a:latin typeface="Roboto" panose="02000000000000000000" pitchFamily="2" charset="0"/>
              </a:rPr>
              <a:t>Se denomina shareware a una modalidad de distribución de software, en la que el usuario puede evaluar de forma gratuita el producto, pero con limitaciones en el tiempo de uso o en algunas de las formas de uso</a:t>
            </a:r>
            <a:endParaRPr lang="es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4AAF39-836B-6D3D-9691-3228E74CEB51}"/>
              </a:ext>
            </a:extLst>
          </p:cNvPr>
          <p:cNvSpPr txBox="1"/>
          <p:nvPr/>
        </p:nvSpPr>
        <p:spPr>
          <a:xfrm>
            <a:off x="319009" y="4739353"/>
            <a:ext cx="1155398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2800" b="0" i="0" dirty="0">
                <a:effectLst/>
                <a:latin typeface="Roboto" panose="02000000000000000000" pitchFamily="2" charset="0"/>
              </a:rPr>
              <a:t>Software </a:t>
            </a:r>
            <a:r>
              <a:rPr lang="es-US" sz="2800" b="0" i="0" dirty="0" err="1">
                <a:effectLst/>
                <a:latin typeface="Roboto" panose="02000000000000000000" pitchFamily="2" charset="0"/>
              </a:rPr>
              <a:t>semi</a:t>
            </a:r>
            <a:r>
              <a:rPr lang="es-US" sz="2800" b="0" i="0" dirty="0">
                <a:effectLst/>
                <a:latin typeface="Roboto" panose="02000000000000000000" pitchFamily="2" charset="0"/>
              </a:rPr>
              <a:t> libre: </a:t>
            </a:r>
            <a:r>
              <a:rPr lang="es-US" sz="2800" b="1" i="0" dirty="0">
                <a:effectLst/>
                <a:latin typeface="Roboto" panose="02000000000000000000" pitchFamily="2" charset="0"/>
              </a:rPr>
              <a:t>aquél que no es libre, pero viene con autorización de usar, copiar, distribuir y modificar para particulares sin fines de lucro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57901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B18A82-DF64-330A-AF6C-4B34CA79D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413425" cy="6858000"/>
          </a:xfrm>
        </p:spPr>
        <p:txBody>
          <a:bodyPr/>
          <a:lstStyle/>
          <a:p>
            <a:r>
              <a:rPr lang="es-US" b="0" i="0" dirty="0">
                <a:effectLst/>
                <a:latin typeface="Roboto" panose="02000000000000000000" pitchFamily="2" charset="0"/>
              </a:rPr>
              <a:t>El software de código abierto es el software cuyo código fuente y otros derechos que normalmente son exclusivos para quienes poseen los derechos de autor, son publicados bajo una licencia de código abierto o forman parte del dominio público.</a:t>
            </a:r>
            <a:endParaRPr lang="es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7F80480-02B8-BCFD-8B64-E8CE64712A0E}"/>
              </a:ext>
            </a:extLst>
          </p:cNvPr>
          <p:cNvSpPr txBox="1"/>
          <p:nvPr/>
        </p:nvSpPr>
        <p:spPr>
          <a:xfrm>
            <a:off x="222662" y="1762745"/>
            <a:ext cx="114485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2800" b="0" i="0" dirty="0">
                <a:effectLst/>
                <a:latin typeface="Roboto" panose="02000000000000000000" pitchFamily="2" charset="0"/>
              </a:rPr>
              <a:t>El </a:t>
            </a:r>
            <a:r>
              <a:rPr lang="es-US" sz="2800" b="1" i="0" dirty="0">
                <a:effectLst/>
                <a:latin typeface="Roboto" panose="02000000000000000000" pitchFamily="2" charset="0"/>
              </a:rPr>
              <a:t>software propietario</a:t>
            </a:r>
            <a:r>
              <a:rPr lang="es-US" sz="2800" b="0" i="0" dirty="0">
                <a:effectLst/>
                <a:latin typeface="Roboto" panose="02000000000000000000" pitchFamily="2" charset="0"/>
              </a:rPr>
              <a:t>​, privativo​ o no libre (en contraposición al </a:t>
            </a:r>
            <a:r>
              <a:rPr lang="es-US" sz="2800" b="1" i="0" dirty="0">
                <a:effectLst/>
                <a:latin typeface="Roboto" panose="02000000000000000000" pitchFamily="2" charset="0"/>
              </a:rPr>
              <a:t>software</a:t>
            </a:r>
            <a:r>
              <a:rPr lang="es-US" sz="2800" b="0" i="0" dirty="0">
                <a:effectLst/>
                <a:latin typeface="Roboto" panose="02000000000000000000" pitchFamily="2" charset="0"/>
              </a:rPr>
              <a:t> libre), es el </a:t>
            </a:r>
            <a:r>
              <a:rPr lang="es-US" sz="2800" b="1" i="0" dirty="0">
                <a:effectLst/>
                <a:latin typeface="Roboto" panose="02000000000000000000" pitchFamily="2" charset="0"/>
              </a:rPr>
              <a:t>software</a:t>
            </a:r>
            <a:r>
              <a:rPr lang="es-US" sz="2800" b="0" i="0" dirty="0">
                <a:effectLst/>
                <a:latin typeface="Roboto" panose="02000000000000000000" pitchFamily="2" charset="0"/>
              </a:rPr>
              <a:t> del cual no existe una forma libre de acceso a su código fuente, el cual solo se encuentra a disposición de su desarrollador y no se permite su libre modificación, adaptación o incluso lectura por parte de terceros.</a:t>
            </a:r>
            <a:endParaRPr lang="es-U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7143D7-3532-97DE-9BCD-CC8F090D8FA7}"/>
              </a:ext>
            </a:extLst>
          </p:cNvPr>
          <p:cNvSpPr txBox="1"/>
          <p:nvPr/>
        </p:nvSpPr>
        <p:spPr>
          <a:xfrm>
            <a:off x="222662" y="4009514"/>
            <a:ext cx="111702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2800" b="0" i="0" dirty="0">
                <a:effectLst/>
                <a:latin typeface="Roboto" panose="02000000000000000000" pitchFamily="2" charset="0"/>
              </a:rPr>
              <a:t>Qué es un demo de software? Es una </a:t>
            </a:r>
            <a:r>
              <a:rPr lang="es-US" sz="2800" b="1" i="0" dirty="0">
                <a:effectLst/>
                <a:latin typeface="Roboto" panose="02000000000000000000" pitchFamily="2" charset="0"/>
              </a:rPr>
              <a:t>versión de un programa o software que se otorga previo a la adquisición de la licencia</a:t>
            </a:r>
            <a:r>
              <a:rPr lang="es-US" sz="2800" b="0" i="0" dirty="0">
                <a:effectLst/>
                <a:latin typeface="Roboto" panose="02000000000000000000" pitchFamily="2" charset="0"/>
              </a:rPr>
              <a:t>. Puede tener funciones reducidas o una fecha de caducidad después de la cual necesitará de un código para seguir funcionando.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2754120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155CEA-8928-1F89-FF6B-0061A6A0B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996"/>
            <a:ext cx="12580421" cy="6531429"/>
          </a:xfrm>
        </p:spPr>
        <p:txBody>
          <a:bodyPr/>
          <a:lstStyle/>
          <a:p>
            <a:r>
              <a:rPr lang="es-US" dirty="0"/>
              <a:t>3) </a:t>
            </a:r>
            <a:r>
              <a:rPr lang="es-US" dirty="0" err="1"/>
              <a:t>TikTok</a:t>
            </a:r>
            <a:r>
              <a:rPr lang="es-US" dirty="0"/>
              <a:t>: </a:t>
            </a:r>
          </a:p>
          <a:p>
            <a:r>
              <a:rPr lang="es-US" dirty="0"/>
              <a:t>Instagram </a:t>
            </a:r>
          </a:p>
          <a:p>
            <a:r>
              <a:rPr lang="es-US" dirty="0"/>
              <a:t>WhatsApp </a:t>
            </a:r>
          </a:p>
        </p:txBody>
      </p:sp>
    </p:spTree>
    <p:extLst>
      <p:ext uri="{BB962C8B-B14F-4D97-AF65-F5344CB8AC3E}">
        <p14:creationId xmlns:p14="http://schemas.microsoft.com/office/powerpoint/2010/main" val="259280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TRABAJO PRACTICO DE INFORMÁTICA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Milagros Guzman</dc:creator>
  <cp:lastModifiedBy>Milagros Guzman</cp:lastModifiedBy>
  <cp:revision>3</cp:revision>
  <dcterms:created xsi:type="dcterms:W3CDTF">2022-11-14T16:26:15Z</dcterms:created>
  <dcterms:modified xsi:type="dcterms:W3CDTF">2022-11-14T17:19:30Z</dcterms:modified>
</cp:coreProperties>
</file>