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904DD0-AF32-4A9A-8E7A-FA41AABE3F64}" type="datetimeFigureOut">
              <a:rPr lang="es-ES" smtClean="0"/>
              <a:pPr/>
              <a:t>17/11/2022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DF702-1F78-4C06-A03B-6505EC5E51DE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gif"/><Relationship Id="rId18" Type="http://schemas.openxmlformats.org/officeDocument/2006/relationships/image" Target="../media/image17.gif"/><Relationship Id="rId26" Type="http://schemas.openxmlformats.org/officeDocument/2006/relationships/image" Target="../media/image25.jpeg"/><Relationship Id="rId3" Type="http://schemas.openxmlformats.org/officeDocument/2006/relationships/image" Target="../media/image2.jpeg"/><Relationship Id="rId21" Type="http://schemas.openxmlformats.org/officeDocument/2006/relationships/image" Target="../media/image20.gif"/><Relationship Id="rId7" Type="http://schemas.openxmlformats.org/officeDocument/2006/relationships/image" Target="../media/image6.jpeg"/><Relationship Id="rId12" Type="http://schemas.openxmlformats.org/officeDocument/2006/relationships/image" Target="../media/image11.gif"/><Relationship Id="rId17" Type="http://schemas.openxmlformats.org/officeDocument/2006/relationships/image" Target="../media/image16.gif"/><Relationship Id="rId25" Type="http://schemas.openxmlformats.org/officeDocument/2006/relationships/image" Target="../media/image24.jpeg"/><Relationship Id="rId2" Type="http://schemas.openxmlformats.org/officeDocument/2006/relationships/image" Target="../media/image1.jpeg"/><Relationship Id="rId16" Type="http://schemas.openxmlformats.org/officeDocument/2006/relationships/image" Target="../media/image15.jpe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24" Type="http://schemas.openxmlformats.org/officeDocument/2006/relationships/image" Target="../media/image23.gif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23" Type="http://schemas.openxmlformats.org/officeDocument/2006/relationships/image" Target="../media/image22.gif"/><Relationship Id="rId10" Type="http://schemas.openxmlformats.org/officeDocument/2006/relationships/image" Target="../media/image9.jpeg"/><Relationship Id="rId19" Type="http://schemas.openxmlformats.org/officeDocument/2006/relationships/image" Target="../media/image18.jpeg"/><Relationship Id="rId4" Type="http://schemas.openxmlformats.org/officeDocument/2006/relationships/image" Target="../media/image3.gif"/><Relationship Id="rId9" Type="http://schemas.openxmlformats.org/officeDocument/2006/relationships/image" Target="../media/image8.gif"/><Relationship Id="rId14" Type="http://schemas.openxmlformats.org/officeDocument/2006/relationships/image" Target="../media/image13.jpeg"/><Relationship Id="rId22" Type="http://schemas.openxmlformats.org/officeDocument/2006/relationships/image" Target="../media/image21.gif"/><Relationship Id="rId27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42976" y="285728"/>
            <a:ext cx="7772400" cy="1470025"/>
          </a:xfrm>
        </p:spPr>
        <p:txBody>
          <a:bodyPr/>
          <a:lstStyle/>
          <a:p>
            <a:r>
              <a:rPr lang="es-ES" dirty="0" smtClean="0"/>
              <a:t>“Talleres de minería”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586014" y="2071678"/>
            <a:ext cx="6557986" cy="2114568"/>
          </a:xfrm>
        </p:spPr>
        <p:txBody>
          <a:bodyPr>
            <a:normAutofit fontScale="85000" lnSpcReduction="20000"/>
          </a:bodyPr>
          <a:lstStyle/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Nombre: 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Nanda</a:t>
            </a:r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 Garro</a:t>
            </a:r>
          </a:p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Profe: Andrea Gómez</a:t>
            </a:r>
          </a:p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Año:2022</a:t>
            </a:r>
          </a:p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Curso: 1&lt;a&gt;</a:t>
            </a:r>
          </a:p>
          <a:p>
            <a:r>
              <a:rPr lang="es-ES" dirty="0" smtClean="0">
                <a:solidFill>
                  <a:schemeClr val="accent4">
                    <a:lumMod val="50000"/>
                  </a:schemeClr>
                </a:solidFill>
              </a:rPr>
              <a:t>taller: Taller de laboratorio de informática </a:t>
            </a:r>
          </a:p>
        </p:txBody>
      </p:sp>
      <p:pic>
        <p:nvPicPr>
          <p:cNvPr id="1026" name="Picture 2" descr="D:\Users\Secundaria\Downloads\descarga (27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1928826" cy="1928826"/>
          </a:xfrm>
          <a:prstGeom prst="rect">
            <a:avLst/>
          </a:prstGeom>
          <a:noFill/>
        </p:spPr>
      </p:pic>
      <p:pic>
        <p:nvPicPr>
          <p:cNvPr id="4" name="Picture 2" descr="D:\Users\Secundaria\Downloads\descarga (28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3182"/>
            <a:ext cx="2571736" cy="1440172"/>
          </a:xfrm>
          <a:prstGeom prst="rect">
            <a:avLst/>
          </a:prstGeom>
          <a:noFill/>
        </p:spPr>
      </p:pic>
      <p:pic>
        <p:nvPicPr>
          <p:cNvPr id="5" name="Picture 2" descr="D:\Users\Secundaria\Downloads\gifs nand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643447"/>
            <a:ext cx="2913253" cy="1643074"/>
          </a:xfrm>
          <a:prstGeom prst="rect">
            <a:avLst/>
          </a:prstGeom>
          <a:noFill/>
        </p:spPr>
      </p:pic>
      <p:sp>
        <p:nvSpPr>
          <p:cNvPr id="12" name="1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3600" dirty="0" smtClean="0">
                <a:latin typeface="Aharoni" pitchFamily="2" charset="-79"/>
                <a:cs typeface="Aharoni" pitchFamily="2" charset="-79"/>
              </a:rPr>
              <a:t>  </a:t>
            </a:r>
            <a:r>
              <a:rPr lang="es-ES" sz="3600" b="1" dirty="0" smtClean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  </a:t>
            </a:r>
            <a:r>
              <a:rPr lang="es-ES" sz="4000" b="1" dirty="0" smtClean="0">
                <a:solidFill>
                  <a:schemeClr val="accent4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“TALLER DE INFORMATICA”</a:t>
            </a:r>
          </a:p>
          <a:p>
            <a:r>
              <a:rPr lang="es-ES" sz="2000" b="1" dirty="0" smtClean="0">
                <a:solidFill>
                  <a:schemeClr val="accent4">
                    <a:lumMod val="50000"/>
                  </a:schemeClr>
                </a:solidFill>
              </a:rPr>
              <a:t>La Informática es la rama de la Ingeniería que estudia el hardware, las redes de datos y el software necesarios para tratar información de forma automática. Aprendemos a hacer practicas .</a:t>
            </a:r>
          </a:p>
          <a:p>
            <a:endParaRPr lang="es-ES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endParaRPr lang="es-ES" sz="20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s-ES" sz="2800" b="1" dirty="0" smtClean="0">
                <a:solidFill>
                  <a:schemeClr val="accent4">
                    <a:lumMod val="50000"/>
                  </a:schemeClr>
                </a:solidFill>
              </a:rPr>
              <a:t>Profesora: Andrea Gómez</a:t>
            </a:r>
          </a:p>
          <a:p>
            <a:endParaRPr lang="es-ES" sz="2400" dirty="0" smtClean="0"/>
          </a:p>
          <a:p>
            <a:r>
              <a:rPr lang="es-ES" sz="2400" dirty="0" smtClean="0"/>
              <a:t> </a:t>
            </a:r>
          </a:p>
          <a:p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pic>
        <p:nvPicPr>
          <p:cNvPr id="9" name="8 Imagen" descr="informatico1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3570" y="4357694"/>
            <a:ext cx="2409825" cy="1809750"/>
          </a:xfrm>
          <a:prstGeom prst="rect">
            <a:avLst/>
          </a:prstGeom>
        </p:spPr>
      </p:pic>
      <p:pic>
        <p:nvPicPr>
          <p:cNvPr id="7" name="Picture 2" descr="D:\Users\Secundaria\Downloads\ee1d821c-3ee6-4025-9b4a-626b07592c8e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3" descr="D:\Users\Secundaria\Downloads\cb6af60d-5122-4ce2-a4fb-8d0a1c9ca68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" name="10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Aharoni" pitchFamily="2" charset="-79"/>
                <a:cs typeface="Aharoni" pitchFamily="2" charset="-79"/>
              </a:rPr>
              <a:t>“TALLER DE HERRAMIENTAS UNIVERSALES”</a:t>
            </a:r>
          </a:p>
          <a:p>
            <a:pPr algn="ctr"/>
            <a:r>
              <a:rPr lang="es-ES" sz="2000" dirty="0" smtClean="0">
                <a:latin typeface="Agency FB" pitchFamily="34" charset="0"/>
                <a:cs typeface="Aharoni" pitchFamily="2" charset="-79"/>
              </a:rPr>
              <a:t>El </a:t>
            </a:r>
            <a:r>
              <a:rPr lang="es-ES" sz="2000" b="1" dirty="0" smtClean="0">
                <a:latin typeface="Agency FB" pitchFamily="34" charset="0"/>
                <a:cs typeface="Aharoni" pitchFamily="2" charset="-79"/>
              </a:rPr>
              <a:t>Taller</a:t>
            </a:r>
            <a:r>
              <a:rPr lang="es-ES" sz="2000" dirty="0" smtClean="0">
                <a:latin typeface="Agency FB" pitchFamily="34" charset="0"/>
                <a:cs typeface="Aharoni" pitchFamily="2" charset="-79"/>
              </a:rPr>
              <a:t> sirve de apoyo académico para las áreas de Procesos de Manufactura, Máquinas </a:t>
            </a:r>
            <a:r>
              <a:rPr lang="es-ES" sz="2000" b="1" dirty="0" smtClean="0">
                <a:latin typeface="Agency FB" pitchFamily="34" charset="0"/>
                <a:cs typeface="Aharoni" pitchFamily="2" charset="-79"/>
              </a:rPr>
              <a:t>herramientas</a:t>
            </a:r>
            <a:r>
              <a:rPr lang="es-ES" sz="2000" dirty="0" smtClean="0">
                <a:latin typeface="Agency FB" pitchFamily="34" charset="0"/>
                <a:cs typeface="Aharoni" pitchFamily="2" charset="-79"/>
              </a:rPr>
              <a:t>, Sistemas CAD-CAM y Proyectos para los departamentos de Ingeniería de Producción, Mecánica y Diseño de Producto especialmente.</a:t>
            </a:r>
          </a:p>
          <a:p>
            <a:pPr algn="ctr"/>
            <a:endParaRPr lang="es-ES" sz="2000" dirty="0" smtClean="0">
              <a:latin typeface="Agency FB" pitchFamily="34" charset="0"/>
              <a:cs typeface="Aharoni" pitchFamily="2" charset="-79"/>
            </a:endParaRPr>
          </a:p>
          <a:p>
            <a:pPr algn="ctr"/>
            <a:endParaRPr lang="es-ES" sz="2000" dirty="0" smtClean="0">
              <a:latin typeface="Agency FB" pitchFamily="34" charset="0"/>
              <a:cs typeface="Aharoni" pitchFamily="2" charset="-79"/>
            </a:endParaRPr>
          </a:p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PROFESOR: </a:t>
            </a: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Mathias</a:t>
            </a: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es-ES" sz="2000" dirty="0" smtClean="0">
                <a:latin typeface="Aharoni" pitchFamily="2" charset="-79"/>
                <a:cs typeface="Aharoni" pitchFamily="2" charset="-79"/>
              </a:rPr>
              <a:t>Ariza</a:t>
            </a:r>
            <a:endParaRPr lang="es-ES" sz="20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s-ES" sz="20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s-ES" sz="2000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1518" y="4786318"/>
            <a:ext cx="1712250" cy="1585417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400617"/>
            <a:ext cx="1632181" cy="1224136"/>
          </a:xfrm>
          <a:prstGeom prst="rect">
            <a:avLst/>
          </a:prstGeom>
        </p:spPr>
      </p:pic>
      <p:pic>
        <p:nvPicPr>
          <p:cNvPr id="1048" name="Picture 24" descr="D:\Users\Secundaria\Videos\d42c232d-b1e9-41b9-bf4e-2eb6c2219df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49" name="Picture 25" descr="D:\Users\Secundaria\Videos\86a82319-1b27-4633-a71c-c8c0cd0f3ef7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8" name="3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Aharoni" pitchFamily="2" charset="-79"/>
                <a:cs typeface="Aharoni" pitchFamily="2" charset="-79"/>
              </a:rPr>
              <a:t>“TALLER DE PALEONTOLOGIA”</a:t>
            </a:r>
          </a:p>
          <a:p>
            <a:pPr algn="ctr"/>
            <a:endParaRPr lang="es-ES" sz="3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2000" dirty="0" smtClean="0">
                <a:latin typeface="Agency FB" pitchFamily="34" charset="0"/>
                <a:cs typeface="Aharoni" pitchFamily="2" charset="-79"/>
              </a:rPr>
              <a:t>La paleontología es la ciencia natural que estudia e interpreta el pasado de la vida sobre la Tierra a través de los fósiles.​ Se encuadra dentro de las ciencias naturales, posee un cuerpo de doctrina propio y comparte fundamentos y métodos con la geología y la biología con las que se integra estrechamente.</a:t>
            </a:r>
          </a:p>
          <a:p>
            <a:pPr algn="ctr"/>
            <a:endParaRPr lang="es-ES" sz="2000" dirty="0" smtClean="0">
              <a:latin typeface="Agency FB" pitchFamily="34" charset="0"/>
              <a:cs typeface="Aharoni" pitchFamily="2" charset="-79"/>
            </a:endParaRPr>
          </a:p>
          <a:p>
            <a:pPr algn="ctr"/>
            <a:endParaRPr lang="es-ES" sz="2000" dirty="0">
              <a:latin typeface="Agency FB" pitchFamily="34" charset="0"/>
              <a:cs typeface="Aharoni" pitchFamily="2" charset="-79"/>
            </a:endParaRPr>
          </a:p>
        </p:txBody>
      </p:sp>
      <p:pic>
        <p:nvPicPr>
          <p:cNvPr id="13" name="Picture 2" descr="D:\Users\Secundaria\Downloads\pale (1).gif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5720" y="285728"/>
            <a:ext cx="2500330" cy="1666886"/>
          </a:xfrm>
          <a:prstGeom prst="rect">
            <a:avLst/>
          </a:prstGeom>
          <a:noFill/>
        </p:spPr>
      </p:pic>
      <p:pic>
        <p:nvPicPr>
          <p:cNvPr id="1028" name="Picture 4" descr="D:\Users\Secundaria\Downloads\gifs-animados-arqueologo-5156074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86116" y="4500570"/>
            <a:ext cx="1928826" cy="1928826"/>
          </a:xfrm>
          <a:prstGeom prst="rect">
            <a:avLst/>
          </a:prstGeom>
          <a:noFill/>
        </p:spPr>
      </p:pic>
      <p:sp>
        <p:nvSpPr>
          <p:cNvPr id="28" name="27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9" name="Picture 5" descr="D:\Users\Secundaria\Downloads\images (20)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43240" y="2928934"/>
            <a:ext cx="2855805" cy="1357322"/>
          </a:xfrm>
          <a:prstGeom prst="rect">
            <a:avLst/>
          </a:prstGeom>
          <a:noFill/>
        </p:spPr>
      </p:pic>
      <p:pic>
        <p:nvPicPr>
          <p:cNvPr id="16" name="Picture 6" descr="D:\Users\Secundaria\Downloads\images (21)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7158" y="428604"/>
            <a:ext cx="4071966" cy="2035983"/>
          </a:xfrm>
          <a:prstGeom prst="rect">
            <a:avLst/>
          </a:prstGeom>
          <a:noFill/>
        </p:spPr>
      </p:pic>
      <p:pic>
        <p:nvPicPr>
          <p:cNvPr id="1031" name="Picture 7" descr="D:\Users\Secundaria\Downloads\images (22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643570" y="4643446"/>
            <a:ext cx="2714644" cy="1744124"/>
          </a:xfrm>
          <a:prstGeom prst="rect">
            <a:avLst/>
          </a:prstGeom>
          <a:noFill/>
        </p:spPr>
      </p:pic>
      <p:sp>
        <p:nvSpPr>
          <p:cNvPr id="32" name="31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Aharoni" pitchFamily="2" charset="-79"/>
                <a:cs typeface="Aharoni" pitchFamily="2" charset="-79"/>
              </a:rPr>
              <a:t>“TALLER DE LABORATORIO”</a:t>
            </a:r>
          </a:p>
          <a:p>
            <a:pPr algn="ctr"/>
            <a:endParaRPr lang="es-ES" sz="3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2000" dirty="0" smtClean="0">
                <a:latin typeface="Agency FB" pitchFamily="34" charset="0"/>
              </a:rPr>
              <a:t>El laboratorio escolar es un </a:t>
            </a:r>
            <a:r>
              <a:rPr lang="es-ES" sz="2000" b="1" dirty="0" smtClean="0">
                <a:latin typeface="Agency FB" pitchFamily="34" charset="0"/>
              </a:rPr>
              <a:t>local con instalaciones y materiales especiales, donde se realizan experimentos que facilitan el estudio de la física y la química</a:t>
            </a:r>
            <a:r>
              <a:rPr lang="es-ES" sz="2000" dirty="0" smtClean="0">
                <a:latin typeface="Agency FB" pitchFamily="34" charset="0"/>
              </a:rPr>
              <a:t>, ya que ahí se llevan a la práctica los conocimientos teóricos aplicando las técnicas de uso más común en la materia las que permiten comprobar hipótesis.</a:t>
            </a:r>
          </a:p>
          <a:p>
            <a:pPr algn="ctr"/>
            <a:endParaRPr lang="es-ES" sz="2000" dirty="0" smtClean="0">
              <a:latin typeface="Agency FB" pitchFamily="34" charset="0"/>
            </a:endParaRPr>
          </a:p>
          <a:p>
            <a:pPr algn="ctr"/>
            <a:endParaRPr lang="es-ES" sz="2000" dirty="0">
              <a:latin typeface="Agency FB" pitchFamily="34" charset="0"/>
            </a:endParaRPr>
          </a:p>
        </p:txBody>
      </p:sp>
      <p:pic>
        <p:nvPicPr>
          <p:cNvPr id="14" name="Picture 2" descr="D:\Users\Secundaria\Downloads\laboratorio-imagen-animada-0011.gif"/>
          <p:cNvPicPr>
            <a:picLocks noChangeAspect="1" noChangeArrowheads="1" noCrop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71472" y="0"/>
            <a:ext cx="2500330" cy="1816383"/>
          </a:xfrm>
          <a:prstGeom prst="rect">
            <a:avLst/>
          </a:prstGeom>
          <a:noFill/>
        </p:spPr>
      </p:pic>
      <p:pic>
        <p:nvPicPr>
          <p:cNvPr id="15" name="Picture 4" descr="D:\Users\Secundaria\Downloads\laboratorio-imagen-animada-0007.gif"/>
          <p:cNvPicPr>
            <a:picLocks noChangeAspect="1" noChangeArrowheads="1" noCrop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286248" y="4429132"/>
            <a:ext cx="2143140" cy="2143140"/>
          </a:xfrm>
          <a:prstGeom prst="rect">
            <a:avLst/>
          </a:prstGeom>
          <a:noFill/>
        </p:spPr>
      </p:pic>
      <p:sp>
        <p:nvSpPr>
          <p:cNvPr id="26" name="2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7" name="Picture 5" descr="D:\Users\Secundaria\Downloads\descarga (78).jp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000100" y="785794"/>
            <a:ext cx="4000528" cy="2357454"/>
          </a:xfrm>
          <a:prstGeom prst="rect">
            <a:avLst/>
          </a:prstGeom>
          <a:noFill/>
        </p:spPr>
      </p:pic>
      <p:pic>
        <p:nvPicPr>
          <p:cNvPr id="1030" name="Picture 6" descr="D:\Users\Secundaria\Downloads\descarga (79).jpg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071934" y="3857628"/>
            <a:ext cx="4120304" cy="2286016"/>
          </a:xfrm>
          <a:prstGeom prst="rect">
            <a:avLst/>
          </a:prstGeom>
          <a:noFill/>
        </p:spPr>
      </p:pic>
      <p:sp>
        <p:nvSpPr>
          <p:cNvPr id="29" name="2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b="1" dirty="0" smtClean="0">
                <a:latin typeface="Aharoni" pitchFamily="2" charset="-79"/>
                <a:cs typeface="Aharoni" pitchFamily="2" charset="-79"/>
              </a:rPr>
              <a:t>“TALLER DE ROBOTICA”</a:t>
            </a:r>
          </a:p>
          <a:p>
            <a:pPr algn="ctr"/>
            <a:endParaRPr lang="es-ES" sz="3600" b="1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2000" b="1" dirty="0" smtClean="0">
                <a:latin typeface="Agency FB" pitchFamily="34" charset="0"/>
              </a:rPr>
              <a:t>Se</a:t>
            </a:r>
            <a:r>
              <a:rPr lang="es-ES" sz="2000" dirty="0" smtClean="0">
                <a:latin typeface="Agency FB" pitchFamily="34" charset="0"/>
              </a:rPr>
              <a:t> podría definir </a:t>
            </a:r>
            <a:r>
              <a:rPr lang="es-ES" sz="2000" b="1" dirty="0" smtClean="0">
                <a:latin typeface="Agency FB" pitchFamily="34" charset="0"/>
              </a:rPr>
              <a:t>robótica</a:t>
            </a:r>
            <a:r>
              <a:rPr lang="es-ES" sz="2000" dirty="0" smtClean="0">
                <a:latin typeface="Agency FB" pitchFamily="34" charset="0"/>
              </a:rPr>
              <a:t> como una ciencia que aglutina varias disciplinas o ramas de la tecnología con el objetivo de diseñar máquinas programadas para realizar tareas de forma automática o para simular el comportamiento humano o animal.</a:t>
            </a:r>
          </a:p>
          <a:p>
            <a:pPr algn="ctr"/>
            <a:endParaRPr lang="es-ES" sz="2000" dirty="0" smtClean="0">
              <a:latin typeface="Agency FB" pitchFamily="34" charset="0"/>
            </a:endParaRPr>
          </a:p>
          <a:p>
            <a:pPr algn="ctr"/>
            <a:endParaRPr lang="es-ES" sz="2000" dirty="0" smtClean="0">
              <a:latin typeface="Agency FB" pitchFamily="34" charset="0"/>
            </a:endParaRPr>
          </a:p>
          <a:p>
            <a:pPr algn="ctr"/>
            <a:endParaRPr lang="es-ES" sz="2000" dirty="0">
              <a:latin typeface="Agency FB" pitchFamily="34" charset="0"/>
            </a:endParaRPr>
          </a:p>
        </p:txBody>
      </p:sp>
      <p:pic>
        <p:nvPicPr>
          <p:cNvPr id="18" name="Picture 2" descr="D:\Users\Secundaria\Downloads\robot-imagen-animada-0023.gif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715008" y="4214818"/>
            <a:ext cx="2286016" cy="2286016"/>
          </a:xfrm>
          <a:prstGeom prst="rect">
            <a:avLst/>
          </a:prstGeom>
          <a:noFill/>
        </p:spPr>
      </p:pic>
      <p:pic>
        <p:nvPicPr>
          <p:cNvPr id="19" name="Picture 4" descr="D:\Users\Secundaria\Downloads\robot-imagen-animada-0020.gif"/>
          <p:cNvPicPr>
            <a:picLocks noChangeAspect="1" noChangeArrowheads="1" noCrop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142844" y="428604"/>
            <a:ext cx="2214578" cy="1993120"/>
          </a:xfrm>
          <a:prstGeom prst="rect">
            <a:avLst/>
          </a:prstGeom>
          <a:noFill/>
        </p:spPr>
      </p:pic>
      <p:sp>
        <p:nvSpPr>
          <p:cNvPr id="33" name="32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600" dirty="0" smtClean="0">
                <a:latin typeface="Aharoni" pitchFamily="2" charset="-79"/>
                <a:cs typeface="Aharoni" pitchFamily="2" charset="-79"/>
              </a:rPr>
              <a:t>“TALLER DE ELECTRICIDAD”</a:t>
            </a:r>
          </a:p>
          <a:p>
            <a:pPr algn="ctr"/>
            <a:endParaRPr lang="es-ES" sz="36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s-ES" sz="2000" dirty="0" smtClean="0">
                <a:latin typeface="Agency FB" pitchFamily="34" charset="0"/>
              </a:rPr>
              <a:t>La </a:t>
            </a:r>
            <a:r>
              <a:rPr lang="es-ES" sz="2000" b="1" dirty="0" smtClean="0">
                <a:latin typeface="Agency FB" pitchFamily="34" charset="0"/>
              </a:rPr>
              <a:t>electricidad se</a:t>
            </a:r>
            <a:r>
              <a:rPr lang="es-ES" sz="2000" dirty="0" smtClean="0">
                <a:latin typeface="Agency FB" pitchFamily="34" charset="0"/>
              </a:rPr>
              <a:t> usa para generar: luz, mediante bombillas en lámparas y otros objetos lumínicos. calor, aprovechando el efecto Joule. movimiento, mediante motores que transforman la energía eléctrica en energía mecánica</a:t>
            </a:r>
            <a:r>
              <a:rPr lang="es-ES" dirty="0" smtClean="0"/>
              <a:t>.</a:t>
            </a:r>
          </a:p>
          <a:p>
            <a:pPr algn="ctr"/>
            <a:endParaRPr lang="es-ES" dirty="0" smtClean="0"/>
          </a:p>
          <a:p>
            <a:pPr algn="ctr"/>
            <a:endParaRPr lang="es-ES" dirty="0" smtClean="0"/>
          </a:p>
          <a:p>
            <a:pPr algn="ctr"/>
            <a:r>
              <a:rPr lang="es-ES" sz="2000" dirty="0" smtClean="0">
                <a:latin typeface="Aharoni" pitchFamily="2" charset="-79"/>
                <a:cs typeface="Aharoni" pitchFamily="2" charset="-79"/>
              </a:rPr>
              <a:t>PROFESOR: Roberto Mas </a:t>
            </a:r>
          </a:p>
          <a:p>
            <a:pPr algn="ctr"/>
            <a:endParaRPr lang="es-ES" sz="2000" dirty="0" smtClean="0">
              <a:latin typeface="Aharoni" pitchFamily="2" charset="-79"/>
              <a:cs typeface="Aharoni" pitchFamily="2" charset="-79"/>
            </a:endParaRPr>
          </a:p>
          <a:p>
            <a:pPr algn="ctr"/>
            <a:endParaRPr lang="es-ES" dirty="0"/>
          </a:p>
        </p:txBody>
      </p:sp>
      <p:pic>
        <p:nvPicPr>
          <p:cNvPr id="20" name="Picture 2" descr="Image"/>
          <p:cNvPicPr>
            <a:picLocks noChangeAspect="1" noChangeArrowheads="1" noCrop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0" y="142852"/>
            <a:ext cx="2508589" cy="1928826"/>
          </a:xfrm>
          <a:prstGeom prst="rect">
            <a:avLst/>
          </a:prstGeom>
          <a:noFill/>
        </p:spPr>
      </p:pic>
      <p:pic>
        <p:nvPicPr>
          <p:cNvPr id="22" name="Picture 2" descr="D:\Users\Secundaria\Downloads\09d1bd0b88cb437fbe61fed01a44c872.gif"/>
          <p:cNvPicPr>
            <a:picLocks noChangeAspect="1" noChangeArrowheads="1" noCrop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786314" y="4714884"/>
            <a:ext cx="4000528" cy="1871733"/>
          </a:xfrm>
          <a:prstGeom prst="rect">
            <a:avLst/>
          </a:prstGeom>
          <a:noFill/>
        </p:spPr>
      </p:pic>
      <p:pic>
        <p:nvPicPr>
          <p:cNvPr id="21" name="Picture 2" descr="D:\Users\Secundaria\Downloads\09a01390-5d40-43d8-b319-43d87037068d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Users\Secundaria\Downloads\714a9629-6bef-4640-bd21-570b50971e16.jpg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9" name="38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 Black" pitchFamily="34" charset="0"/>
              </a:rPr>
              <a:t>GRACIAS POR VERLO!!!</a:t>
            </a:r>
          </a:p>
          <a:p>
            <a:pPr algn="ctr"/>
            <a:r>
              <a:rPr lang="es-ES" sz="2800" dirty="0" smtClean="0">
                <a:latin typeface="Arial Black" pitchFamily="34" charset="0"/>
                <a:sym typeface="Wingdings" pitchFamily="2" charset="2"/>
              </a:rPr>
              <a:t>:)</a:t>
            </a:r>
          </a:p>
        </p:txBody>
      </p:sp>
      <p:pic>
        <p:nvPicPr>
          <p:cNvPr id="40" name="39 Imagen" descr="ed2c8e819e41a601637f492c80317ad0.gif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143636" y="3429000"/>
            <a:ext cx="2000250" cy="3067050"/>
          </a:xfrm>
          <a:prstGeom prst="rect">
            <a:avLst/>
          </a:prstGeom>
        </p:spPr>
      </p:pic>
    </p:spTree>
  </p:cSld>
  <p:clrMapOvr>
    <a:masterClrMapping/>
  </p:clrMapOvr>
  <p:transition advTm="10000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000"/>
                            </p:stCondLst>
                            <p:childTnLst>
                              <p:par>
                                <p:cTn id="4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2000"/>
                            </p:stCondLst>
                            <p:childTnLst>
                              <p:par>
                                <p:cTn id="62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000"/>
                            </p:stCondLst>
                            <p:childTnLst>
                              <p:par>
                                <p:cTn id="6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9000"/>
                            </p:stCondLst>
                            <p:childTnLst>
                              <p:par>
                                <p:cTn id="7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10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3000"/>
                            </p:stCondLst>
                            <p:childTnLst>
                              <p:par>
                                <p:cTn id="7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4000"/>
                            </p:stCondLst>
                            <p:childTnLst>
                              <p:par>
                                <p:cTn id="88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9000"/>
                            </p:stCondLst>
                            <p:childTnLst>
                              <p:par>
                                <p:cTn id="9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43000"/>
                            </p:stCondLst>
                            <p:childTnLst>
                              <p:par>
                                <p:cTn id="10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5000"/>
                            </p:stCondLst>
                            <p:childTnLst>
                              <p:par>
                                <p:cTn id="1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7000"/>
                            </p:stCondLst>
                            <p:childTnLst>
                              <p:par>
                                <p:cTn id="1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49000"/>
                            </p:stCondLst>
                            <p:childTnLst>
                              <p:par>
                                <p:cTn id="122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4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1000"/>
                            </p:stCondLst>
                            <p:childTnLst>
                              <p:par>
                                <p:cTn id="1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32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8000"/>
                            </p:stCondLst>
                            <p:childTnLst>
                              <p:par>
                                <p:cTn id="13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5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2000"/>
                            </p:stCondLst>
                            <p:childTnLst>
                              <p:par>
                                <p:cTn id="16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64000"/>
                            </p:stCondLst>
                            <p:childTnLst>
                              <p:par>
                                <p:cTn id="17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800" decel="100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66000"/>
                            </p:stCondLst>
                            <p:childTnLst>
                              <p:par>
                                <p:cTn id="17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71000"/>
                            </p:stCondLst>
                            <p:childTnLst>
                              <p:par>
                                <p:cTn id="18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73000"/>
                            </p:stCondLst>
                            <p:childTnLst>
                              <p:par>
                                <p:cTn id="191" presetID="28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78000"/>
                            </p:stCondLst>
                            <p:childTnLst>
                              <p:par>
                                <p:cTn id="19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9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0" dur="5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83000"/>
                            </p:stCondLst>
                            <p:childTnLst>
                              <p:par>
                                <p:cTn id="20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85000"/>
                            </p:stCondLst>
                            <p:childTnLst>
                              <p:par>
                                <p:cTn id="20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87000"/>
                            </p:stCondLst>
                            <p:childTnLst>
                              <p:par>
                                <p:cTn id="21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9000"/>
                            </p:stCondLst>
                            <p:childTnLst>
                              <p:par>
                                <p:cTn id="219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91000"/>
                            </p:stCondLst>
                            <p:childTnLst>
                              <p:par>
                                <p:cTn id="2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3000"/>
                            </p:stCondLst>
                            <p:childTnLst>
                              <p:par>
                                <p:cTn id="23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/>
      <p:bldP spid="12" grpId="0" animBg="1"/>
      <p:bldP spid="11" grpId="1" animBg="1"/>
      <p:bldP spid="38" grpId="0" animBg="1"/>
      <p:bldP spid="28" grpId="0" animBg="1"/>
      <p:bldP spid="32" grpId="0" animBg="1"/>
      <p:bldP spid="26" grpId="0" animBg="1"/>
      <p:bldP spid="29" grpId="0" animBg="1"/>
      <p:bldP spid="33" grpId="0" animBg="1"/>
      <p:bldP spid="39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522</TotalTime>
  <Words>128</Words>
  <Application>Microsoft Office PowerPoint</Application>
  <PresentationFormat>Presentación en pantalla (4:3)</PresentationFormat>
  <Paragraphs>37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“Talleres de minería”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“Talleres de minería”</dc:title>
  <dc:creator>Secundaria</dc:creator>
  <cp:lastModifiedBy>Secundaria</cp:lastModifiedBy>
  <cp:revision>100</cp:revision>
  <dcterms:created xsi:type="dcterms:W3CDTF">2022-10-31T20:05:59Z</dcterms:created>
  <dcterms:modified xsi:type="dcterms:W3CDTF">2022-11-17T18:37:22Z</dcterms:modified>
</cp:coreProperties>
</file>