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BCFD-1580-4351-ABE3-31EB3D57F231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8A60-CA2A-4AB0-B780-BDEFE5F3784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2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audio" Target="../media/audio1.wav"/><Relationship Id="rId16" Type="http://schemas.openxmlformats.org/officeDocument/2006/relationships/image" Target="../media/image13.jpe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gif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1"/>
            <a:ext cx="6858016" cy="2357430"/>
          </a:xfrm>
        </p:spPr>
        <p:txBody>
          <a:bodyPr>
            <a:normAutofit/>
          </a:bodyPr>
          <a:lstStyle/>
          <a:p>
            <a:r>
              <a:rPr lang="es-ES" sz="5500" dirty="0" smtClean="0">
                <a:solidFill>
                  <a:schemeClr val="bg1"/>
                </a:solidFill>
                <a:latin typeface="Bradley Hand ITC" pitchFamily="66" charset="0"/>
              </a:rPr>
              <a:t>TALLERES DE MINERIA </a:t>
            </a:r>
            <a:endParaRPr lang="es-ES" sz="55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2 Subtítulo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5843606" cy="2852742"/>
          </a:xfrm>
        </p:spPr>
        <p:txBody>
          <a:bodyPr>
            <a:normAutofit fontScale="77500" lnSpcReduction="20000"/>
          </a:bodyPr>
          <a:lstStyle/>
          <a:p>
            <a:r>
              <a:rPr lang="es-ES" sz="4400" dirty="0" smtClean="0">
                <a:latin typeface="BankGothic Md BT" pitchFamily="34" charset="0"/>
              </a:rPr>
              <a:t>Alumno: </a:t>
            </a:r>
            <a:r>
              <a:rPr lang="es-ES" sz="4400" dirty="0" smtClean="0">
                <a:latin typeface="BankGothic Md BT" pitchFamily="34" charset="0"/>
              </a:rPr>
              <a:t>Aballay</a:t>
            </a:r>
            <a:r>
              <a:rPr lang="es-ES" sz="4400" dirty="0" smtClean="0">
                <a:latin typeface="BankGothic Md BT" pitchFamily="34" charset="0"/>
              </a:rPr>
              <a:t> Gonzalo</a:t>
            </a:r>
          </a:p>
          <a:p>
            <a:r>
              <a:rPr lang="es-ES" sz="4400" dirty="0" smtClean="0">
                <a:latin typeface="BankGothic Md BT" pitchFamily="34" charset="0"/>
              </a:rPr>
              <a:t>CURSO:1ºA   AÑO:2022</a:t>
            </a:r>
          </a:p>
          <a:p>
            <a:r>
              <a:rPr lang="es-ES" sz="4400" dirty="0" smtClean="0">
                <a:latin typeface="BankGothic Md BT" pitchFamily="34" charset="0"/>
              </a:rPr>
              <a:t>PROFE: Andrea </a:t>
            </a:r>
            <a:r>
              <a:rPr lang="es-ES" sz="4400" dirty="0" smtClean="0">
                <a:latin typeface="BankGothic Md BT" pitchFamily="34" charset="0"/>
              </a:rPr>
              <a:t>Goméz</a:t>
            </a:r>
            <a:r>
              <a:rPr lang="es-ES" sz="4400" dirty="0" smtClean="0">
                <a:latin typeface="BankGothic Md BT" pitchFamily="34" charset="0"/>
              </a:rPr>
              <a:t>   </a:t>
            </a:r>
          </a:p>
          <a:p>
            <a:endParaRPr lang="es-ES" dirty="0"/>
          </a:p>
        </p:txBody>
      </p:sp>
      <p:pic>
        <p:nvPicPr>
          <p:cNvPr id="3074" name="Picture 2" descr="D:\Users\Secundaria\Downloads\colegio del prado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1847850" cy="24765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071538" y="428604"/>
            <a:ext cx="764386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atin typeface="AMGDT" pitchFamily="2" charset="0"/>
              </a:rPr>
              <a:t> </a:t>
            </a:r>
            <a:r>
              <a:rPr lang="es-ES" sz="2800" dirty="0" smtClean="0">
                <a:latin typeface="BankGothic Lt BT" pitchFamily="34" charset="0"/>
              </a:rPr>
              <a:t>TALLER LABORATORIO  INFORMATICA</a:t>
            </a:r>
            <a:endParaRPr lang="es-ES" sz="2800" dirty="0">
              <a:latin typeface="BankGothic Lt BT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4282" y="1714488"/>
            <a:ext cx="8715436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AMGDT" pitchFamily="2" charset="0"/>
              </a:rPr>
              <a:t>EN EL TALLER LABORATORIO DE INFORMATICA SE APRENDE A USAR MEJOR LOS PROGRAMA WORD Y POWER POINT COMO TAMBIEN A FORTALESER LOS TEMAS DE SOFTWARE Y HARDWUARE ,ASER ANIMACIONES.</a:t>
            </a:r>
          </a:p>
          <a:p>
            <a:pPr algn="ctr"/>
            <a:endParaRPr lang="es-ES" sz="2400" dirty="0" smtClean="0">
              <a:latin typeface="AMGDT" pitchFamily="2" charset="0"/>
            </a:endParaRPr>
          </a:p>
          <a:p>
            <a:pPr algn="ctr"/>
            <a:endParaRPr lang="es-ES" sz="2400" dirty="0" smtClean="0">
              <a:latin typeface="AMGDT" pitchFamily="2" charset="0"/>
            </a:endParaRPr>
          </a:p>
          <a:p>
            <a:pPr algn="ctr"/>
            <a:r>
              <a:rPr lang="es-ES" sz="2400" dirty="0" smtClean="0">
                <a:latin typeface="AMGDT" pitchFamily="2" charset="0"/>
              </a:rPr>
              <a:t>PROFESORA:ANDREA GOMÉZ  </a:t>
            </a:r>
            <a:endParaRPr lang="es-ES" sz="2400" dirty="0">
              <a:latin typeface="AMGDT" pitchFamily="2" charset="0"/>
            </a:endParaRPr>
          </a:p>
        </p:txBody>
      </p:sp>
      <p:pic>
        <p:nvPicPr>
          <p:cNvPr id="1026" name="Picture 2" descr="D:\Users\Secundaria\Downloads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785926"/>
            <a:ext cx="2867025" cy="876295"/>
          </a:xfrm>
          <a:prstGeom prst="rect">
            <a:avLst/>
          </a:prstGeom>
          <a:noFill/>
        </p:spPr>
      </p:pic>
      <p:pic>
        <p:nvPicPr>
          <p:cNvPr id="22" name="Picture 2" descr="D:\Users\Secundaria\Downloads\94b2c768-34ef-4270-938d-cbd8105c5b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Users\Secundaria\Downloads\94b2c768-34ef-4270-938d-cbd8105c5b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Users\Secundaria\Downloads\94b2c768-34ef-4270-938d-cbd8105c5b6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57158" y="428604"/>
            <a:ext cx="750099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smtClean="0">
                <a:solidFill>
                  <a:schemeClr val="accent5"/>
                </a:solidFill>
                <a:latin typeface="Algerian" pitchFamily="82" charset="0"/>
              </a:rPr>
              <a:t>TALLER DE </a:t>
            </a:r>
            <a:r>
              <a:rPr lang="es-ES" sz="3000" dirty="0" smtClean="0">
                <a:solidFill>
                  <a:schemeClr val="accent5"/>
                </a:solidFill>
                <a:latin typeface="Algerian" pitchFamily="82" charset="0"/>
              </a:rPr>
              <a:t>HERRAMIENTAS</a:t>
            </a:r>
            <a:r>
              <a:rPr lang="es-ES" sz="2500" dirty="0" smtClean="0">
                <a:solidFill>
                  <a:schemeClr val="accent5"/>
                </a:solidFill>
                <a:latin typeface="Algerian" pitchFamily="82" charset="0"/>
              </a:rPr>
              <a:t> UNIVERSALES</a:t>
            </a:r>
            <a:endParaRPr lang="es-ES" sz="2500" dirty="0">
              <a:solidFill>
                <a:schemeClr val="accent5"/>
              </a:solidFill>
              <a:latin typeface="Algerian" pitchFamily="82" charset="0"/>
            </a:endParaRPr>
          </a:p>
        </p:txBody>
      </p:sp>
      <p:sp>
        <p:nvSpPr>
          <p:cNvPr id="26" name="25 Triángulo isósceles"/>
          <p:cNvSpPr/>
          <p:nvPr/>
        </p:nvSpPr>
        <p:spPr>
          <a:xfrm>
            <a:off x="857224" y="2071678"/>
            <a:ext cx="7358114" cy="4500594"/>
          </a:xfrm>
          <a:prstGeom prst="triangle">
            <a:avLst>
              <a:gd name="adj" fmla="val 5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EL  TALLER  HERRAMIENTAS UNIVERSALES PODES APRENDER ACOMO USAR ALGUNAS HERRAMIENTAS LAS  Y COMO SE CLASIFICAN  PODES A SER  CAJON  PORTA CELULARES, ETC.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PROFE:MATHIAS ARIZA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pic>
        <p:nvPicPr>
          <p:cNvPr id="27" name="Picture 3" descr="D:\Users\Secundaria\Downloads\download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714488"/>
            <a:ext cx="2857500" cy="1600200"/>
          </a:xfrm>
          <a:prstGeom prst="rect">
            <a:avLst/>
          </a:prstGeom>
          <a:noFill/>
        </p:spPr>
      </p:pic>
      <p:pic>
        <p:nvPicPr>
          <p:cNvPr id="1033" name="Picture 9" descr="D:\Users\Secundaria\Downloads\94b2c768-34ef-4270-938d-cbd8105c5b6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D:\Users\Secundaria\Downloads\94b2c768-34ef-4270-938d-cbd8105c5b6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D:\Users\Secundaria\Downloads\7251fa3f-d501-47b6-afd7-c5630121f8d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" name="3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357158" y="357166"/>
            <a:ext cx="821537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latin typeface="AMGDT" pitchFamily="2" charset="0"/>
              </a:rPr>
              <a:t>TALLER DE ELECTRICIDAD</a:t>
            </a:r>
            <a:endParaRPr lang="es-ES" sz="3000" dirty="0">
              <a:latin typeface="AMGDT" pitchFamily="2" charset="0"/>
            </a:endParaRPr>
          </a:p>
        </p:txBody>
      </p:sp>
      <p:sp>
        <p:nvSpPr>
          <p:cNvPr id="40" name="39 Hexágono"/>
          <p:cNvSpPr/>
          <p:nvPr/>
        </p:nvSpPr>
        <p:spPr>
          <a:xfrm>
            <a:off x="3071770" y="2500306"/>
            <a:ext cx="6072230" cy="407196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ankGothic Lt BT" pitchFamily="34" charset="0"/>
              </a:rPr>
              <a:t>EN ESTE TALLER SE APRENDE ASER BIEN LOS ENPALMES A TENER CUIDADO CON LA ELECTRICIDAD Y A  SOLDAR CON ESTAÑO LOS CABLES</a:t>
            </a:r>
          </a:p>
          <a:p>
            <a:pPr algn="ctr"/>
            <a:endParaRPr lang="es-ES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endParaRPr lang="es-ES" dirty="0" smtClean="0">
              <a:solidFill>
                <a:schemeClr val="bg1"/>
              </a:solidFill>
              <a:latin typeface="BankGothic Lt BT" pitchFamily="34" charset="0"/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BankGothic Lt BT" pitchFamily="34" charset="0"/>
              </a:rPr>
              <a:t>PROFE:ROBERTO MAS</a:t>
            </a:r>
            <a:endParaRPr lang="es-ES" dirty="0"/>
          </a:p>
        </p:txBody>
      </p:sp>
      <p:pic>
        <p:nvPicPr>
          <p:cNvPr id="1039" name="Picture 15" descr="D:\Users\Secundaria\Downloads\download (7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00174"/>
            <a:ext cx="3214678" cy="2071702"/>
          </a:xfrm>
          <a:prstGeom prst="rect">
            <a:avLst/>
          </a:prstGeom>
          <a:noFill/>
        </p:spPr>
      </p:pic>
      <p:pic>
        <p:nvPicPr>
          <p:cNvPr id="3" name="Picture 2" descr="D:\Users\Secundaria\Downloads\flines-electric-shock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3714752"/>
            <a:ext cx="2722550" cy="2722550"/>
          </a:xfrm>
          <a:prstGeom prst="rect">
            <a:avLst/>
          </a:prstGeom>
          <a:noFill/>
        </p:spPr>
      </p:pic>
      <p:pic>
        <p:nvPicPr>
          <p:cNvPr id="4" name="Picture 2" descr="D:\Users\Secundaria\Downloads\289ab80b-e540-41ad-bbad-1053bfdced1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ownloads\1e8adf5c-25b4-4c91-9a12-f17e88240bef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D:\Users\Secundaria\Downloads\7251fa3f-d501-47b6-afd7-c5630121f8d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1142976" y="428604"/>
            <a:ext cx="728667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latin typeface="Arial" pitchFamily="34" charset="0"/>
                <a:cs typeface="Arial" pitchFamily="34" charset="0"/>
              </a:rPr>
              <a:t>ROBOTICA</a:t>
            </a:r>
            <a:endParaRPr lang="es-E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Placa"/>
          <p:cNvSpPr/>
          <p:nvPr/>
        </p:nvSpPr>
        <p:spPr>
          <a:xfrm>
            <a:off x="1785918" y="2000240"/>
            <a:ext cx="6929486" cy="35719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i="1" dirty="0" smtClean="0">
                <a:latin typeface="Arial" pitchFamily="34" charset="0"/>
                <a:cs typeface="Arial" pitchFamily="34" charset="0"/>
              </a:rPr>
              <a:t>En un taller de robótica enseñamos a los niños a conocer los entresijos de cómo funcionan los robots. Pero además también aprenden a fijarse en las bases que los sustentan, adquiriendo una forma de pensar y de trabajar que será la que prime en el futuro</a:t>
            </a:r>
            <a:endParaRPr lang="es-ES" dirty="0"/>
          </a:p>
        </p:txBody>
      </p:sp>
      <p:pic>
        <p:nvPicPr>
          <p:cNvPr id="1030" name="Picture 6" descr="D:\Users\Secundaria\Downloads\images (5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142984"/>
            <a:ext cx="1743075" cy="2619375"/>
          </a:xfrm>
          <a:prstGeom prst="rect">
            <a:avLst/>
          </a:prstGeom>
          <a:noFill/>
        </p:spPr>
      </p:pic>
      <p:pic>
        <p:nvPicPr>
          <p:cNvPr id="34" name="Picture 5" descr="D:\Users\Secundaria\Downloads\download (7)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9880" cy="6858000"/>
          </a:xfrm>
          <a:prstGeom prst="rect">
            <a:avLst/>
          </a:prstGeom>
          <a:noFill/>
        </p:spPr>
      </p:pic>
      <p:sp>
        <p:nvSpPr>
          <p:cNvPr id="35" name="3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0" y="357166"/>
            <a:ext cx="66437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latin typeface="Arial" pitchFamily="34" charset="0"/>
                <a:cs typeface="Arial" pitchFamily="34" charset="0"/>
              </a:rPr>
              <a:t>PALENTOLOGIA</a:t>
            </a:r>
            <a:endParaRPr lang="es-E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36 Almacenamiento de acceso secuencial"/>
          <p:cNvSpPr/>
          <p:nvPr/>
        </p:nvSpPr>
        <p:spPr>
          <a:xfrm>
            <a:off x="3714744" y="2285992"/>
            <a:ext cx="5429256" cy="414340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Concentra los conocimientos más específicos sobre esas dos áreas, y da entrada al mundo de los restos fósiles, los primeros organismos unicelulares, los grandes dinosaurios y las estructuras geológicas que cuentan sobre el ambiente en el que vivió cada organismo.</a:t>
            </a:r>
          </a:p>
        </p:txBody>
      </p:sp>
      <p:pic>
        <p:nvPicPr>
          <p:cNvPr id="41" name="Picture 2" descr="D:\Users\Secundaria\Downloads\pale.gif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7158" y="4357694"/>
            <a:ext cx="2571768" cy="1928818"/>
          </a:xfrm>
          <a:prstGeom prst="rect">
            <a:avLst/>
          </a:prstGeom>
          <a:noFill/>
        </p:spPr>
      </p:pic>
      <p:pic>
        <p:nvPicPr>
          <p:cNvPr id="42" name="Picture 3" descr="D:\Users\Secundaria\Downloads\download (30)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8596" y="1785926"/>
            <a:ext cx="3190875" cy="1438275"/>
          </a:xfrm>
          <a:prstGeom prst="rect">
            <a:avLst/>
          </a:prstGeom>
          <a:noFill/>
        </p:spPr>
      </p:pic>
      <p:pic>
        <p:nvPicPr>
          <p:cNvPr id="43" name="Picture 4" descr="D:\Users\Secundaria\Downloads\download (7)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429388" y="0"/>
            <a:ext cx="2714612" cy="2035959"/>
          </a:xfrm>
          <a:prstGeom prst="rect">
            <a:avLst/>
          </a:prstGeom>
          <a:noFill/>
        </p:spPr>
      </p:pic>
      <p:pic>
        <p:nvPicPr>
          <p:cNvPr id="8" name="Picture 2" descr="D:\Users\Secundaria\Downloads\download (7)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00">
    <p:newsflash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4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1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1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600"/>
                            </p:stCondLst>
                            <p:childTnLst>
                              <p:par>
                                <p:cTn id="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"/>
                            </p:stCondLst>
                            <p:childTnLst>
                              <p:par>
                                <p:cTn id="98" presetID="35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600"/>
                            </p:stCondLst>
                            <p:childTnLst>
                              <p:par>
                                <p:cTn id="105" presetID="19" presetClass="entr" presetSubtype="1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8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51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10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100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100"/>
                            </p:stCondLst>
                            <p:childTnLst>
                              <p:par>
                                <p:cTn id="137" presetID="48" presetClass="entr" presetSubtype="0" accel="50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4" presetID="54" presetClass="entr" presetSubtype="0" accel="100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1100"/>
                            </p:stCondLst>
                            <p:childTnLst>
                              <p:par>
                                <p:cTn id="158" presetID="21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0" dur="9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34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200"/>
                            </p:stCondLst>
                            <p:childTnLst>
                              <p:par>
                                <p:cTn id="166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400"/>
                            </p:stCondLst>
                            <p:childTnLst>
                              <p:par>
                                <p:cTn id="170" presetID="21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800"/>
                            </p:stCondLst>
                            <p:childTnLst>
                              <p:par>
                                <p:cTn id="174" presetID="16" presetClass="entr" presetSubtype="2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8" presetID="18" presetClass="entr" presetSubtype="1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9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2600"/>
                            </p:stCondLst>
                            <p:childTnLst>
                              <p:par>
                                <p:cTn id="182" presetID="3" presetClass="entr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1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4600"/>
                            </p:stCondLst>
                            <p:childTnLst>
                              <p:par>
                                <p:cTn id="186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71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100"/>
                            </p:stCondLst>
                            <p:childTnLst>
                              <p:par>
                                <p:cTn id="193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7900"/>
                            </p:stCondLst>
                            <p:childTnLst>
                              <p:par>
                                <p:cTn id="1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8400"/>
                            </p:stCondLst>
                            <p:childTnLst>
                              <p:par>
                                <p:cTn id="205" presetID="50" presetClass="entr" presetSubtype="0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10" grpId="1" animBg="1"/>
      <p:bldP spid="11" grpId="0" animBg="1"/>
      <p:bldP spid="12" grpId="0" animBg="1"/>
      <p:bldP spid="24" grpId="0" animBg="1"/>
      <p:bldP spid="25" grpId="0" animBg="1"/>
      <p:bldP spid="26" grpId="0" animBg="1"/>
      <p:bldP spid="38" grpId="0" animBg="1"/>
      <p:bldP spid="39" grpId="0" animBg="1"/>
      <p:bldP spid="40" grpId="0" animBg="1"/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156</Words>
  <Application>Microsoft Office PowerPoint</Application>
  <PresentationFormat>Presentación en pantalla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</dc:title>
  <dc:creator>Secundaria</dc:creator>
  <cp:lastModifiedBy>Secundaria</cp:lastModifiedBy>
  <cp:revision>61</cp:revision>
  <dcterms:created xsi:type="dcterms:W3CDTF">2022-10-31T20:01:41Z</dcterms:created>
  <dcterms:modified xsi:type="dcterms:W3CDTF">2022-11-17T18:36:24Z</dcterms:modified>
</cp:coreProperties>
</file>