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6" r:id="rId2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488" y="-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AED2F6-0954-4631-90B6-8843BE195AA6}" type="datetimeFigureOut">
              <a:rPr lang="es-AR" smtClean="0"/>
              <a:t>17/11/2022</a:t>
            </a:fld>
            <a:endParaRPr lang="es-AR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FA314B-7049-49E8-81C5-27B3747B03D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24312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A314B-7049-49E8-81C5-27B3747B03D6}" type="slidenum">
              <a:rPr lang="es-AR" smtClean="0"/>
              <a:t>1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39614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B77303B5-F084-467A-970A-C661FB25B3BA}" type="datetimeFigureOut">
              <a:rPr lang="es-AR" smtClean="0"/>
              <a:t>17/11/2022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CCF5F-278E-47CC-A1D1-43E965F7ED04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303B5-F084-467A-970A-C661FB25B3BA}" type="datetimeFigureOut">
              <a:rPr lang="es-AR" smtClean="0"/>
              <a:t>17/11/2022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CCF5F-278E-47CC-A1D1-43E965F7ED04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303B5-F084-467A-970A-C661FB25B3BA}" type="datetimeFigureOut">
              <a:rPr lang="es-AR" smtClean="0"/>
              <a:t>17/11/2022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CCF5F-278E-47CC-A1D1-43E965F7ED04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303B5-F084-467A-970A-C661FB25B3BA}" type="datetimeFigureOut">
              <a:rPr lang="es-AR" smtClean="0"/>
              <a:t>17/11/2022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CCF5F-278E-47CC-A1D1-43E965F7ED04}" type="slidenum">
              <a:rPr lang="es-AR" smtClean="0"/>
              <a:t>‹Nº›</a:t>
            </a:fld>
            <a:endParaRPr lang="es-AR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303B5-F084-467A-970A-C661FB25B3BA}" type="datetimeFigureOut">
              <a:rPr lang="es-AR" smtClean="0"/>
              <a:t>17/11/2022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CCF5F-278E-47CC-A1D1-43E965F7ED04}" type="slidenum">
              <a:rPr lang="es-AR" smtClean="0"/>
              <a:t>‹Nº›</a:t>
            </a:fld>
            <a:endParaRPr lang="es-AR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303B5-F084-467A-970A-C661FB25B3BA}" type="datetimeFigureOut">
              <a:rPr lang="es-AR" smtClean="0"/>
              <a:t>17/11/2022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CCF5F-278E-47CC-A1D1-43E965F7ED04}" type="slidenum">
              <a:rPr lang="es-AR" smtClean="0"/>
              <a:t>‹Nº›</a:t>
            </a:fld>
            <a:endParaRPr lang="es-AR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303B5-F084-467A-970A-C661FB25B3BA}" type="datetimeFigureOut">
              <a:rPr lang="es-AR" smtClean="0"/>
              <a:t>17/11/2022</a:t>
            </a:fld>
            <a:endParaRPr lang="es-A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CCF5F-278E-47CC-A1D1-43E965F7ED04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303B5-F084-467A-970A-C661FB25B3BA}" type="datetimeFigureOut">
              <a:rPr lang="es-AR" smtClean="0"/>
              <a:t>17/11/2022</a:t>
            </a:fld>
            <a:endParaRPr lang="es-A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CCF5F-278E-47CC-A1D1-43E965F7ED04}" type="slidenum">
              <a:rPr lang="es-AR" smtClean="0"/>
              <a:t>‹Nº›</a:t>
            </a:fld>
            <a:endParaRPr lang="es-AR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303B5-F084-467A-970A-C661FB25B3BA}" type="datetimeFigureOut">
              <a:rPr lang="es-AR" smtClean="0"/>
              <a:t>17/11/2022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CCF5F-278E-47CC-A1D1-43E965F7ED04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303B5-F084-467A-970A-C661FB25B3BA}" type="datetimeFigureOut">
              <a:rPr lang="es-AR" smtClean="0"/>
              <a:t>17/11/2022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CCF5F-278E-47CC-A1D1-43E965F7ED04}" type="slidenum">
              <a:rPr lang="es-AR" smtClean="0"/>
              <a:t>‹Nº›</a:t>
            </a:fld>
            <a:endParaRPr lang="es-A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303B5-F084-467A-970A-C661FB25B3BA}" type="datetimeFigureOut">
              <a:rPr lang="es-AR" smtClean="0"/>
              <a:t>17/11/2022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CCF5F-278E-47CC-A1D1-43E965F7ED04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B77303B5-F084-467A-970A-C661FB25B3BA}" type="datetimeFigureOut">
              <a:rPr lang="es-AR" smtClean="0"/>
              <a:t>17/11/2022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C7DCCF5F-278E-47CC-A1D1-43E965F7ED04}" type="slidenum">
              <a:rPr lang="es-AR" smtClean="0"/>
              <a:t>‹Nº›</a:t>
            </a:fld>
            <a:endParaRPr lang="es-A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2.jpg"/><Relationship Id="rId18" Type="http://schemas.openxmlformats.org/officeDocument/2006/relationships/image" Target="../media/image17.gif"/><Relationship Id="rId26" Type="http://schemas.openxmlformats.org/officeDocument/2006/relationships/image" Target="../media/image25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0.jpg"/><Relationship Id="rId7" Type="http://schemas.openxmlformats.org/officeDocument/2006/relationships/image" Target="../media/image6.gif"/><Relationship Id="rId12" Type="http://schemas.openxmlformats.org/officeDocument/2006/relationships/image" Target="../media/image11.jpg"/><Relationship Id="rId17" Type="http://schemas.openxmlformats.org/officeDocument/2006/relationships/image" Target="../media/image16.gif"/><Relationship Id="rId25" Type="http://schemas.openxmlformats.org/officeDocument/2006/relationships/image" Target="../media/image24.png"/><Relationship Id="rId2" Type="http://schemas.openxmlformats.org/officeDocument/2006/relationships/audio" Target="../media/media1.mp3"/><Relationship Id="rId16" Type="http://schemas.openxmlformats.org/officeDocument/2006/relationships/image" Target="../media/image15.jpg"/><Relationship Id="rId20" Type="http://schemas.openxmlformats.org/officeDocument/2006/relationships/image" Target="../media/image19.jpg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jp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jpg"/><Relationship Id="rId23" Type="http://schemas.openxmlformats.org/officeDocument/2006/relationships/image" Target="../media/image22.png"/><Relationship Id="rId10" Type="http://schemas.openxmlformats.org/officeDocument/2006/relationships/image" Target="../media/image9.jpg"/><Relationship Id="rId19" Type="http://schemas.openxmlformats.org/officeDocument/2006/relationships/image" Target="../media/image18.jp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gif"/><Relationship Id="rId14" Type="http://schemas.openxmlformats.org/officeDocument/2006/relationships/image" Target="../media/image13.jpg"/><Relationship Id="rId22" Type="http://schemas.openxmlformats.org/officeDocument/2006/relationships/image" Target="../media/image21.gif"/><Relationship Id="rId27" Type="http://schemas.openxmlformats.org/officeDocument/2006/relationships/image" Target="../media/image2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547665" y="764704"/>
            <a:ext cx="7573918" cy="1470025"/>
          </a:xfrm>
        </p:spPr>
        <p:txBody>
          <a:bodyPr/>
          <a:lstStyle/>
          <a:p>
            <a:r>
              <a:rPr lang="es-AR" dirty="0" smtClean="0"/>
              <a:t>TALLERES DE MINERIA</a:t>
            </a:r>
            <a:endParaRPr lang="es-AR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734460" y="2249163"/>
            <a:ext cx="6400800" cy="2153282"/>
          </a:xfrm>
        </p:spPr>
        <p:txBody>
          <a:bodyPr>
            <a:normAutofit/>
          </a:bodyPr>
          <a:lstStyle/>
          <a:p>
            <a:r>
              <a:rPr lang="es-AR" dirty="0" smtClean="0">
                <a:solidFill>
                  <a:schemeClr val="tx1"/>
                </a:solidFill>
              </a:rPr>
              <a:t>Profe: Andrea Gómez</a:t>
            </a:r>
          </a:p>
          <a:p>
            <a:r>
              <a:rPr lang="es-AR" dirty="0" smtClean="0">
                <a:solidFill>
                  <a:schemeClr val="tx1"/>
                </a:solidFill>
              </a:rPr>
              <a:t>ALUMNO: Tomas Saavedra  </a:t>
            </a:r>
          </a:p>
          <a:p>
            <a:r>
              <a:rPr lang="es-AR" dirty="0" smtClean="0">
                <a:solidFill>
                  <a:schemeClr val="tx1"/>
                </a:solidFill>
              </a:rPr>
              <a:t>Curso:1°A</a:t>
            </a:r>
          </a:p>
          <a:p>
            <a:r>
              <a:rPr lang="es-AR" dirty="0" smtClean="0">
                <a:solidFill>
                  <a:schemeClr val="tx1"/>
                </a:solidFill>
              </a:rPr>
              <a:t>Año:2022</a:t>
            </a:r>
            <a:endParaRPr lang="es-AR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0" y="905057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72923"/>
            <a:ext cx="4421510" cy="248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627" y="4372923"/>
            <a:ext cx="4750373" cy="2488200"/>
          </a:xfrm>
          <a:prstGeom prst="rect">
            <a:avLst/>
          </a:prstGeom>
        </p:spPr>
      </p:pic>
      <p:sp>
        <p:nvSpPr>
          <p:cNvPr id="11" name="10 Rectángulo"/>
          <p:cNvSpPr/>
          <p:nvPr/>
        </p:nvSpPr>
        <p:spPr>
          <a:xfrm>
            <a:off x="-8836" y="-99393"/>
            <a:ext cx="9172811" cy="6957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3600" dirty="0" smtClean="0">
                <a:solidFill>
                  <a:schemeClr val="tx1"/>
                </a:solidFill>
              </a:rPr>
              <a:t>HERRAMIENTAS UNIVERSALES</a:t>
            </a:r>
          </a:p>
          <a:p>
            <a:pPr algn="ctr"/>
            <a:endParaRPr lang="es-AR" sz="3600" dirty="0" smtClean="0">
              <a:solidFill>
                <a:schemeClr val="tx1"/>
              </a:solidFill>
            </a:endParaRPr>
          </a:p>
          <a:p>
            <a:pPr algn="ctr"/>
            <a:r>
              <a:rPr lang="es-AR" sz="3600" dirty="0" smtClean="0">
                <a:solidFill>
                  <a:schemeClr val="tx1"/>
                </a:solidFill>
              </a:rPr>
              <a:t>PROFESOR:MATIAS ARIZA</a:t>
            </a:r>
            <a:endParaRPr lang="es-AR" sz="3600" dirty="0">
              <a:solidFill>
                <a:schemeClr val="tx1"/>
              </a:solidFill>
            </a:endParaRPr>
          </a:p>
          <a:p>
            <a:pPr algn="ctr"/>
            <a:r>
              <a:rPr lang="es-AR" sz="2800" dirty="0" smtClean="0">
                <a:solidFill>
                  <a:schemeClr val="tx1"/>
                </a:solidFill>
              </a:rPr>
              <a:t>Herramienta </a:t>
            </a:r>
            <a:r>
              <a:rPr lang="es-AR" sz="2800" dirty="0">
                <a:solidFill>
                  <a:schemeClr val="tx1"/>
                </a:solidFill>
              </a:rPr>
              <a:t>U</a:t>
            </a:r>
            <a:r>
              <a:rPr lang="es-AR" sz="2800" dirty="0" smtClean="0">
                <a:solidFill>
                  <a:schemeClr val="tx1"/>
                </a:solidFill>
              </a:rPr>
              <a:t>niversales es un tipo de aprender </a:t>
            </a:r>
          </a:p>
          <a:p>
            <a:pPr algn="ctr"/>
            <a:r>
              <a:rPr lang="es-AR" sz="2800" dirty="0" smtClean="0">
                <a:solidFill>
                  <a:schemeClr val="tx1"/>
                </a:solidFill>
              </a:rPr>
              <a:t>Sobre herramientas y su utilidad su posición. </a:t>
            </a:r>
          </a:p>
          <a:p>
            <a:pPr algn="ctr"/>
            <a:r>
              <a:rPr lang="es-AR" sz="2800" dirty="0">
                <a:solidFill>
                  <a:schemeClr val="tx1"/>
                </a:solidFill>
              </a:rPr>
              <a:t>L</a:t>
            </a:r>
            <a:r>
              <a:rPr lang="es-AR" sz="2800" dirty="0" smtClean="0">
                <a:solidFill>
                  <a:schemeClr val="tx1"/>
                </a:solidFill>
              </a:rPr>
              <a:t>as herramientas que se utilizan son </a:t>
            </a:r>
          </a:p>
          <a:p>
            <a:pPr algn="ctr"/>
            <a:r>
              <a:rPr lang="es-AR" sz="2800" dirty="0" smtClean="0">
                <a:solidFill>
                  <a:schemeClr val="tx1"/>
                </a:solidFill>
              </a:rPr>
              <a:t>El martillo,pinza,abrasaderas</a:t>
            </a:r>
          </a:p>
          <a:p>
            <a:pPr algn="ctr"/>
            <a:r>
              <a:rPr lang="es-AR" sz="2800" dirty="0" smtClean="0">
                <a:solidFill>
                  <a:schemeClr val="tx1"/>
                </a:solidFill>
              </a:rPr>
              <a:t> y muchas mas. Estos son los alumnos y sus trabajos </a:t>
            </a:r>
          </a:p>
          <a:p>
            <a:pPr algn="ctr"/>
            <a:endParaRPr lang="es-AR" sz="2800" dirty="0" smtClean="0">
              <a:solidFill>
                <a:schemeClr val="tx1"/>
              </a:solidFill>
            </a:endParaRPr>
          </a:p>
          <a:p>
            <a:pPr algn="ctr"/>
            <a:endParaRPr lang="es-AR" sz="3600" dirty="0">
              <a:solidFill>
                <a:schemeClr val="tx1"/>
              </a:solidFill>
            </a:endParaRPr>
          </a:p>
          <a:p>
            <a:pPr algn="ctr"/>
            <a:endParaRPr lang="es-AR" sz="3600" dirty="0" smtClean="0">
              <a:solidFill>
                <a:schemeClr val="tx1"/>
              </a:solidFill>
            </a:endParaRPr>
          </a:p>
          <a:p>
            <a:pPr algn="ctr"/>
            <a:endParaRPr lang="es-AR" sz="3600" dirty="0">
              <a:solidFill>
                <a:schemeClr val="tx1"/>
              </a:solidFill>
            </a:endParaRPr>
          </a:p>
          <a:p>
            <a:pPr algn="ctr"/>
            <a:endParaRPr lang="es-AR" sz="3600" dirty="0" smtClean="0">
              <a:solidFill>
                <a:schemeClr val="tx1"/>
              </a:solidFill>
            </a:endParaRPr>
          </a:p>
          <a:p>
            <a:pPr algn="ctr"/>
            <a:r>
              <a:rPr lang="es-AR" sz="3600" dirty="0" smtClean="0">
                <a:solidFill>
                  <a:schemeClr val="tx1"/>
                </a:solidFill>
              </a:rPr>
              <a:t> </a:t>
            </a:r>
            <a:endParaRPr lang="es-AR" sz="3600" dirty="0">
              <a:solidFill>
                <a:schemeClr val="tx1"/>
              </a:solidFill>
            </a:endParaRPr>
          </a:p>
        </p:txBody>
      </p:sp>
      <p:pic>
        <p:nvPicPr>
          <p:cNvPr id="12" name="11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149080"/>
            <a:ext cx="2436490" cy="2436490"/>
          </a:xfrm>
          <a:prstGeom prst="rect">
            <a:avLst/>
          </a:prstGeom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978" y="4133234"/>
            <a:ext cx="4743450" cy="2667000"/>
          </a:xfrm>
          <a:prstGeom prst="rect">
            <a:avLst/>
          </a:prstGeom>
        </p:spPr>
      </p:pic>
      <p:pic>
        <p:nvPicPr>
          <p:cNvPr id="17" name="16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95" y="-99393"/>
            <a:ext cx="9148695" cy="6960515"/>
          </a:xfrm>
          <a:prstGeom prst="rect">
            <a:avLst/>
          </a:prstGeom>
        </p:spPr>
      </p:pic>
      <p:pic>
        <p:nvPicPr>
          <p:cNvPr id="18" name="17 Imagen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95" y="-99393"/>
            <a:ext cx="9148695" cy="6957393"/>
          </a:xfrm>
          <a:prstGeom prst="rect">
            <a:avLst/>
          </a:prstGeom>
        </p:spPr>
      </p:pic>
      <p:pic>
        <p:nvPicPr>
          <p:cNvPr id="19" name="18 Imagen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0" y="-99393"/>
            <a:ext cx="9128720" cy="6903822"/>
          </a:xfrm>
          <a:prstGeom prst="rect">
            <a:avLst/>
          </a:prstGeom>
        </p:spPr>
      </p:pic>
      <p:pic>
        <p:nvPicPr>
          <p:cNvPr id="22" name="21 Imagen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3"/>
            <a:ext cx="9144000" cy="6957393"/>
          </a:xfrm>
          <a:prstGeom prst="rect">
            <a:avLst/>
          </a:prstGeom>
        </p:spPr>
      </p:pic>
      <p:pic>
        <p:nvPicPr>
          <p:cNvPr id="23" name="22 Imagen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4" y="-99393"/>
            <a:ext cx="9136359" cy="6951663"/>
          </a:xfrm>
          <a:prstGeom prst="rect">
            <a:avLst/>
          </a:prstGeom>
        </p:spPr>
      </p:pic>
      <p:sp>
        <p:nvSpPr>
          <p:cNvPr id="24" name="23 Rectángulo"/>
          <p:cNvSpPr/>
          <p:nvPr/>
        </p:nvSpPr>
        <p:spPr>
          <a:xfrm>
            <a:off x="19974" y="-99393"/>
            <a:ext cx="9139305" cy="695034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4400" dirty="0" smtClean="0">
                <a:solidFill>
                  <a:schemeClr val="tx1"/>
                </a:solidFill>
              </a:rPr>
              <a:t>INFORMATICA</a:t>
            </a:r>
          </a:p>
          <a:p>
            <a:pPr algn="ctr"/>
            <a:endParaRPr lang="es-AR" sz="3200" dirty="0">
              <a:solidFill>
                <a:schemeClr val="tx1"/>
              </a:solidFill>
            </a:endParaRPr>
          </a:p>
          <a:p>
            <a:pPr algn="ctr"/>
            <a:r>
              <a:rPr lang="es-AR" sz="3200" dirty="0" smtClean="0">
                <a:solidFill>
                  <a:schemeClr val="tx1"/>
                </a:solidFill>
              </a:rPr>
              <a:t>PROFE: ANDREA GOMEZ</a:t>
            </a:r>
          </a:p>
          <a:p>
            <a:pPr algn="ctr"/>
            <a:endParaRPr lang="es-AR" sz="6000" dirty="0">
              <a:solidFill>
                <a:schemeClr val="tx1"/>
              </a:solidFill>
            </a:endParaRPr>
          </a:p>
          <a:p>
            <a:pPr algn="ctr"/>
            <a:r>
              <a:rPr lang="es-AR" sz="2800" dirty="0" smtClean="0">
                <a:solidFill>
                  <a:schemeClr val="tx1"/>
                </a:solidFill>
              </a:rPr>
              <a:t>Informática se trata de aprender de información sobre todos los</a:t>
            </a:r>
          </a:p>
          <a:p>
            <a:pPr algn="ctr"/>
            <a:r>
              <a:rPr lang="es-AR" sz="2800" dirty="0" smtClean="0">
                <a:solidFill>
                  <a:schemeClr val="tx1"/>
                </a:solidFill>
              </a:rPr>
              <a:t> instrumentos que conforman toda la computadora y demás  </a:t>
            </a:r>
            <a:endParaRPr lang="es-AR" sz="2800" dirty="0">
              <a:solidFill>
                <a:schemeClr val="tx1"/>
              </a:solidFill>
            </a:endParaRPr>
          </a:p>
        </p:txBody>
      </p:sp>
      <p:pic>
        <p:nvPicPr>
          <p:cNvPr id="25" name="24 Imagen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4" y="-113249"/>
            <a:ext cx="9166641" cy="6974372"/>
          </a:xfrm>
          <a:prstGeom prst="rect">
            <a:avLst/>
          </a:prstGeom>
        </p:spPr>
      </p:pic>
      <p:pic>
        <p:nvPicPr>
          <p:cNvPr id="26" name="25 Imagen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4" y="-86836"/>
            <a:ext cx="9136357" cy="6951482"/>
          </a:xfrm>
          <a:prstGeom prst="rect">
            <a:avLst/>
          </a:prstGeom>
        </p:spPr>
      </p:pic>
      <p:sp>
        <p:nvSpPr>
          <p:cNvPr id="1028" name="1027 Rectángulo"/>
          <p:cNvSpPr/>
          <p:nvPr/>
        </p:nvSpPr>
        <p:spPr>
          <a:xfrm>
            <a:off x="19974" y="-74385"/>
            <a:ext cx="9144001" cy="69390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4800" dirty="0" smtClean="0">
                <a:solidFill>
                  <a:schemeClr val="tx1"/>
                </a:solidFill>
              </a:rPr>
              <a:t>ROBOTICA</a:t>
            </a:r>
          </a:p>
          <a:p>
            <a:pPr algn="ctr"/>
            <a:endParaRPr lang="es-AR" sz="4800" dirty="0">
              <a:solidFill>
                <a:schemeClr val="tx1"/>
              </a:solidFill>
            </a:endParaRPr>
          </a:p>
          <a:p>
            <a:pPr algn="ctr"/>
            <a:endParaRPr lang="es-AR" sz="4800" dirty="0">
              <a:solidFill>
                <a:schemeClr val="tx1"/>
              </a:solidFill>
            </a:endParaRPr>
          </a:p>
          <a:p>
            <a:pPr algn="ctr"/>
            <a:r>
              <a:rPr lang="es-AR" sz="4000" dirty="0">
                <a:solidFill>
                  <a:schemeClr val="tx1"/>
                </a:solidFill>
              </a:rPr>
              <a:t>La robótica es la ciencia que se ocupa del estudio de la programación y la mecánica de los robots y está relacionada con campos tan variados como la informática, la electrónica, la nanotecnología y la ingeniería.</a:t>
            </a:r>
            <a:endParaRPr lang="es-AR" sz="4000" dirty="0" smtClean="0">
              <a:solidFill>
                <a:schemeClr val="tx1"/>
              </a:solidFill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08" y="0"/>
            <a:ext cx="2000250" cy="2423905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703" y="0"/>
            <a:ext cx="2667000" cy="2667000"/>
          </a:xfrm>
          <a:prstGeom prst="rect">
            <a:avLst/>
          </a:prstGeom>
        </p:spPr>
      </p:pic>
      <p:pic>
        <p:nvPicPr>
          <p:cNvPr id="14" name="13 Imagen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0" y="-81044"/>
            <a:ext cx="9119882" cy="6939044"/>
          </a:xfrm>
          <a:prstGeom prst="rect">
            <a:avLst/>
          </a:prstGeom>
        </p:spPr>
      </p:pic>
      <p:pic>
        <p:nvPicPr>
          <p:cNvPr id="15" name="14 Imagen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478" y="-113249"/>
            <a:ext cx="9126609" cy="6977895"/>
          </a:xfrm>
          <a:prstGeom prst="rect">
            <a:avLst/>
          </a:prstGeom>
        </p:spPr>
      </p:pic>
      <p:sp>
        <p:nvSpPr>
          <p:cNvPr id="16" name="15 Rectángulo"/>
          <p:cNvSpPr/>
          <p:nvPr/>
        </p:nvSpPr>
        <p:spPr>
          <a:xfrm>
            <a:off x="-63478" y="-86836"/>
            <a:ext cx="9227453" cy="695148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4800" dirty="0" smtClean="0">
                <a:solidFill>
                  <a:schemeClr val="tx1"/>
                </a:solidFill>
              </a:rPr>
              <a:t>PALEONTOLOGIA</a:t>
            </a:r>
          </a:p>
          <a:p>
            <a:pPr algn="ctr"/>
            <a:endParaRPr lang="es-AR" sz="4800" dirty="0" smtClean="0">
              <a:solidFill>
                <a:schemeClr val="tx1"/>
              </a:solidFill>
            </a:endParaRPr>
          </a:p>
          <a:p>
            <a:pPr algn="ctr"/>
            <a:r>
              <a:rPr lang="es-AR" sz="3200" dirty="0">
                <a:solidFill>
                  <a:schemeClr val="tx1"/>
                </a:solidFill>
              </a:rPr>
              <a:t>La paleontología es la ciencia natural que estudia e interpreta el pasado de la vida sobre la Tierra a través de los fósiles.​ Se encuadra dentro de las ciencias naturales, posee un cuerpo de doctrina propio y comparte fundamentos y métodos con la geología y la biología con las que se integra estrechamente.</a:t>
            </a:r>
          </a:p>
          <a:p>
            <a:pPr algn="ctr"/>
            <a:endParaRPr lang="es-AR" sz="4800" dirty="0" smtClean="0">
              <a:solidFill>
                <a:schemeClr val="tx1"/>
              </a:solidFill>
            </a:endParaRPr>
          </a:p>
          <a:p>
            <a:pPr algn="ctr"/>
            <a:endParaRPr lang="es-AR" sz="4800" dirty="0">
              <a:solidFill>
                <a:schemeClr val="tx1"/>
              </a:solidFill>
            </a:endParaRPr>
          </a:p>
        </p:txBody>
      </p:sp>
      <p:pic>
        <p:nvPicPr>
          <p:cNvPr id="21" name="20 Imagen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11" y="-60107"/>
            <a:ext cx="9219810" cy="6899627"/>
          </a:xfrm>
          <a:prstGeom prst="rect">
            <a:avLst/>
          </a:prstGeom>
        </p:spPr>
      </p:pic>
      <p:sp>
        <p:nvSpPr>
          <p:cNvPr id="29" name="28 Rectángulo"/>
          <p:cNvSpPr/>
          <p:nvPr/>
        </p:nvSpPr>
        <p:spPr>
          <a:xfrm>
            <a:off x="-63478" y="-133743"/>
            <a:ext cx="9263745" cy="695113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4800" dirty="0" smtClean="0">
                <a:solidFill>
                  <a:schemeClr val="tx1"/>
                </a:solidFill>
              </a:rPr>
              <a:t>ELECTRICIDAD</a:t>
            </a:r>
          </a:p>
          <a:p>
            <a:pPr algn="ctr"/>
            <a:r>
              <a:rPr lang="es-AR" sz="4800" dirty="0" smtClean="0">
                <a:solidFill>
                  <a:schemeClr val="tx1"/>
                </a:solidFill>
              </a:rPr>
              <a:t>PROFE : ROBERTO MAS </a:t>
            </a:r>
          </a:p>
          <a:p>
            <a:pPr algn="ctr"/>
            <a:r>
              <a:rPr lang="es-AR" sz="3200" dirty="0" smtClean="0">
                <a:solidFill>
                  <a:schemeClr val="tx1"/>
                </a:solidFill>
              </a:rPr>
              <a:t>LA ELECTRICIDAD SE TRATA DE ESTUDIAR LOS EMPALMES,Y DE SABER SOBRE LA ELECTICIDAD</a:t>
            </a:r>
          </a:p>
          <a:p>
            <a:pPr algn="ctr"/>
            <a:r>
              <a:rPr lang="es-AR" sz="3200" dirty="0" smtClean="0">
                <a:solidFill>
                  <a:schemeClr val="tx1"/>
                </a:solidFill>
              </a:rPr>
              <a:t>Y MUCHO MAS ETC.</a:t>
            </a:r>
          </a:p>
        </p:txBody>
      </p:sp>
      <p:pic>
        <p:nvPicPr>
          <p:cNvPr id="30" name="29 Imagen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540" y="-133743"/>
            <a:ext cx="2071695" cy="2557648"/>
          </a:xfrm>
          <a:prstGeom prst="rect">
            <a:avLst/>
          </a:prstGeom>
        </p:spPr>
      </p:pic>
      <p:pic>
        <p:nvPicPr>
          <p:cNvPr id="4" name="y2mate.com - Angry Birds Cancion Original H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62744" y="-133743"/>
            <a:ext cx="609600" cy="6096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479" y="-133743"/>
            <a:ext cx="9263745" cy="6998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479" y="-133743"/>
            <a:ext cx="9276678" cy="6998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479" y="-133743"/>
            <a:ext cx="9276678" cy="6998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19 Rectángulo"/>
          <p:cNvSpPr/>
          <p:nvPr/>
        </p:nvSpPr>
        <p:spPr>
          <a:xfrm>
            <a:off x="-35045" y="-119896"/>
            <a:ext cx="9276678" cy="697789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800" dirty="0" smtClean="0"/>
              <a:t>BUENO ESTO FUE TODO </a:t>
            </a:r>
            <a:r>
              <a:rPr lang="es-AR" sz="2800" smtClean="0"/>
              <a:t>LOS </a:t>
            </a:r>
            <a:r>
              <a:rPr lang="es-AR" sz="2800" smtClean="0"/>
              <a:t>TALLERES </a:t>
            </a:r>
            <a:r>
              <a:rPr lang="es-AR" sz="2800" smtClean="0"/>
              <a:t>DE </a:t>
            </a:r>
            <a:r>
              <a:rPr lang="es-AR" sz="2800" smtClean="0"/>
              <a:t>MINERIA</a:t>
            </a:r>
            <a:endParaRPr lang="es-AR" sz="2800" dirty="0"/>
          </a:p>
        </p:txBody>
      </p:sp>
      <p:pic>
        <p:nvPicPr>
          <p:cNvPr id="27" name="26 Imagen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292" y="4133234"/>
            <a:ext cx="20955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535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750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4" fill="hold" grpId="0" nodeType="click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4" fill="hold" nodeType="click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3" presetClass="entr" presetSubtype="16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5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1" presetClass="entr" presetSubtype="1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6" presetClass="entr" presetSubtype="0" fill="hold" grpId="0" nodeType="click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5" dur="682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1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11" grpId="0" animBg="1"/>
      <p:bldP spid="24" grpId="0" animBg="1"/>
      <p:bldP spid="1028" grpId="0" animBg="1"/>
      <p:bldP spid="16" grpId="0" animBg="1"/>
      <p:bldP spid="29" grpId="0" animBg="1"/>
      <p:bldP spid="20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lta costura">
  <a:themeElements>
    <a:clrScheme name="Alta costura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Etiqueta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lta costura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344</TotalTime>
  <Words>207</Words>
  <Application>Microsoft Office PowerPoint</Application>
  <PresentationFormat>Presentación en pantalla (4:3)</PresentationFormat>
  <Paragraphs>38</Paragraphs>
  <Slides>1</Slides>
  <Notes>1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2" baseType="lpstr">
      <vt:lpstr>Alta costura</vt:lpstr>
      <vt:lpstr>TALLERES DE MINERIA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LABORATORIO DE INFORMATICA</dc:title>
  <dc:creator>Secundaria</dc:creator>
  <cp:lastModifiedBy>Secundaria</cp:lastModifiedBy>
  <cp:revision>38</cp:revision>
  <dcterms:created xsi:type="dcterms:W3CDTF">2022-10-31T20:31:39Z</dcterms:created>
  <dcterms:modified xsi:type="dcterms:W3CDTF">2022-11-17T18:47:48Z</dcterms:modified>
</cp:coreProperties>
</file>