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cundaria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1-17T15:30:15.884" idx="1">
    <p:pos x="10" y="10"/>
    <p:text/>
  </p:cm>
  <p:cm authorId="0" dt="2022-11-17T15:30:19.378" idx="2">
    <p:pos x="146" y="146"/>
    <p:text/>
  </p:cm>
  <p:cm authorId="0" dt="2022-11-17T15:30:20.002" idx="3">
    <p:pos x="282" y="282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D445-8E25-4913-8CF7-B6C0012561A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DD12-AE7E-46F7-84CD-4A7B25F309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D445-8E25-4913-8CF7-B6C0012561A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DD12-AE7E-46F7-84CD-4A7B25F309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D445-8E25-4913-8CF7-B6C0012561A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DD12-AE7E-46F7-84CD-4A7B25F309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D445-8E25-4913-8CF7-B6C0012561A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DD12-AE7E-46F7-84CD-4A7B25F309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D445-8E25-4913-8CF7-B6C0012561A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DD12-AE7E-46F7-84CD-4A7B25F309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D445-8E25-4913-8CF7-B6C0012561A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DD12-AE7E-46F7-84CD-4A7B25F309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D445-8E25-4913-8CF7-B6C0012561A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DD12-AE7E-46F7-84CD-4A7B25F309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D445-8E25-4913-8CF7-B6C0012561A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DD12-AE7E-46F7-84CD-4A7B25F309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D445-8E25-4913-8CF7-B6C0012561A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DD12-AE7E-46F7-84CD-4A7B25F309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D445-8E25-4913-8CF7-B6C0012561A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DD12-AE7E-46F7-84CD-4A7B25F309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D445-8E25-4913-8CF7-B6C0012561A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DD12-AE7E-46F7-84CD-4A7B25F309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3D445-8E25-4913-8CF7-B6C0012561A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DD12-AE7E-46F7-84CD-4A7B25F309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comments" Target="../comments/comment1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Taller de </a:t>
            </a:r>
            <a:r>
              <a:rPr lang="es-AR" dirty="0" err="1" smtClean="0"/>
              <a:t>mineria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dirty="0" err="1" smtClean="0"/>
              <a:t>Alumno:Joshua</a:t>
            </a:r>
            <a:r>
              <a:rPr lang="es-AR" dirty="0" smtClean="0"/>
              <a:t> veragua</a:t>
            </a:r>
          </a:p>
          <a:p>
            <a:r>
              <a:rPr lang="es-AR" dirty="0" smtClean="0"/>
              <a:t>Año 2022</a:t>
            </a:r>
          </a:p>
          <a:p>
            <a:r>
              <a:rPr lang="es-AR" dirty="0" smtClean="0"/>
              <a:t>Curso 1ª</a:t>
            </a:r>
          </a:p>
          <a:p>
            <a:r>
              <a:rPr lang="es-AR" dirty="0" err="1" smtClean="0"/>
              <a:t>Profesora:Andrea</a:t>
            </a:r>
            <a:r>
              <a:rPr lang="es-AR" dirty="0" smtClean="0"/>
              <a:t> </a:t>
            </a:r>
            <a:r>
              <a:rPr lang="es-AR" dirty="0" err="1" smtClean="0"/>
              <a:t>gomez</a:t>
            </a:r>
            <a:endParaRPr lang="es-AR" dirty="0" smtClean="0"/>
          </a:p>
        </p:txBody>
      </p:sp>
      <p:sp>
        <p:nvSpPr>
          <p:cNvPr id="63490" name="AutoShape 2" descr="Colegio Del Prado SJ | Chimb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 </a:t>
            </a:r>
            <a:r>
              <a:rPr lang="es-AR" dirty="0" smtClean="0"/>
              <a:t> </a:t>
            </a:r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r>
              <a:rPr lang="es-AR" dirty="0" err="1" smtClean="0"/>
              <a:t>Profesora:Andrea</a:t>
            </a:r>
            <a:r>
              <a:rPr lang="es-AR" dirty="0"/>
              <a:t> </a:t>
            </a:r>
            <a:r>
              <a:rPr lang="es-AR" dirty="0" err="1" smtClean="0"/>
              <a:t>gomez</a:t>
            </a:r>
            <a:r>
              <a:rPr lang="es-AR" dirty="0" smtClean="0"/>
              <a:t>            </a:t>
            </a:r>
            <a:r>
              <a:rPr lang="es-AR" dirty="0" err="1" smtClean="0"/>
              <a:t>Alumno:joshua</a:t>
            </a:r>
            <a:r>
              <a:rPr lang="es-AR" dirty="0" smtClean="0"/>
              <a:t> veragua</a:t>
            </a:r>
            <a:endParaRPr lang="es-AR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1285852" y="428604"/>
            <a:ext cx="657229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/>
              <a:t>Taller de Herramientas Universales</a:t>
            </a:r>
            <a:endParaRPr lang="es-AR" sz="3200" dirty="0"/>
          </a:p>
        </p:txBody>
      </p:sp>
      <p:sp>
        <p:nvSpPr>
          <p:cNvPr id="17" name="16 Elipse"/>
          <p:cNvSpPr/>
          <p:nvPr/>
        </p:nvSpPr>
        <p:spPr>
          <a:xfrm>
            <a:off x="2071670" y="2071678"/>
            <a:ext cx="5214974" cy="3643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Se trata de aprender a usar las herramientas y hacer trabajos como muebles </a:t>
            </a:r>
            <a:endParaRPr lang="es-AR" dirty="0"/>
          </a:p>
        </p:txBody>
      </p:sp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357694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Users\Secundaria\Downloads\06655fb5-28af-4dc5-a73e-48a3b10ea3c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Users\Secundaria\Downloads\a5d63277-b59f-4ae7-a9bf-165017eef9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D:\Users\Secundaria\Downloads\a5d63277-b59f-4ae7-a9bf-165017eef97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D:\Users\Secundaria\Downloads\a5d63277-b59f-4ae7-a9bf-165017eef97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Decisión"/>
          <p:cNvSpPr/>
          <p:nvPr/>
        </p:nvSpPr>
        <p:spPr>
          <a:xfrm>
            <a:off x="785786" y="214290"/>
            <a:ext cx="7429552" cy="200026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/>
              <a:t>Taller laboratorio de </a:t>
            </a:r>
            <a:r>
              <a:rPr lang="es-AR" sz="3200" dirty="0" err="1" smtClean="0"/>
              <a:t>informatica</a:t>
            </a:r>
            <a:r>
              <a:rPr lang="es-AR" sz="3200" dirty="0" smtClean="0"/>
              <a:t> </a:t>
            </a:r>
            <a:endParaRPr lang="es-AR" sz="32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500034" y="6143644"/>
            <a:ext cx="821537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err="1" smtClean="0"/>
              <a:t>Profesora:Andrea</a:t>
            </a:r>
            <a:r>
              <a:rPr lang="es-AR" dirty="0" smtClean="0"/>
              <a:t> </a:t>
            </a:r>
            <a:r>
              <a:rPr lang="es-AR" dirty="0" err="1" smtClean="0"/>
              <a:t>gomez</a:t>
            </a:r>
            <a:endParaRPr lang="es-AR" dirty="0"/>
          </a:p>
        </p:txBody>
      </p:sp>
      <p:sp>
        <p:nvSpPr>
          <p:cNvPr id="20" name="19 Elipse"/>
          <p:cNvSpPr/>
          <p:nvPr/>
        </p:nvSpPr>
        <p:spPr>
          <a:xfrm>
            <a:off x="2428860" y="2500306"/>
            <a:ext cx="4286280" cy="3286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En el taller de </a:t>
            </a:r>
            <a:r>
              <a:rPr lang="es-AR" dirty="0" err="1" smtClean="0"/>
              <a:t>informatica</a:t>
            </a:r>
            <a:r>
              <a:rPr lang="es-AR" dirty="0" smtClean="0"/>
              <a:t> se aprende a usar </a:t>
            </a:r>
            <a:r>
              <a:rPr lang="es-AR" dirty="0" err="1" smtClean="0"/>
              <a:t>word,pawer</a:t>
            </a:r>
            <a:r>
              <a:rPr lang="es-AR" dirty="0" smtClean="0"/>
              <a:t> </a:t>
            </a:r>
            <a:r>
              <a:rPr lang="es-AR" dirty="0" err="1" smtClean="0"/>
              <a:t>point</a:t>
            </a:r>
            <a:r>
              <a:rPr lang="es-AR" dirty="0" smtClean="0"/>
              <a:t> entre otras aplicaciones</a:t>
            </a:r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Rectángulo redondeado"/>
          <p:cNvSpPr/>
          <p:nvPr/>
        </p:nvSpPr>
        <p:spPr>
          <a:xfrm>
            <a:off x="1643042" y="428604"/>
            <a:ext cx="628654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Taller de Electricidad</a:t>
            </a:r>
            <a:endParaRPr lang="es-AR" dirty="0"/>
          </a:p>
        </p:txBody>
      </p:sp>
      <p:sp>
        <p:nvSpPr>
          <p:cNvPr id="23" name="22 Redondear rectángulo de esquina del mismo lado"/>
          <p:cNvSpPr/>
          <p:nvPr/>
        </p:nvSpPr>
        <p:spPr>
          <a:xfrm>
            <a:off x="2714612" y="5572140"/>
            <a:ext cx="4643470" cy="64294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err="1" smtClean="0"/>
              <a:t>Profesor:Roberto</a:t>
            </a:r>
            <a:r>
              <a:rPr lang="es-AR" dirty="0" smtClean="0"/>
              <a:t> mas </a:t>
            </a:r>
            <a:endParaRPr lang="es-AR" dirty="0"/>
          </a:p>
        </p:txBody>
      </p:sp>
      <p:sp>
        <p:nvSpPr>
          <p:cNvPr id="24" name="23 Cinta perforada"/>
          <p:cNvSpPr/>
          <p:nvPr/>
        </p:nvSpPr>
        <p:spPr>
          <a:xfrm>
            <a:off x="3000364" y="2428868"/>
            <a:ext cx="4000528" cy="278608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En el taller de electricidad se aprende a conectar cables a hacer empalmes y hacer </a:t>
            </a:r>
            <a:r>
              <a:rPr lang="es-AR" dirty="0" err="1" smtClean="0"/>
              <a:t>um</a:t>
            </a:r>
            <a:r>
              <a:rPr lang="es-AR" dirty="0" smtClean="0"/>
              <a:t> circuito </a:t>
            </a:r>
            <a:r>
              <a:rPr lang="es-AR" dirty="0" err="1" smtClean="0"/>
              <a:t>electrico</a:t>
            </a:r>
            <a:endParaRPr lang="es-A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00024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29 Conector recto"/>
          <p:cNvCxnSpPr/>
          <p:nvPr/>
        </p:nvCxnSpPr>
        <p:spPr>
          <a:xfrm>
            <a:off x="857224" y="135729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 descr="D:\Users\Secundaria\Downloads\a3507ba0-34a8-4076-9a1e-c6f690fb2724.jpg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28 Imagen" descr="D:\Users\Secundaria\Downloads\8eac04e1-c5e0-48dd-afab-4c6a0d459595.jpg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30 Imagen" descr="D:\Users\Secundaria\Downloads\79cd92df-48e7-448d-aca8-d95e4953f004.jpg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32 Redondear rectángulo de esquina del mismo lado"/>
          <p:cNvSpPr/>
          <p:nvPr/>
        </p:nvSpPr>
        <p:spPr>
          <a:xfrm>
            <a:off x="1428728" y="785794"/>
            <a:ext cx="6786610" cy="100013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Taller de </a:t>
            </a:r>
            <a:r>
              <a:rPr lang="es-AR" dirty="0" err="1" smtClean="0"/>
              <a:t>paleontologia</a:t>
            </a:r>
            <a:endParaRPr lang="es-AR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1857356" y="2285992"/>
            <a:ext cx="6000792" cy="3929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Concentra los conocimientos más específicos sobre esas dos áreas, y da entrada al mundo de los restos fósiles, los primeros organismos unicelulares, los grandes dinosaurios y las estructuras geológicas que cuentan sobre el ambiente en el que vivió cada organismo</a:t>
            </a:r>
            <a:endParaRPr lang="es-AR" dirty="0"/>
          </a:p>
        </p:txBody>
      </p:sp>
      <p:pic>
        <p:nvPicPr>
          <p:cNvPr id="35" name="Picture 16" descr="D:\Users\Secundaria\Documents\Downloads\descarga (3)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2928926" cy="2214554"/>
          </a:xfrm>
          <a:prstGeom prst="rect">
            <a:avLst/>
          </a:prstGeom>
          <a:noFill/>
        </p:spPr>
      </p:pic>
      <p:sp>
        <p:nvSpPr>
          <p:cNvPr id="36" name="3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36 Rectángulo redondeado"/>
          <p:cNvSpPr/>
          <p:nvPr/>
        </p:nvSpPr>
        <p:spPr>
          <a:xfrm>
            <a:off x="2571736" y="428604"/>
            <a:ext cx="514353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Taller de </a:t>
            </a:r>
            <a:r>
              <a:rPr lang="es-AR" dirty="0" err="1" smtClean="0"/>
              <a:t>Robotica</a:t>
            </a: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38" name="Picture 4" descr="UNJu: CHARLA TALLER SOBRE ROBÓTICA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1071546"/>
            <a:ext cx="2381250" cy="1924051"/>
          </a:xfrm>
          <a:prstGeom prst="rect">
            <a:avLst/>
          </a:prstGeom>
          <a:noFill/>
        </p:spPr>
      </p:pic>
      <p:sp>
        <p:nvSpPr>
          <p:cNvPr id="39" name="38 Elipse"/>
          <p:cNvSpPr/>
          <p:nvPr/>
        </p:nvSpPr>
        <p:spPr>
          <a:xfrm>
            <a:off x="2714612" y="2285992"/>
            <a:ext cx="4500594" cy="3714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En un </a:t>
            </a:r>
            <a:r>
              <a:rPr lang="es-AR" b="1" dirty="0" smtClean="0"/>
              <a:t>taller de robótica</a:t>
            </a:r>
            <a:r>
              <a:rPr lang="es-AR" dirty="0" smtClean="0"/>
              <a:t> enseñamos a los niños a conocer los entresijos de cómo funcionan los </a:t>
            </a:r>
            <a:r>
              <a:rPr lang="es-AR" b="1" dirty="0" smtClean="0"/>
              <a:t>robots</a:t>
            </a:r>
            <a:r>
              <a:rPr lang="es-AR" dirty="0" smtClean="0"/>
              <a:t>. Pero además también aprenden a fijarse en las bases que los sustentan, adquiriendo una forma de pensar y de trabajar que será la que prime en el futuro.</a:t>
            </a:r>
            <a:endParaRPr lang="es-AR" dirty="0"/>
          </a:p>
        </p:txBody>
      </p:sp>
      <p:pic>
        <p:nvPicPr>
          <p:cNvPr id="7" name="Picture 2" descr="Robótica: Lanzan una competencia abierta y gratui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00892" y="4857760"/>
            <a:ext cx="2357454" cy="200024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3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1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 animBg="1"/>
      <p:bldP spid="15" grpId="0" animBg="1"/>
      <p:bldP spid="17" grpId="0" animBg="1"/>
      <p:bldP spid="16" grpId="0" animBg="1"/>
      <p:bldP spid="18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127</Words>
  <Application>Microsoft Office PowerPoint</Application>
  <PresentationFormat>Presentación en pantalla (4:3)</PresentationFormat>
  <Paragraphs>39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 de mineria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Herramientas Universales</dc:title>
  <dc:creator>Secundaria</dc:creator>
  <cp:lastModifiedBy>Secundaria</cp:lastModifiedBy>
  <cp:revision>38</cp:revision>
  <dcterms:created xsi:type="dcterms:W3CDTF">2022-11-10T17:57:37Z</dcterms:created>
  <dcterms:modified xsi:type="dcterms:W3CDTF">2022-11-17T18:39:49Z</dcterms:modified>
</cp:coreProperties>
</file>