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s-A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90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036A15-C559-4D06-9AEA-A3A4F67647D1}" type="datetimeFigureOut">
              <a:rPr lang="es-AR" smtClean="0"/>
              <a:t>17/11/2022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105744-71D2-4692-9C4A-8A0236EBD7D5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5003155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036A15-C559-4D06-9AEA-A3A4F67647D1}" type="datetimeFigureOut">
              <a:rPr lang="es-AR" smtClean="0"/>
              <a:t>17/11/2022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105744-71D2-4692-9C4A-8A0236EBD7D5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748472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036A15-C559-4D06-9AEA-A3A4F67647D1}" type="datetimeFigureOut">
              <a:rPr lang="es-AR" smtClean="0"/>
              <a:t>17/11/2022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105744-71D2-4692-9C4A-8A0236EBD7D5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6033374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036A15-C559-4D06-9AEA-A3A4F67647D1}" type="datetimeFigureOut">
              <a:rPr lang="es-AR" smtClean="0"/>
              <a:t>17/11/2022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105744-71D2-4692-9C4A-8A0236EBD7D5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4832407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036A15-C559-4D06-9AEA-A3A4F67647D1}" type="datetimeFigureOut">
              <a:rPr lang="es-AR" smtClean="0"/>
              <a:t>17/11/2022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105744-71D2-4692-9C4A-8A0236EBD7D5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400521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036A15-C559-4D06-9AEA-A3A4F67647D1}" type="datetimeFigureOut">
              <a:rPr lang="es-AR" smtClean="0"/>
              <a:t>17/11/2022</a:t>
            </a:fld>
            <a:endParaRPr lang="es-AR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105744-71D2-4692-9C4A-8A0236EBD7D5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4221235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036A15-C559-4D06-9AEA-A3A4F67647D1}" type="datetimeFigureOut">
              <a:rPr lang="es-AR" smtClean="0"/>
              <a:t>17/11/2022</a:t>
            </a:fld>
            <a:endParaRPr lang="es-AR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105744-71D2-4692-9C4A-8A0236EBD7D5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9939301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036A15-C559-4D06-9AEA-A3A4F67647D1}" type="datetimeFigureOut">
              <a:rPr lang="es-AR" smtClean="0"/>
              <a:t>17/11/2022</a:t>
            </a:fld>
            <a:endParaRPr lang="es-AR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105744-71D2-4692-9C4A-8A0236EBD7D5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5942656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036A15-C559-4D06-9AEA-A3A4F67647D1}" type="datetimeFigureOut">
              <a:rPr lang="es-AR" smtClean="0"/>
              <a:t>17/11/2022</a:t>
            </a:fld>
            <a:endParaRPr lang="es-AR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105744-71D2-4692-9C4A-8A0236EBD7D5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5780590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036A15-C559-4D06-9AEA-A3A4F67647D1}" type="datetimeFigureOut">
              <a:rPr lang="es-AR" smtClean="0"/>
              <a:t>17/11/2022</a:t>
            </a:fld>
            <a:endParaRPr lang="es-AR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105744-71D2-4692-9C4A-8A0236EBD7D5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36075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AR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036A15-C559-4D06-9AEA-A3A4F67647D1}" type="datetimeFigureOut">
              <a:rPr lang="es-AR" smtClean="0"/>
              <a:t>17/11/2022</a:t>
            </a:fld>
            <a:endParaRPr lang="es-AR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105744-71D2-4692-9C4A-8A0236EBD7D5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9615507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036A15-C559-4D06-9AEA-A3A4F67647D1}" type="datetimeFigureOut">
              <a:rPr lang="es-AR" smtClean="0"/>
              <a:t>17/11/2022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105744-71D2-4692-9C4A-8A0236EBD7D5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401059191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A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gif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6" Type="http://schemas.openxmlformats.org/officeDocument/2006/relationships/image" Target="../media/image15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gif"/><Relationship Id="rId10" Type="http://schemas.openxmlformats.org/officeDocument/2006/relationships/image" Target="../media/image9.gif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2 Subtítulo"/>
          <p:cNvSpPr>
            <a:spLocks noGrp="1"/>
          </p:cNvSpPr>
          <p:nvPr>
            <p:ph type="subTitle" idx="1"/>
          </p:nvPr>
        </p:nvSpPr>
        <p:spPr>
          <a:xfrm>
            <a:off x="2627784" y="1700808"/>
            <a:ext cx="6400800" cy="1752600"/>
          </a:xfrm>
        </p:spPr>
        <p:txBody>
          <a:bodyPr>
            <a:normAutofit fontScale="85000" lnSpcReduction="20000"/>
          </a:bodyPr>
          <a:lstStyle/>
          <a:p>
            <a:r>
              <a:rPr lang="es-AR" dirty="0" smtClean="0"/>
              <a:t>ALUMNO:ARAYA GERONIMO</a:t>
            </a:r>
          </a:p>
          <a:p>
            <a:r>
              <a:rPr lang="es-AR" dirty="0" smtClean="0"/>
              <a:t>PROFESORA:ANDREA GOMEZ</a:t>
            </a:r>
          </a:p>
          <a:p>
            <a:r>
              <a:rPr lang="es-AR" dirty="0" smtClean="0"/>
              <a:t>CURSO:1ª</a:t>
            </a:r>
          </a:p>
          <a:p>
            <a:r>
              <a:rPr lang="es-AR" dirty="0" smtClean="0"/>
              <a:t>AÑO:2022</a:t>
            </a:r>
          </a:p>
        </p:txBody>
      </p:sp>
      <p:sp>
        <p:nvSpPr>
          <p:cNvPr id="7" name="6 Título"/>
          <p:cNvSpPr>
            <a:spLocks noGrp="1"/>
          </p:cNvSpPr>
          <p:nvPr>
            <p:ph type="ctrTitle"/>
          </p:nvPr>
        </p:nvSpPr>
        <p:spPr>
          <a:xfrm>
            <a:off x="1259632" y="188640"/>
            <a:ext cx="7772400" cy="1470025"/>
          </a:xfrm>
        </p:spPr>
        <p:txBody>
          <a:bodyPr/>
          <a:lstStyle/>
          <a:p>
            <a:r>
              <a:rPr lang="es-AR" dirty="0" smtClean="0"/>
              <a:t>TALLERES DE MINERIA</a:t>
            </a:r>
            <a:endParaRPr lang="es-AR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789040"/>
            <a:ext cx="2143125" cy="2143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14 Rectángulo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6" name="15 Rectángulo redondeado"/>
          <p:cNvSpPr/>
          <p:nvPr/>
        </p:nvSpPr>
        <p:spPr>
          <a:xfrm>
            <a:off x="1187624" y="354685"/>
            <a:ext cx="7272808" cy="86409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dirty="0" smtClean="0">
                <a:latin typeface="Berlin Sans FB Demi" pitchFamily="34" charset="0"/>
              </a:rPr>
              <a:t>TALLER HERRAMIENTAS UNIVERSALES</a:t>
            </a:r>
            <a:endParaRPr lang="es-AR" dirty="0">
              <a:latin typeface="Berlin Sans FB Demi" pitchFamily="34" charset="0"/>
            </a:endParaRPr>
          </a:p>
        </p:txBody>
      </p:sp>
      <p:sp>
        <p:nvSpPr>
          <p:cNvPr id="18" name="17 Hexágono"/>
          <p:cNvSpPr/>
          <p:nvPr/>
        </p:nvSpPr>
        <p:spPr>
          <a:xfrm>
            <a:off x="4333559" y="1520788"/>
            <a:ext cx="4392488" cy="3816424"/>
          </a:xfrm>
          <a:prstGeom prst="hex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dirty="0"/>
              <a:t>Este taller se trata de el uso de las herramientas de los distintos tipos de técnicas, el origen de cada una de ellas y aprender armar cosa como muebles </a:t>
            </a:r>
            <a:r>
              <a:rPr lang="es-AR" dirty="0" smtClean="0"/>
              <a:t>etc.</a:t>
            </a:r>
          </a:p>
          <a:p>
            <a:pPr algn="ctr"/>
            <a:endParaRPr lang="es-AR" dirty="0"/>
          </a:p>
          <a:p>
            <a:pPr algn="ctr"/>
            <a:endParaRPr lang="es-AR" dirty="0" smtClean="0"/>
          </a:p>
          <a:p>
            <a:pPr algn="ctr"/>
            <a:endParaRPr lang="es-AR" dirty="0"/>
          </a:p>
          <a:p>
            <a:pPr algn="ctr"/>
            <a:endParaRPr lang="es-AR" dirty="0" smtClean="0"/>
          </a:p>
          <a:p>
            <a:pPr algn="ctr"/>
            <a:r>
              <a:rPr lang="es-AR" dirty="0" smtClean="0">
                <a:latin typeface="Arial Black" pitchFamily="34" charset="0"/>
              </a:rPr>
              <a:t>PROFESOR:MATIAS ARIZA</a:t>
            </a:r>
            <a:endParaRPr lang="es-AR" dirty="0">
              <a:latin typeface="Arial Black" pitchFamily="34" charset="0"/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490" y="3623708"/>
            <a:ext cx="2574602" cy="25746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19 Rectángulo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588" y="105014"/>
            <a:ext cx="7416824" cy="66177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20 Rectángulo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868" y="188640"/>
            <a:ext cx="6948264" cy="6192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" name="22 Rectángulo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5131" y="105014"/>
            <a:ext cx="5553174" cy="6492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" name="24 Rectángulo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26" name="25 Rectángulo"/>
          <p:cNvSpPr/>
          <p:nvPr/>
        </p:nvSpPr>
        <p:spPr>
          <a:xfrm>
            <a:off x="1187625" y="188640"/>
            <a:ext cx="7272808" cy="11521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dirty="0" smtClean="0">
                <a:latin typeface="Copperplate Gothic Bold" pitchFamily="34" charset="0"/>
              </a:rPr>
              <a:t>TALLER LABORATORIO DE INFORMATICA</a:t>
            </a:r>
            <a:endParaRPr lang="es-AR" dirty="0">
              <a:latin typeface="Copperplate Gothic Bold" pitchFamily="34" charset="0"/>
            </a:endParaRPr>
          </a:p>
        </p:txBody>
      </p:sp>
      <p:sp>
        <p:nvSpPr>
          <p:cNvPr id="28" name="27 Rectángulo"/>
          <p:cNvSpPr/>
          <p:nvPr/>
        </p:nvSpPr>
        <p:spPr>
          <a:xfrm>
            <a:off x="3923928" y="2348880"/>
            <a:ext cx="4896544" cy="38494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dirty="0" smtClean="0">
                <a:latin typeface="Baskerville Old Face" pitchFamily="18" charset="0"/>
              </a:rPr>
              <a:t>ESTE ES UN TALLER EN EL QUE SE APRENDE SOBRE LAS COMPUTADORAS Y LOS PROGRAMAS,APRENDEMOS HACER GUIAS,VIDEOS Y MUCHOS TRABAJOS EN WORD Y POWER POINT</a:t>
            </a:r>
          </a:p>
          <a:p>
            <a:pPr algn="ctr"/>
            <a:endParaRPr lang="es-AR" dirty="0">
              <a:latin typeface="Baskerville Old Face" pitchFamily="18" charset="0"/>
            </a:endParaRPr>
          </a:p>
          <a:p>
            <a:pPr algn="ctr"/>
            <a:endParaRPr lang="es-AR" dirty="0" smtClean="0">
              <a:latin typeface="Baskerville Old Face" pitchFamily="18" charset="0"/>
            </a:endParaRPr>
          </a:p>
          <a:p>
            <a:pPr algn="ctr"/>
            <a:endParaRPr lang="es-AR" dirty="0">
              <a:latin typeface="Baskerville Old Face" pitchFamily="18" charset="0"/>
            </a:endParaRPr>
          </a:p>
          <a:p>
            <a:pPr algn="ctr"/>
            <a:r>
              <a:rPr lang="es-AR" dirty="0" smtClean="0">
                <a:latin typeface="Copperplate Gothic Bold" pitchFamily="34" charset="0"/>
              </a:rPr>
              <a:t>PROFESORA:ANDREA GOMEZ </a:t>
            </a:r>
          </a:p>
          <a:p>
            <a:pPr algn="ctr"/>
            <a:endParaRPr lang="es-AR" dirty="0">
              <a:latin typeface="Baskerville Old Face" pitchFamily="18" charset="0"/>
            </a:endParaRPr>
          </a:p>
          <a:p>
            <a:pPr algn="ctr"/>
            <a:endParaRPr lang="es-AR" dirty="0" smtClean="0">
              <a:latin typeface="Baskerville Old Face" pitchFamily="18" charset="0"/>
            </a:endParaRPr>
          </a:p>
          <a:p>
            <a:pPr algn="ctr"/>
            <a:endParaRPr lang="es-AR" dirty="0">
              <a:latin typeface="Baskerville Old Face" pitchFamily="18" charset="0"/>
            </a:endParaRPr>
          </a:p>
        </p:txBody>
      </p:sp>
      <p:pic>
        <p:nvPicPr>
          <p:cNvPr id="29" name="28 Imagen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071" y="3623708"/>
            <a:ext cx="3195439" cy="2396580"/>
          </a:xfrm>
          <a:prstGeom prst="rect">
            <a:avLst/>
          </a:prstGeom>
        </p:spPr>
      </p:pic>
      <p:sp>
        <p:nvSpPr>
          <p:cNvPr id="1039" name="1038 Rectángulo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pic>
        <p:nvPicPr>
          <p:cNvPr id="1040" name="Picture 1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325" y="1014413"/>
            <a:ext cx="7499350" cy="4829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41" name="1040 Rectángulo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pic>
        <p:nvPicPr>
          <p:cNvPr id="1042" name="Picture 1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8665" y="848429"/>
            <a:ext cx="7150726" cy="50055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43" name="1042 Rectángulo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044" name="1043 Rectángulo redondeado"/>
          <p:cNvSpPr/>
          <p:nvPr/>
        </p:nvSpPr>
        <p:spPr>
          <a:xfrm>
            <a:off x="1952790" y="188640"/>
            <a:ext cx="5715554" cy="115212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dirty="0" smtClean="0">
                <a:latin typeface="Copperplate Gothic Bold" pitchFamily="34" charset="0"/>
              </a:rPr>
              <a:t>TALLER DE ELECTRICIDAD</a:t>
            </a:r>
            <a:endParaRPr lang="es-AR" dirty="0">
              <a:latin typeface="Copperplate Gothic Bold" pitchFamily="34" charset="0"/>
            </a:endParaRPr>
          </a:p>
        </p:txBody>
      </p:sp>
      <p:sp>
        <p:nvSpPr>
          <p:cNvPr id="1045" name="1044 Rectángulo"/>
          <p:cNvSpPr/>
          <p:nvPr/>
        </p:nvSpPr>
        <p:spPr>
          <a:xfrm>
            <a:off x="594083" y="1520788"/>
            <a:ext cx="5769198" cy="23042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dirty="0"/>
              <a:t>EN ESTE TALLER ESTUDIAMOS LOS DISTINTOS TIPOS DE EMPALMES Y DE CABLES ,SE HACEN CONEXIONES EN UN TABLERO ELECTRICO QUE ES COMO LA CONEXIÓN DE UNA CASA </a:t>
            </a:r>
          </a:p>
        </p:txBody>
      </p:sp>
      <p:pic>
        <p:nvPicPr>
          <p:cNvPr id="1046" name="1045 Imagen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8078" y="3873202"/>
            <a:ext cx="4743450" cy="2647950"/>
          </a:xfrm>
          <a:prstGeom prst="rect">
            <a:avLst/>
          </a:prstGeom>
        </p:spPr>
      </p:pic>
      <p:sp>
        <p:nvSpPr>
          <p:cNvPr id="2" name="1 Rectángulo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8200" y="276225"/>
            <a:ext cx="4926013" cy="6303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4 Rectángulo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810" y="491716"/>
            <a:ext cx="4216294" cy="5904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4029" y="491716"/>
            <a:ext cx="3695673" cy="54404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" name="26 Rectángulo"/>
          <p:cNvSpPr/>
          <p:nvPr/>
        </p:nvSpPr>
        <p:spPr>
          <a:xfrm>
            <a:off x="-109896" y="0"/>
            <a:ext cx="109896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30" name="29 Rectángulo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31" name="30 Rectángulo redondeado"/>
          <p:cNvSpPr/>
          <p:nvPr/>
        </p:nvSpPr>
        <p:spPr>
          <a:xfrm>
            <a:off x="863588" y="327506"/>
            <a:ext cx="7477382" cy="171261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dirty="0" smtClean="0">
                <a:latin typeface="Aharoni" pitchFamily="2" charset="-79"/>
                <a:cs typeface="Aharoni" pitchFamily="2" charset="-79"/>
              </a:rPr>
              <a:t>TALLER DE PALEONTOLOGIA</a:t>
            </a:r>
            <a:endParaRPr lang="es-AR" dirty="0">
              <a:latin typeface="Aharoni" pitchFamily="2" charset="-79"/>
              <a:cs typeface="Aharoni" pitchFamily="2" charset="-79"/>
            </a:endParaRPr>
          </a:p>
        </p:txBody>
      </p:sp>
      <p:sp>
        <p:nvSpPr>
          <p:cNvPr id="1024" name="1023 Cinta perforada"/>
          <p:cNvSpPr/>
          <p:nvPr/>
        </p:nvSpPr>
        <p:spPr>
          <a:xfrm>
            <a:off x="4158078" y="2185363"/>
            <a:ext cx="4802119" cy="4176464"/>
          </a:xfrm>
          <a:prstGeom prst="flowChartPunchedTa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dirty="0"/>
              <a:t>EN ESTE TALLER ESTUDIA LOS SERES ANTIGUOS LAS FORMAS DE VIDA  QUE TENIAN ANTES EN LA TIERRACOMO LOS DINOSAURIOS Y LOS MAMIFEROS</a:t>
            </a:r>
          </a:p>
        </p:txBody>
      </p:sp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071" y="2319553"/>
            <a:ext cx="3319721" cy="2574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25" name="1024 Rectángulo"/>
          <p:cNvSpPr/>
          <p:nvPr/>
        </p:nvSpPr>
        <p:spPr>
          <a:xfrm>
            <a:off x="0" y="22859"/>
            <a:ext cx="9144000" cy="683514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047" name="1046 Rectángulo redondeado"/>
          <p:cNvSpPr/>
          <p:nvPr/>
        </p:nvSpPr>
        <p:spPr>
          <a:xfrm>
            <a:off x="960096" y="354685"/>
            <a:ext cx="7223807" cy="159579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dirty="0" smtClean="0">
                <a:latin typeface="Algerian" pitchFamily="82" charset="0"/>
              </a:rPr>
              <a:t>TALLER DE ROBOTICA</a:t>
            </a:r>
            <a:endParaRPr lang="es-AR" dirty="0">
              <a:latin typeface="Algerian" pitchFamily="82" charset="0"/>
            </a:endParaRPr>
          </a:p>
        </p:txBody>
      </p:sp>
      <p:sp>
        <p:nvSpPr>
          <p:cNvPr id="1048" name="1047 Hexágono"/>
          <p:cNvSpPr/>
          <p:nvPr/>
        </p:nvSpPr>
        <p:spPr>
          <a:xfrm>
            <a:off x="4531718" y="2185363"/>
            <a:ext cx="4194329" cy="4211009"/>
          </a:xfrm>
          <a:prstGeom prst="hex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dirty="0" smtClean="0"/>
              <a:t>EN EL TALLER DE ROBOTICA SE ESTUDIA LA PROGRAMACION Y LA MECANICA DE LOSN ROBOTS</a:t>
            </a:r>
            <a:endParaRPr lang="es-AR" dirty="0"/>
          </a:p>
        </p:txBody>
      </p:sp>
      <p:pic>
        <p:nvPicPr>
          <p:cNvPr id="1051" name="1050 Imagen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5092" y="3211940"/>
            <a:ext cx="1905000" cy="2543175"/>
          </a:xfrm>
          <a:prstGeom prst="rect">
            <a:avLst/>
          </a:prstGeom>
        </p:spPr>
      </p:pic>
      <p:sp>
        <p:nvSpPr>
          <p:cNvPr id="1053" name="1052 Rectángulo"/>
          <p:cNvSpPr/>
          <p:nvPr/>
        </p:nvSpPr>
        <p:spPr>
          <a:xfrm>
            <a:off x="-54948" y="45719"/>
            <a:ext cx="9198948" cy="681228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054" name="1053 CuadroTexto"/>
          <p:cNvSpPr txBox="1"/>
          <p:nvPr/>
        </p:nvSpPr>
        <p:spPr>
          <a:xfrm>
            <a:off x="2412819" y="5197177"/>
            <a:ext cx="57974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dirty="0" smtClean="0">
                <a:latin typeface="Aharoni" pitchFamily="2" charset="-79"/>
                <a:cs typeface="Aharoni" pitchFamily="2" charset="-79"/>
              </a:rPr>
              <a:t>ESTO ES TODO GRACIAS POR VER </a:t>
            </a:r>
            <a:endParaRPr lang="es-AR" dirty="0">
              <a:latin typeface="Aharoni" pitchFamily="2" charset="-79"/>
              <a:cs typeface="Aharoni" pitchFamily="2" charset="-79"/>
            </a:endParaRPr>
          </a:p>
        </p:txBody>
      </p:sp>
      <p:pic>
        <p:nvPicPr>
          <p:cNvPr id="1055" name="1054 Imagen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1340768"/>
            <a:ext cx="2000250" cy="306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9496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3" dur="2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8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28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28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0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26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26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1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1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1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" dur="142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4464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627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627" tmFilter="0, 0; 0.125,0.2665; 0.25,0.4; 0.375,0.465; 0.5,0.5;  0.625,0.535; 0.75,0.6; 0.875,0.7335; 1,1">
                                          <p:stCondLst>
                                            <p:cond delay="1627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813" tmFilter="0, 0; 0.125,0.2665; 0.25,0.4; 0.375,0.465; 0.5,0.5;  0.625,0.535; 0.75,0.6; 0.875,0.7335; 1,1">
                                          <p:stCondLst>
                                            <p:cond delay="3244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402" tmFilter="0, 0; 0.125,0.2665; 0.25,0.4; 0.375,0.465; 0.5,0.5;  0.625,0.535; 0.75,0.6; 0.875,0.7335; 1,1">
                                          <p:stCondLst>
                                            <p:cond delay="4057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4" dur="64">
                                          <p:stCondLst>
                                            <p:cond delay="1592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5" dur="407" decel="50000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6" dur="64">
                                          <p:stCondLst>
                                            <p:cond delay="3214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7" dur="407" decel="50000">
                                          <p:stCondLst>
                                            <p:cond delay="3278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8" dur="64">
                                          <p:stCondLst>
                                            <p:cond delay="4023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9" dur="407" decel="50000">
                                          <p:stCondLst>
                                            <p:cond delay="4087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0" dur="64">
                                          <p:stCondLst>
                                            <p:cond delay="443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1" dur="407" decel="50000">
                                          <p:stCondLst>
                                            <p:cond delay="4493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3" dur="23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8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3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4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9" dur="500"/>
                                        <p:tgtEl>
                                          <p:spTgt spid="10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4" dur="20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10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22" presetClass="entr" presetSubtype="4" fill="hold" nodeType="click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4" dur="1400"/>
                                        <p:tgtEl>
                                          <p:spTgt spid="1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9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4" dur="2000"/>
                                        <p:tgtEl>
                                          <p:spTgt spid="10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9" dur="20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2300"/>
                                        <p:tgtEl>
                                          <p:spTgt spid="10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5" dur="2300" fill="hold"/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2300" fill="hold"/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>
                      <p:stCondLst>
                        <p:cond delay="indefinite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>
                      <p:stCondLst>
                        <p:cond delay="indefinite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>
                      <p:stCondLst>
                        <p:cond delay="indefinite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2" fill="hold">
                      <p:stCondLst>
                        <p:cond delay="indefinite"/>
                      </p:stCondLst>
                      <p:childTnLst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6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7" fill="hold">
                      <p:stCondLst>
                        <p:cond delay="indefinite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5" fill="hold">
                      <p:stCondLst>
                        <p:cond delay="indefinite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9" dur="20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0" dur="2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2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2" fill="hold">
                      <p:stCondLst>
                        <p:cond delay="indefinite"/>
                      </p:stCondLst>
                      <p:childTnLst>
                        <p:par>
                          <p:cTn id="243" fill="hold">
                            <p:stCondLst>
                              <p:cond delay="0"/>
                            </p:stCondLst>
                            <p:childTnLst>
                              <p:par>
                                <p:cTn id="244" presetID="42" presetClass="entr" presetSubtype="0" fill="hold" grpId="0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6" dur="1000"/>
                                        <p:tgtEl>
                                          <p:spTgt spid="10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7" dur="1000" fill="hold"/>
                                        <p:tgtEl>
                                          <p:spTgt spid="10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8" dur="1000" fill="hold"/>
                                        <p:tgtEl>
                                          <p:spTgt spid="10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9" fill="hold">
                      <p:stCondLst>
                        <p:cond delay="indefinite"/>
                      </p:stCondLst>
                      <p:childTnLst>
                        <p:par>
                          <p:cTn id="250" fill="hold">
                            <p:stCondLst>
                              <p:cond delay="0"/>
                            </p:stCondLst>
                            <p:childTnLst>
                              <p:par>
                                <p:cTn id="25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3" dur="2000"/>
                                        <p:tgtEl>
                                          <p:spTgt spid="10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4" fill="hold">
                      <p:stCondLst>
                        <p:cond delay="indefinite"/>
                      </p:stCondLst>
                      <p:childTnLst>
                        <p:par>
                          <p:cTn id="255" fill="hold">
                            <p:stCondLst>
                              <p:cond delay="0"/>
                            </p:stCondLst>
                            <p:childTnLst>
                              <p:par>
                                <p:cTn id="25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8" dur="1400" fill="hold"/>
                                        <p:tgtEl>
                                          <p:spTgt spid="10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9" dur="1400" fill="hold"/>
                                        <p:tgtEl>
                                          <p:spTgt spid="10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0" dur="1400"/>
                                        <p:tgtEl>
                                          <p:spTgt spid="10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1" fill="hold">
                      <p:stCondLst>
                        <p:cond delay="indefinite"/>
                      </p:stCondLst>
                      <p:childTnLst>
                        <p:par>
                          <p:cTn id="262" fill="hold">
                            <p:stCondLst>
                              <p:cond delay="0"/>
                            </p:stCondLst>
                            <p:childTnLst>
                              <p:par>
                                <p:cTn id="26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5" dur="2100" fill="hold"/>
                                        <p:tgtEl>
                                          <p:spTgt spid="1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6" dur="2100" fill="hold"/>
                                        <p:tgtEl>
                                          <p:spTgt spid="1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7" fill="hold">
                      <p:stCondLst>
                        <p:cond delay="indefinite"/>
                      </p:stCondLst>
                      <p:childTnLst>
                        <p:par>
                          <p:cTn id="268" fill="hold">
                            <p:stCondLst>
                              <p:cond delay="0"/>
                            </p:stCondLst>
                            <p:childTnLst>
                              <p:par>
                                <p:cTn id="26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1" dur="2000"/>
                                        <p:tgtEl>
                                          <p:spTgt spid="1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2" fill="hold">
                      <p:stCondLst>
                        <p:cond delay="indefinite"/>
                      </p:stCondLst>
                      <p:childTnLst>
                        <p:par>
                          <p:cTn id="273" fill="hold">
                            <p:stCondLst>
                              <p:cond delay="0"/>
                            </p:stCondLst>
                            <p:childTnLst>
                              <p:par>
                                <p:cTn id="27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6" dur="2300"/>
                                        <p:tgtEl>
                                          <p:spTgt spid="10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7" dur="2300" fill="hold"/>
                                        <p:tgtEl>
                                          <p:spTgt spid="10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8" dur="2300" fill="hold"/>
                                        <p:tgtEl>
                                          <p:spTgt spid="1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9" fill="hold">
                      <p:stCondLst>
                        <p:cond delay="indefinite"/>
                      </p:stCondLst>
                      <p:childTnLst>
                        <p:par>
                          <p:cTn id="280" fill="hold">
                            <p:stCondLst>
                              <p:cond delay="0"/>
                            </p:stCondLst>
                            <p:childTnLst>
                              <p:par>
                                <p:cTn id="28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3" dur="2000"/>
                                        <p:tgtEl>
                                          <p:spTgt spid="1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7" grpId="0"/>
      <p:bldP spid="15" grpId="0" animBg="1"/>
      <p:bldP spid="16" grpId="0" animBg="1"/>
      <p:bldP spid="18" grpId="0" animBg="1"/>
      <p:bldP spid="20" grpId="0" animBg="1"/>
      <p:bldP spid="21" grpId="0" animBg="1"/>
      <p:bldP spid="23" grpId="0" animBg="1"/>
      <p:bldP spid="25" grpId="0" animBg="1"/>
      <p:bldP spid="26" grpId="0" animBg="1"/>
      <p:bldP spid="28" grpId="0" animBg="1"/>
      <p:bldP spid="1039" grpId="0" animBg="1"/>
      <p:bldP spid="1041" grpId="0" animBg="1"/>
      <p:bldP spid="1043" grpId="0" animBg="1"/>
      <p:bldP spid="1044" grpId="0" animBg="1"/>
      <p:bldP spid="1045" grpId="0" animBg="1"/>
      <p:bldP spid="2" grpId="0" animBg="1"/>
      <p:bldP spid="5" grpId="0" animBg="1"/>
      <p:bldP spid="30" grpId="0" animBg="1"/>
      <p:bldP spid="31" grpId="0" animBg="1"/>
      <p:bldP spid="1024" grpId="0" animBg="1"/>
      <p:bldP spid="1025" grpId="0" animBg="1"/>
      <p:bldP spid="1047" grpId="0" animBg="1"/>
      <p:bldP spid="1048" grpId="0" animBg="1"/>
      <p:bldP spid="1053" grpId="0" animBg="1"/>
      <p:bldP spid="1054" grpId="0"/>
    </p:bld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258</TotalTime>
  <Words>157</Words>
  <Application>Microsoft Office PowerPoint</Application>
  <PresentationFormat>Presentación en pantalla (4:3)</PresentationFormat>
  <Paragraphs>26</Paragraphs>
  <Slides>1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1</vt:i4>
      </vt:variant>
    </vt:vector>
  </HeadingPairs>
  <TitlesOfParts>
    <vt:vector size="2" baseType="lpstr">
      <vt:lpstr>Tema de Office</vt:lpstr>
      <vt:lpstr>TALLERES DE MINERIA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Secundaria</dc:creator>
  <cp:lastModifiedBy>Secundaria</cp:lastModifiedBy>
  <cp:revision>31</cp:revision>
  <dcterms:created xsi:type="dcterms:W3CDTF">2022-11-07T20:07:09Z</dcterms:created>
  <dcterms:modified xsi:type="dcterms:W3CDTF">2022-11-17T18:44:36Z</dcterms:modified>
</cp:coreProperties>
</file>