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9" r:id="rId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p:scale>
          <a:sx n="75" d="100"/>
          <a:sy n="75" d="100"/>
        </p:scale>
        <p:origin x="-408" y="5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7A847CFC-816F-41D0-AAC0-9BF4FEBC753E}" type="datetimeFigureOut">
              <a:rPr lang="es-ES" smtClean="0"/>
              <a:t>17/11/2022</a:t>
            </a:fld>
            <a:endParaRPr lang="es-ES"/>
          </a:p>
        </p:txBody>
      </p:sp>
      <p:sp>
        <p:nvSpPr>
          <p:cNvPr id="20" name="19 Marcador de pie de página"/>
          <p:cNvSpPr>
            <a:spLocks noGrp="1"/>
          </p:cNvSpPr>
          <p:nvPr>
            <p:ph type="ftr" sz="quarter" idx="11"/>
          </p:nvPr>
        </p:nvSpPr>
        <p:spPr/>
        <p:txBody>
          <a:bodyPr/>
          <a:lstStyle>
            <a:extLst/>
          </a:lstStyle>
          <a:p>
            <a:endParaRPr lang="es-ES"/>
          </a:p>
        </p:txBody>
      </p:sp>
      <p:sp>
        <p:nvSpPr>
          <p:cNvPr id="10" name="9 Marcador de número de diapositiva"/>
          <p:cNvSpPr>
            <a:spLocks noGrp="1"/>
          </p:cNvSpPr>
          <p:nvPr>
            <p:ph type="sldNum" sz="quarter" idx="12"/>
          </p:nvPr>
        </p:nvSpPr>
        <p:spPr/>
        <p:txBody>
          <a:bodyPr/>
          <a:lstStyle>
            <a:extLst/>
          </a:lstStyle>
          <a:p>
            <a:fld id="{132FADFE-3B8F-471C-ABF0-DBC7717ECBBC}" type="slidenum">
              <a:rPr lang="es-ES" smtClean="0"/>
              <a:t>‹Nº›</a:t>
            </a:fld>
            <a:endParaRPr lang="es-ES"/>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t>17/11/2022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t>17/11/2022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t>17/11/2022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t>17/11/2022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t>‹Nº›</a:t>
            </a:fld>
            <a:endParaRPr lang="es-ES"/>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7A847CFC-816F-41D0-AAC0-9BF4FEBC753E}" type="datetimeFigureOut">
              <a:rPr lang="es-ES" smtClean="0"/>
              <a:t>17/11/2022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32FADFE-3B8F-471C-ABF0-DBC7717ECBBC}"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7A847CFC-816F-41D0-AAC0-9BF4FEBC753E}" type="datetimeFigureOut">
              <a:rPr lang="es-ES" smtClean="0"/>
              <a:t>17/11/2022</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132FADFE-3B8F-471C-ABF0-DBC7717ECBBC}"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7A847CFC-816F-41D0-AAC0-9BF4FEBC753E}" type="datetimeFigureOut">
              <a:rPr lang="es-ES" smtClean="0"/>
              <a:t>17/11/2022</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132FADFE-3B8F-471C-ABF0-DBC7717ECBBC}"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7A847CFC-816F-41D0-AAC0-9BF4FEBC753E}" type="datetimeFigureOut">
              <a:rPr lang="es-ES" smtClean="0"/>
              <a:t>17/11/2022</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132FADFE-3B8F-471C-ABF0-DBC7717ECBBC}" type="slidenum">
              <a:rPr lang="es-ES" smtClean="0"/>
              <a:t>‹Nº›</a:t>
            </a:fld>
            <a:endParaRPr lang="es-ES"/>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7A847CFC-816F-41D0-AAC0-9BF4FEBC753E}" type="datetimeFigureOut">
              <a:rPr lang="es-ES" smtClean="0"/>
              <a:t>17/11/2022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32FADFE-3B8F-471C-ABF0-DBC7717ECBBC}"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7A847CFC-816F-41D0-AAC0-9BF4FEBC753E}" type="datetimeFigureOut">
              <a:rPr lang="es-ES" smtClean="0"/>
              <a:t>17/11/2022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32FADFE-3B8F-471C-ABF0-DBC7717ECBBC}" type="slidenum">
              <a:rPr lang="es-ES" smtClean="0"/>
              <a:t>‹Nº›</a:t>
            </a:fld>
            <a:endParaRPr lang="es-ES"/>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A847CFC-816F-41D0-AAC0-9BF4FEBC753E}" type="datetimeFigureOut">
              <a:rPr lang="es-ES" smtClean="0"/>
              <a:t>17/11/2022</a:t>
            </a:fld>
            <a:endParaRPr lang="es-ES"/>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ES"/>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32FADFE-3B8F-471C-ABF0-DBC7717ECBBC}" type="slidenum">
              <a:rPr lang="es-ES" smtClean="0"/>
              <a:t>‹Nº›</a:t>
            </a:fld>
            <a:endParaRPr lang="es-ES"/>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fif"/><Relationship Id="rId7" Type="http://schemas.openxmlformats.org/officeDocument/2006/relationships/image" Target="../media/image7.jfif"/><Relationship Id="rId12" Type="http://schemas.openxmlformats.org/officeDocument/2006/relationships/image" Target="../media/image12.jfif"/><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6.jfif"/><Relationship Id="rId11" Type="http://schemas.openxmlformats.org/officeDocument/2006/relationships/image" Target="../media/image11.jfif"/><Relationship Id="rId5" Type="http://schemas.openxmlformats.org/officeDocument/2006/relationships/image" Target="../media/image5.gif"/><Relationship Id="rId10" Type="http://schemas.openxmlformats.org/officeDocument/2006/relationships/image" Target="../media/image10.gif"/><Relationship Id="rId4" Type="http://schemas.openxmlformats.org/officeDocument/2006/relationships/image" Target="../media/image4.jfif"/><Relationship Id="rId9" Type="http://schemas.openxmlformats.org/officeDocument/2006/relationships/image" Target="../media/image9.jf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3968" y="0"/>
            <a:ext cx="7498080" cy="1143000"/>
          </a:xfrm>
        </p:spPr>
        <p:txBody>
          <a:bodyPr/>
          <a:lstStyle/>
          <a:p>
            <a:r>
              <a:rPr lang="es-MX" dirty="0" smtClean="0"/>
              <a:t>Talleres de minería</a:t>
            </a:r>
            <a:endParaRPr lang="es-AR" dirty="0"/>
          </a:p>
        </p:txBody>
      </p:sp>
      <p:sp>
        <p:nvSpPr>
          <p:cNvPr id="3" name="2 Marcador de contenido"/>
          <p:cNvSpPr>
            <a:spLocks noGrp="1"/>
          </p:cNvSpPr>
          <p:nvPr>
            <p:ph idx="1"/>
          </p:nvPr>
        </p:nvSpPr>
        <p:spPr>
          <a:xfrm>
            <a:off x="971600" y="2060848"/>
            <a:ext cx="9132416" cy="6858000"/>
          </a:xfrm>
        </p:spPr>
        <p:txBody>
          <a:bodyPr/>
          <a:lstStyle/>
          <a:p>
            <a:pPr marL="82296" indent="0">
              <a:buNone/>
            </a:pPr>
            <a:r>
              <a:rPr lang="es-MX" dirty="0" smtClean="0"/>
              <a:t>Año: 2022</a:t>
            </a:r>
          </a:p>
          <a:p>
            <a:pPr marL="82296" indent="0">
              <a:buNone/>
            </a:pPr>
            <a:r>
              <a:rPr lang="es-MX" dirty="0" smtClean="0"/>
              <a:t>Alumno: Federico Gallardo</a:t>
            </a:r>
          </a:p>
          <a:p>
            <a:pPr marL="82296" indent="0">
              <a:buNone/>
            </a:pPr>
            <a:r>
              <a:rPr lang="es-MX" dirty="0" smtClean="0"/>
              <a:t>Curso: 1ª</a:t>
            </a:r>
          </a:p>
          <a:p>
            <a:pPr marL="82296" indent="0">
              <a:buNone/>
            </a:pPr>
            <a:r>
              <a:rPr lang="es-MX" dirty="0" smtClean="0"/>
              <a:t>Profesora:  Andrea </a:t>
            </a:r>
            <a:r>
              <a:rPr lang="es-MX" dirty="0" err="1" smtClean="0"/>
              <a:t>Gomez</a:t>
            </a:r>
            <a:endParaRPr lang="es-AR" dirty="0"/>
          </a:p>
        </p:txBody>
      </p:sp>
      <p:sp>
        <p:nvSpPr>
          <p:cNvPr id="5" name="4 Rectángulo"/>
          <p:cNvSpPr/>
          <p:nvPr/>
        </p:nvSpPr>
        <p:spPr>
          <a:xfrm>
            <a:off x="484" y="43482"/>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rgbClr val="C00000"/>
                </a:solidFill>
              </a:rPr>
              <a:t>TALLER DE HERRAMIENTAS UNIVERSALES</a:t>
            </a:r>
          </a:p>
          <a:p>
            <a:pPr algn="ctr"/>
            <a:r>
              <a:rPr lang="es-MX" dirty="0" smtClean="0">
                <a:solidFill>
                  <a:srgbClr val="FF0000"/>
                </a:solidFill>
              </a:rPr>
              <a:t>En este taller se estudia el manejo de herramientas y sus diferentes </a:t>
            </a:r>
            <a:r>
              <a:rPr lang="es-MX" dirty="0" err="1" smtClean="0">
                <a:solidFill>
                  <a:srgbClr val="FF0000"/>
                </a:solidFill>
              </a:rPr>
              <a:t>tecnicas</a:t>
            </a:r>
            <a:r>
              <a:rPr lang="es-MX" dirty="0" smtClean="0">
                <a:solidFill>
                  <a:srgbClr val="FF0000"/>
                </a:solidFill>
              </a:rPr>
              <a:t> de uso</a:t>
            </a:r>
          </a:p>
          <a:p>
            <a:pPr algn="ctr"/>
            <a:endParaRPr lang="es-MX" dirty="0">
              <a:solidFill>
                <a:srgbClr val="FF0000"/>
              </a:solidFill>
            </a:endParaRPr>
          </a:p>
          <a:p>
            <a:pPr algn="ctr"/>
            <a:endParaRPr lang="es-MX" dirty="0" smtClean="0">
              <a:solidFill>
                <a:srgbClr val="FF0000"/>
              </a:solidFill>
            </a:endParaRPr>
          </a:p>
          <a:p>
            <a:pPr algn="ctr"/>
            <a:r>
              <a:rPr lang="es-MX" dirty="0" smtClean="0">
                <a:solidFill>
                  <a:srgbClr val="FF0000"/>
                </a:solidFill>
              </a:rPr>
              <a:t>PROFESOR: MATHIAS ARIZA</a:t>
            </a:r>
          </a:p>
          <a:p>
            <a:pPr algn="ctr"/>
            <a:endParaRPr lang="es-MX" dirty="0">
              <a:solidFill>
                <a:srgbClr val="FF0000"/>
              </a:solidFill>
            </a:endParaRPr>
          </a:p>
        </p:txBody>
      </p:sp>
      <p:pic>
        <p:nvPicPr>
          <p:cNvPr id="11" name="10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 y="3870176"/>
            <a:ext cx="2987824" cy="2987824"/>
          </a:xfrm>
          <a:prstGeom prst="rect">
            <a:avLst/>
          </a:prstGeom>
        </p:spPr>
      </p:pic>
      <p:pic>
        <p:nvPicPr>
          <p:cNvPr id="8" name="7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08" y="-15389"/>
            <a:ext cx="9134252" cy="6851933"/>
          </a:xfrm>
          <a:prstGeom prst="rect">
            <a:avLst/>
          </a:prstGeom>
        </p:spPr>
      </p:pic>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88" y="0"/>
            <a:ext cx="9111432" cy="6840339"/>
          </a:xfrm>
          <a:prstGeom prst="rect">
            <a:avLst/>
          </a:prstGeom>
        </p:spPr>
      </p:pic>
      <p:sp>
        <p:nvSpPr>
          <p:cNvPr id="10" name="9 Rectángulo"/>
          <p:cNvSpPr/>
          <p:nvPr/>
        </p:nvSpPr>
        <p:spPr>
          <a:xfrm>
            <a:off x="-74264" y="372"/>
            <a:ext cx="9187060" cy="6901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rgbClr val="C00000"/>
                </a:solidFill>
              </a:rPr>
              <a:t>TALLER DE LABORATORIO DE INFORMATICA</a:t>
            </a:r>
          </a:p>
          <a:p>
            <a:pPr algn="ctr"/>
            <a:r>
              <a:rPr lang="es-MX" dirty="0">
                <a:solidFill>
                  <a:srgbClr val="C00000"/>
                </a:solidFill>
              </a:rPr>
              <a:t>La Informática es la rama de la Ingeniería que estudia el hardware, las redes de datos y el software necesarios para tratar información de forma automática. </a:t>
            </a:r>
            <a:endParaRPr lang="es-MX" dirty="0" smtClean="0">
              <a:solidFill>
                <a:srgbClr val="C00000"/>
              </a:solidFill>
            </a:endParaRPr>
          </a:p>
          <a:p>
            <a:pPr algn="ctr"/>
            <a:endParaRPr lang="es-MX" dirty="0">
              <a:solidFill>
                <a:srgbClr val="C00000"/>
              </a:solidFill>
            </a:endParaRPr>
          </a:p>
          <a:p>
            <a:pPr algn="ctr"/>
            <a:endParaRPr lang="es-MX" dirty="0" smtClean="0">
              <a:solidFill>
                <a:srgbClr val="C00000"/>
              </a:solidFill>
            </a:endParaRPr>
          </a:p>
          <a:p>
            <a:pPr algn="ctr"/>
            <a:endParaRPr lang="es-MX" dirty="0">
              <a:solidFill>
                <a:srgbClr val="C00000"/>
              </a:solidFill>
            </a:endParaRPr>
          </a:p>
          <a:p>
            <a:pPr algn="ctr"/>
            <a:endParaRPr lang="es-MX" dirty="0" smtClean="0">
              <a:solidFill>
                <a:srgbClr val="C00000"/>
              </a:solidFill>
            </a:endParaRPr>
          </a:p>
          <a:p>
            <a:pPr algn="ctr"/>
            <a:endParaRPr lang="es-MX" dirty="0">
              <a:solidFill>
                <a:srgbClr val="C00000"/>
              </a:solidFill>
            </a:endParaRPr>
          </a:p>
          <a:p>
            <a:pPr algn="ctr"/>
            <a:endParaRPr lang="es-MX" dirty="0" smtClean="0">
              <a:solidFill>
                <a:srgbClr val="C00000"/>
              </a:solidFill>
            </a:endParaRPr>
          </a:p>
          <a:p>
            <a:pPr algn="ctr"/>
            <a:r>
              <a:rPr lang="es-MX" dirty="0" smtClean="0">
                <a:solidFill>
                  <a:srgbClr val="C00000"/>
                </a:solidFill>
              </a:rPr>
              <a:t>Profesora : Andrea </a:t>
            </a:r>
            <a:r>
              <a:rPr lang="es-MX" dirty="0" err="1" smtClean="0">
                <a:solidFill>
                  <a:srgbClr val="C00000"/>
                </a:solidFill>
              </a:rPr>
              <a:t>Gomez</a:t>
            </a:r>
            <a:endParaRPr lang="es-AR" dirty="0">
              <a:solidFill>
                <a:srgbClr val="FF0000"/>
              </a:solidFill>
            </a:endParaRPr>
          </a:p>
        </p:txBody>
      </p:sp>
      <p:pic>
        <p:nvPicPr>
          <p:cNvPr id="12" name="11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0316" y="2924944"/>
            <a:ext cx="3024336" cy="1701189"/>
          </a:xfrm>
          <a:prstGeom prst="rect">
            <a:avLst/>
          </a:prstGeom>
        </p:spPr>
      </p:pic>
      <p:pic>
        <p:nvPicPr>
          <p:cNvPr id="4" name="3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132" y="-21321"/>
            <a:ext cx="9163123" cy="6901110"/>
          </a:xfrm>
          <a:prstGeom prst="rect">
            <a:avLst/>
          </a:prstGeom>
        </p:spPr>
      </p:pic>
      <p:pic>
        <p:nvPicPr>
          <p:cNvPr id="6" name="5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936" y="-21321"/>
            <a:ext cx="9144000" cy="6889247"/>
          </a:xfrm>
          <a:prstGeom prst="rect">
            <a:avLst/>
          </a:prstGeom>
        </p:spPr>
      </p:pic>
      <p:sp>
        <p:nvSpPr>
          <p:cNvPr id="13" name="12 Rectángulo"/>
          <p:cNvSpPr/>
          <p:nvPr/>
        </p:nvSpPr>
        <p:spPr>
          <a:xfrm>
            <a:off x="-99936" y="-28461"/>
            <a:ext cx="9787656" cy="79536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rgbClr val="C00000"/>
                </a:solidFill>
              </a:rPr>
              <a:t>PALEONTOLOGIA</a:t>
            </a:r>
          </a:p>
          <a:p>
            <a:pPr algn="ctr"/>
            <a:r>
              <a:rPr lang="es-MX" dirty="0" smtClean="0">
                <a:solidFill>
                  <a:srgbClr val="C00000"/>
                </a:solidFill>
              </a:rPr>
              <a:t>La </a:t>
            </a:r>
            <a:r>
              <a:rPr lang="es-MX" dirty="0" err="1" smtClean="0">
                <a:solidFill>
                  <a:srgbClr val="C00000"/>
                </a:solidFill>
              </a:rPr>
              <a:t>paleontolgia</a:t>
            </a:r>
            <a:r>
              <a:rPr lang="es-MX" dirty="0" smtClean="0">
                <a:solidFill>
                  <a:srgbClr val="C00000"/>
                </a:solidFill>
              </a:rPr>
              <a:t> es la ciencia natural que estudia o interpreta el pasado de la vida sobre la tierra a través de los fósiles</a:t>
            </a:r>
            <a:endParaRPr lang="es-MX" dirty="0" smtClean="0">
              <a:solidFill>
                <a:srgbClr val="FF0000"/>
              </a:solidFill>
            </a:endParaRPr>
          </a:p>
          <a:p>
            <a:pPr algn="ctr"/>
            <a:endParaRPr lang="es-MX" dirty="0" smtClean="0">
              <a:solidFill>
                <a:srgbClr val="C00000"/>
              </a:solidFill>
            </a:endParaRPr>
          </a:p>
        </p:txBody>
      </p:sp>
      <p:pic>
        <p:nvPicPr>
          <p:cNvPr id="15" name="14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0424" y="-37280"/>
            <a:ext cx="9803208" cy="7987053"/>
          </a:xfrm>
          <a:prstGeom prst="rect">
            <a:avLst/>
          </a:prstGeom>
        </p:spPr>
      </p:pic>
      <p:sp>
        <p:nvSpPr>
          <p:cNvPr id="16" name="15 Rectángulo"/>
          <p:cNvSpPr/>
          <p:nvPr/>
        </p:nvSpPr>
        <p:spPr>
          <a:xfrm>
            <a:off x="-129056" y="-31116"/>
            <a:ext cx="9788896" cy="7958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rgbClr val="FF0000"/>
                </a:solidFill>
              </a:rPr>
              <a:t>ELECTRICIDAD</a:t>
            </a:r>
          </a:p>
          <a:p>
            <a:pPr algn="ctr"/>
            <a:r>
              <a:rPr lang="es-MX" dirty="0">
                <a:solidFill>
                  <a:srgbClr val="FF0000"/>
                </a:solidFill>
              </a:rPr>
              <a:t>La electricidad es una forma de energía que se manifiesta con el movimiento de los electrones de la capa externa de los átomos que hay en la superficie de un material conductor. La electricidad es un fenómeno íntimamente ligado en la materia y a la </a:t>
            </a:r>
            <a:r>
              <a:rPr lang="es-MX" dirty="0" smtClean="0">
                <a:solidFill>
                  <a:srgbClr val="FF0000"/>
                </a:solidFill>
              </a:rPr>
              <a:t>vida </a:t>
            </a:r>
          </a:p>
          <a:p>
            <a:pPr algn="ctr"/>
            <a:endParaRPr lang="es-MX" dirty="0">
              <a:solidFill>
                <a:srgbClr val="FF0000"/>
              </a:solidFill>
            </a:endParaRPr>
          </a:p>
          <a:p>
            <a:pPr algn="ctr"/>
            <a:endParaRPr lang="es-MX" dirty="0" smtClean="0">
              <a:solidFill>
                <a:srgbClr val="FF0000"/>
              </a:solidFill>
            </a:endParaRPr>
          </a:p>
          <a:p>
            <a:pPr algn="ctr"/>
            <a:endParaRPr lang="es-MX" dirty="0">
              <a:solidFill>
                <a:srgbClr val="FF0000"/>
              </a:solidFill>
            </a:endParaRPr>
          </a:p>
          <a:p>
            <a:pPr algn="ctr"/>
            <a:endParaRPr lang="es-MX" dirty="0" smtClean="0">
              <a:solidFill>
                <a:srgbClr val="FF0000"/>
              </a:solidFill>
            </a:endParaRPr>
          </a:p>
          <a:p>
            <a:pPr algn="ctr"/>
            <a:endParaRPr lang="es-MX" dirty="0">
              <a:solidFill>
                <a:srgbClr val="FF0000"/>
              </a:solidFill>
            </a:endParaRPr>
          </a:p>
          <a:p>
            <a:pPr algn="ctr"/>
            <a:endParaRPr lang="es-MX" dirty="0" smtClean="0">
              <a:solidFill>
                <a:srgbClr val="FF0000"/>
              </a:solidFill>
            </a:endParaRPr>
          </a:p>
          <a:p>
            <a:pPr algn="ctr"/>
            <a:endParaRPr lang="es-MX" dirty="0">
              <a:solidFill>
                <a:srgbClr val="FF0000"/>
              </a:solidFill>
            </a:endParaRPr>
          </a:p>
          <a:p>
            <a:pPr algn="ctr"/>
            <a:endParaRPr lang="es-MX" dirty="0" smtClean="0">
              <a:solidFill>
                <a:srgbClr val="FF0000"/>
              </a:solidFill>
            </a:endParaRPr>
          </a:p>
          <a:p>
            <a:pPr algn="ctr"/>
            <a:endParaRPr lang="es-MX" dirty="0">
              <a:solidFill>
                <a:srgbClr val="FF0000"/>
              </a:solidFill>
            </a:endParaRPr>
          </a:p>
          <a:p>
            <a:pPr algn="ctr"/>
            <a:endParaRPr lang="es-MX" dirty="0" smtClean="0">
              <a:solidFill>
                <a:srgbClr val="FF0000"/>
              </a:solidFill>
            </a:endParaRPr>
          </a:p>
          <a:p>
            <a:pPr algn="ctr"/>
            <a:r>
              <a:rPr lang="es-MX" dirty="0" smtClean="0">
                <a:solidFill>
                  <a:srgbClr val="FF0000"/>
                </a:solidFill>
              </a:rPr>
              <a:t>PROFESOR: ROBERTO MAS</a:t>
            </a:r>
            <a:endParaRPr lang="es-MX" dirty="0">
              <a:solidFill>
                <a:srgbClr val="FF0000"/>
              </a:solidFill>
            </a:endParaRPr>
          </a:p>
        </p:txBody>
      </p:sp>
      <p:pic>
        <p:nvPicPr>
          <p:cNvPr id="17" name="16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93817" y="3442245"/>
            <a:ext cx="2343150" cy="1952625"/>
          </a:xfrm>
          <a:prstGeom prst="rect">
            <a:avLst/>
          </a:prstGeom>
        </p:spPr>
      </p:pic>
      <p:pic>
        <p:nvPicPr>
          <p:cNvPr id="18" name="17 Imagen"/>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24986" y="-19768"/>
            <a:ext cx="3578844" cy="1674439"/>
          </a:xfrm>
          <a:prstGeom prst="rect">
            <a:avLst/>
          </a:prstGeom>
        </p:spPr>
      </p:pic>
      <p:pic>
        <p:nvPicPr>
          <p:cNvPr id="7" name="6 Imagen"/>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9056" y="-41969"/>
            <a:ext cx="9788896" cy="7991742"/>
          </a:xfrm>
          <a:prstGeom prst="rect">
            <a:avLst/>
          </a:prstGeom>
        </p:spPr>
      </p:pic>
      <p:pic>
        <p:nvPicPr>
          <p:cNvPr id="14" name="13 Imagen"/>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9056" y="-37280"/>
            <a:ext cx="9816776" cy="7962460"/>
          </a:xfrm>
          <a:prstGeom prst="rect">
            <a:avLst/>
          </a:prstGeom>
        </p:spPr>
      </p:pic>
    </p:spTree>
    <p:extLst>
      <p:ext uri="{BB962C8B-B14F-4D97-AF65-F5344CB8AC3E}">
        <p14:creationId xmlns:p14="http://schemas.microsoft.com/office/powerpoint/2010/main" val="17981197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3">
                                            <p:txEl>
                                              <p:pRg st="0" end="0"/>
                                            </p:txEl>
                                          </p:spTgt>
                                        </p:tgtEl>
                                      </p:cBhvr>
                                    </p:animEffect>
                                  </p:childTnLst>
                                </p:cTn>
                              </p:par>
                            </p:childTnLst>
                          </p:cTn>
                        </p:par>
                        <p:par>
                          <p:cTn id="15" fill="hold">
                            <p:stCondLst>
                              <p:cond delay="1500"/>
                            </p:stCondLst>
                            <p:childTnLst>
                              <p:par>
                                <p:cTn id="16" presetID="31"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1" end="1"/>
                                            </p:txEl>
                                          </p:spTgt>
                                        </p:tgtEl>
                                      </p:cBhvr>
                                    </p:animEffect>
                                  </p:childTnLst>
                                </p:cTn>
                              </p:par>
                            </p:childTnLst>
                          </p:cTn>
                        </p:par>
                        <p:par>
                          <p:cTn id="22" fill="hold">
                            <p:stCondLst>
                              <p:cond delay="2500"/>
                            </p:stCondLst>
                            <p:childTnLst>
                              <p:par>
                                <p:cTn id="23" presetID="31"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2" end="2"/>
                                            </p:txEl>
                                          </p:spTgt>
                                        </p:tgtEl>
                                      </p:cBhvr>
                                    </p:animEffect>
                                  </p:childTnLst>
                                </p:cTn>
                              </p:par>
                            </p:childTnLst>
                          </p:cTn>
                        </p:par>
                        <p:par>
                          <p:cTn id="29" fill="hold">
                            <p:stCondLst>
                              <p:cond delay="3500"/>
                            </p:stCondLst>
                            <p:childTnLst>
                              <p:par>
                                <p:cTn id="30" presetID="31" presetClass="entr" presetSubtype="0" fill="hold" grpId="0"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4"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5" dur="1000"/>
                                        <p:tgtEl>
                                          <p:spTgt spid="3">
                                            <p:txEl>
                                              <p:pRg st="3" end="3"/>
                                            </p:txEl>
                                          </p:spTgt>
                                        </p:tgtEl>
                                      </p:cBhvr>
                                    </p:animEffect>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6" presetClass="entr" presetSubtype="16" fill="hold" nodeType="afterEffect">
                                  <p:stCondLst>
                                    <p:cond delay="0"/>
                                  </p:stCondLst>
                                  <p:childTnLst>
                                    <p:set>
                                      <p:cBhvr>
                                        <p:cTn id="43" dur="1" fill="hold">
                                          <p:stCondLst>
                                            <p:cond delay="0"/>
                                          </p:stCondLst>
                                        </p:cTn>
                                        <p:tgtEl>
                                          <p:spTgt spid="5">
                                            <p:txEl>
                                              <p:pRg st="0" end="0"/>
                                            </p:txEl>
                                          </p:spTgt>
                                        </p:tgtEl>
                                        <p:attrNameLst>
                                          <p:attrName>style.visibility</p:attrName>
                                        </p:attrNameLst>
                                      </p:cBhvr>
                                      <p:to>
                                        <p:strVal val="visible"/>
                                      </p:to>
                                    </p:set>
                                    <p:animEffect transition="in" filter="circle(in)">
                                      <p:cBhvr>
                                        <p:cTn id="44" dur="2000"/>
                                        <p:tgtEl>
                                          <p:spTgt spid="5">
                                            <p:txEl>
                                              <p:pRg st="0" end="0"/>
                                            </p:txEl>
                                          </p:spTgt>
                                        </p:tgtEl>
                                      </p:cBhvr>
                                    </p:animEffect>
                                  </p:childTnLst>
                                </p:cTn>
                              </p:par>
                            </p:childTnLst>
                          </p:cTn>
                        </p:par>
                        <p:par>
                          <p:cTn id="45" fill="hold">
                            <p:stCondLst>
                              <p:cond delay="7000"/>
                            </p:stCondLst>
                            <p:childTnLst>
                              <p:par>
                                <p:cTn id="46" presetID="6" presetClass="entr" presetSubtype="16" fill="hold" nodeType="afterEffect">
                                  <p:stCondLst>
                                    <p:cond delay="0"/>
                                  </p:stCondLst>
                                  <p:childTnLst>
                                    <p:set>
                                      <p:cBhvr>
                                        <p:cTn id="47" dur="1" fill="hold">
                                          <p:stCondLst>
                                            <p:cond delay="0"/>
                                          </p:stCondLst>
                                        </p:cTn>
                                        <p:tgtEl>
                                          <p:spTgt spid="5">
                                            <p:txEl>
                                              <p:pRg st="1" end="1"/>
                                            </p:txEl>
                                          </p:spTgt>
                                        </p:tgtEl>
                                        <p:attrNameLst>
                                          <p:attrName>style.visibility</p:attrName>
                                        </p:attrNameLst>
                                      </p:cBhvr>
                                      <p:to>
                                        <p:strVal val="visible"/>
                                      </p:to>
                                    </p:set>
                                    <p:animEffect transition="in" filter="circle(in)">
                                      <p:cBhvr>
                                        <p:cTn id="48" dur="2000"/>
                                        <p:tgtEl>
                                          <p:spTgt spid="5">
                                            <p:txEl>
                                              <p:pRg st="1" end="1"/>
                                            </p:txEl>
                                          </p:spTgt>
                                        </p:tgtEl>
                                      </p:cBhvr>
                                    </p:animEffect>
                                  </p:childTnLst>
                                </p:cTn>
                              </p:par>
                            </p:childTnLst>
                          </p:cTn>
                        </p:par>
                        <p:par>
                          <p:cTn id="49" fill="hold">
                            <p:stCondLst>
                              <p:cond delay="9000"/>
                            </p:stCondLst>
                            <p:childTnLst>
                              <p:par>
                                <p:cTn id="50" presetID="6" presetClass="entr" presetSubtype="16" fill="hold" nodeType="afterEffect">
                                  <p:stCondLst>
                                    <p:cond delay="0"/>
                                  </p:stCondLst>
                                  <p:childTnLst>
                                    <p:set>
                                      <p:cBhvr>
                                        <p:cTn id="51" dur="1" fill="hold">
                                          <p:stCondLst>
                                            <p:cond delay="0"/>
                                          </p:stCondLst>
                                        </p:cTn>
                                        <p:tgtEl>
                                          <p:spTgt spid="5">
                                            <p:txEl>
                                              <p:pRg st="4" end="4"/>
                                            </p:txEl>
                                          </p:spTgt>
                                        </p:tgtEl>
                                        <p:attrNameLst>
                                          <p:attrName>style.visibility</p:attrName>
                                        </p:attrNameLst>
                                      </p:cBhvr>
                                      <p:to>
                                        <p:strVal val="visible"/>
                                      </p:to>
                                    </p:set>
                                    <p:animEffect transition="in" filter="circle(in)">
                                      <p:cBhvr>
                                        <p:cTn id="52" dur="2000"/>
                                        <p:tgtEl>
                                          <p:spTgt spid="5">
                                            <p:txEl>
                                              <p:pRg st="4" end="4"/>
                                            </p:txEl>
                                          </p:spTgt>
                                        </p:tgtEl>
                                      </p:cBhvr>
                                    </p:animEffect>
                                  </p:childTnLst>
                                </p:cTn>
                              </p:par>
                            </p:childTnLst>
                          </p:cTn>
                        </p:par>
                        <p:par>
                          <p:cTn id="53" fill="hold">
                            <p:stCondLst>
                              <p:cond delay="11000"/>
                            </p:stCondLst>
                            <p:childTnLst>
                              <p:par>
                                <p:cTn id="54" presetID="42"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par>
                          <p:cTn id="59" fill="hold">
                            <p:stCondLst>
                              <p:cond delay="12000"/>
                            </p:stCondLst>
                            <p:childTnLst>
                              <p:par>
                                <p:cTn id="60" presetID="6" presetClass="entr" presetSubtype="16" fill="hold" nodeType="after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circle(in)">
                                      <p:cBhvr>
                                        <p:cTn id="62" dur="5000"/>
                                        <p:tgtEl>
                                          <p:spTgt spid="8"/>
                                        </p:tgtEl>
                                      </p:cBhvr>
                                    </p:animEffect>
                                  </p:childTnLst>
                                </p:cTn>
                              </p:par>
                            </p:childTnLst>
                          </p:cTn>
                        </p:par>
                        <p:par>
                          <p:cTn id="63" fill="hold">
                            <p:stCondLst>
                              <p:cond delay="17000"/>
                            </p:stCondLst>
                            <p:childTnLst>
                              <p:par>
                                <p:cTn id="64" presetID="16" presetClass="entr" presetSubtype="21"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barn(inVertical)">
                                      <p:cBhvr>
                                        <p:cTn id="66" dur="3000"/>
                                        <p:tgtEl>
                                          <p:spTgt spid="9"/>
                                        </p:tgtEl>
                                      </p:cBhvr>
                                    </p:animEffect>
                                  </p:childTnLst>
                                </p:cTn>
                              </p:par>
                            </p:childTnLst>
                          </p:cTn>
                        </p:par>
                        <p:par>
                          <p:cTn id="67" fill="hold">
                            <p:stCondLst>
                              <p:cond delay="20000"/>
                            </p:stCondLst>
                            <p:childTnLst>
                              <p:par>
                                <p:cTn id="68" presetID="16" presetClass="entr" presetSubtype="21" fill="hold" grpId="0" nodeType="after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barn(inVertical)">
                                      <p:cBhvr>
                                        <p:cTn id="70" dur="2000"/>
                                        <p:tgtEl>
                                          <p:spTgt spid="10"/>
                                        </p:tgtEl>
                                      </p:cBhvr>
                                    </p:animEffect>
                                  </p:childTnLst>
                                </p:cTn>
                              </p:par>
                            </p:childTnLst>
                          </p:cTn>
                        </p:par>
                        <p:par>
                          <p:cTn id="71" fill="hold">
                            <p:stCondLst>
                              <p:cond delay="22000"/>
                            </p:stCondLst>
                            <p:childTnLst>
                              <p:par>
                                <p:cTn id="72" presetID="22" presetClass="entr" presetSubtype="4" fill="hold" nodeType="after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wipe(down)">
                                      <p:cBhvr>
                                        <p:cTn id="74" dur="500"/>
                                        <p:tgtEl>
                                          <p:spTgt spid="12"/>
                                        </p:tgtEl>
                                      </p:cBhvr>
                                    </p:animEffect>
                                  </p:childTnLst>
                                </p:cTn>
                              </p:par>
                            </p:childTnLst>
                          </p:cTn>
                        </p:par>
                        <p:par>
                          <p:cTn id="75" fill="hold">
                            <p:stCondLst>
                              <p:cond delay="22500"/>
                            </p:stCondLst>
                            <p:childTnLst>
                              <p:par>
                                <p:cTn id="76" presetID="22" presetClass="entr" presetSubtype="4" fill="hold"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wipe(down)">
                                      <p:cBhvr>
                                        <p:cTn id="78" dur="500"/>
                                        <p:tgtEl>
                                          <p:spTgt spid="4"/>
                                        </p:tgtEl>
                                      </p:cBhvr>
                                    </p:animEffect>
                                  </p:childTnLst>
                                </p:cTn>
                              </p:par>
                            </p:childTnLst>
                          </p:cTn>
                        </p:par>
                        <p:par>
                          <p:cTn id="79" fill="hold">
                            <p:stCondLst>
                              <p:cond delay="23000"/>
                            </p:stCondLst>
                            <p:childTnLst>
                              <p:par>
                                <p:cTn id="80" presetID="16" presetClass="entr" presetSubtype="21" fill="hold" nodeType="after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barn(inVertical)">
                                      <p:cBhvr>
                                        <p:cTn id="82" dur="500"/>
                                        <p:tgtEl>
                                          <p:spTgt spid="6"/>
                                        </p:tgtEl>
                                      </p:cBhvr>
                                    </p:animEffect>
                                  </p:childTnLst>
                                </p:cTn>
                              </p:par>
                            </p:childTnLst>
                          </p:cTn>
                        </p:par>
                        <p:par>
                          <p:cTn id="83" fill="hold">
                            <p:stCondLst>
                              <p:cond delay="23500"/>
                            </p:stCondLst>
                            <p:childTnLst>
                              <p:par>
                                <p:cTn id="84" presetID="42" presetClass="entr" presetSubtype="0" fill="hold" grpId="0" nodeType="after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fade">
                                      <p:cBhvr>
                                        <p:cTn id="86" dur="1000"/>
                                        <p:tgtEl>
                                          <p:spTgt spid="13"/>
                                        </p:tgtEl>
                                      </p:cBhvr>
                                    </p:animEffect>
                                    <p:anim calcmode="lin" valueType="num">
                                      <p:cBhvr>
                                        <p:cTn id="87" dur="1000" fill="hold"/>
                                        <p:tgtEl>
                                          <p:spTgt spid="13"/>
                                        </p:tgtEl>
                                        <p:attrNameLst>
                                          <p:attrName>ppt_x</p:attrName>
                                        </p:attrNameLst>
                                      </p:cBhvr>
                                      <p:tavLst>
                                        <p:tav tm="0">
                                          <p:val>
                                            <p:strVal val="#ppt_x"/>
                                          </p:val>
                                        </p:tav>
                                        <p:tav tm="100000">
                                          <p:val>
                                            <p:strVal val="#ppt_x"/>
                                          </p:val>
                                        </p:tav>
                                      </p:tavLst>
                                    </p:anim>
                                    <p:anim calcmode="lin" valueType="num">
                                      <p:cBhvr>
                                        <p:cTn id="88" dur="1000" fill="hold"/>
                                        <p:tgtEl>
                                          <p:spTgt spid="13"/>
                                        </p:tgtEl>
                                        <p:attrNameLst>
                                          <p:attrName>ppt_y</p:attrName>
                                        </p:attrNameLst>
                                      </p:cBhvr>
                                      <p:tavLst>
                                        <p:tav tm="0">
                                          <p:val>
                                            <p:strVal val="#ppt_y+.1"/>
                                          </p:val>
                                        </p:tav>
                                        <p:tav tm="100000">
                                          <p:val>
                                            <p:strVal val="#ppt_y"/>
                                          </p:val>
                                        </p:tav>
                                      </p:tavLst>
                                    </p:anim>
                                  </p:childTnLst>
                                </p:cTn>
                              </p:par>
                            </p:childTnLst>
                          </p:cTn>
                        </p:par>
                        <p:par>
                          <p:cTn id="89" fill="hold">
                            <p:stCondLst>
                              <p:cond delay="24500"/>
                            </p:stCondLst>
                            <p:childTnLst>
                              <p:par>
                                <p:cTn id="90" presetID="22" presetClass="entr" presetSubtype="1"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wipe(up)">
                                      <p:cBhvr>
                                        <p:cTn id="92" dur="5500"/>
                                        <p:tgtEl>
                                          <p:spTgt spid="15"/>
                                        </p:tgtEl>
                                      </p:cBhvr>
                                    </p:animEffect>
                                  </p:childTnLst>
                                </p:cTn>
                              </p:par>
                            </p:childTnLst>
                          </p:cTn>
                        </p:par>
                        <p:par>
                          <p:cTn id="93" fill="hold">
                            <p:stCondLst>
                              <p:cond delay="30000"/>
                            </p:stCondLst>
                            <p:childTnLst>
                              <p:par>
                                <p:cTn id="94" presetID="42" presetClass="entr" presetSubtype="0"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fade">
                                      <p:cBhvr>
                                        <p:cTn id="96" dur="1000"/>
                                        <p:tgtEl>
                                          <p:spTgt spid="16"/>
                                        </p:tgtEl>
                                      </p:cBhvr>
                                    </p:animEffect>
                                    <p:anim calcmode="lin" valueType="num">
                                      <p:cBhvr>
                                        <p:cTn id="97" dur="1000" fill="hold"/>
                                        <p:tgtEl>
                                          <p:spTgt spid="16"/>
                                        </p:tgtEl>
                                        <p:attrNameLst>
                                          <p:attrName>ppt_x</p:attrName>
                                        </p:attrNameLst>
                                      </p:cBhvr>
                                      <p:tavLst>
                                        <p:tav tm="0">
                                          <p:val>
                                            <p:strVal val="#ppt_x"/>
                                          </p:val>
                                        </p:tav>
                                        <p:tav tm="100000">
                                          <p:val>
                                            <p:strVal val="#ppt_x"/>
                                          </p:val>
                                        </p:tav>
                                      </p:tavLst>
                                    </p:anim>
                                    <p:anim calcmode="lin" valueType="num">
                                      <p:cBhvr>
                                        <p:cTn id="98" dur="1000" fill="hold"/>
                                        <p:tgtEl>
                                          <p:spTgt spid="16"/>
                                        </p:tgtEl>
                                        <p:attrNameLst>
                                          <p:attrName>ppt_y</p:attrName>
                                        </p:attrNameLst>
                                      </p:cBhvr>
                                      <p:tavLst>
                                        <p:tav tm="0">
                                          <p:val>
                                            <p:strVal val="#ppt_y+.1"/>
                                          </p:val>
                                        </p:tav>
                                        <p:tav tm="100000">
                                          <p:val>
                                            <p:strVal val="#ppt_y"/>
                                          </p:val>
                                        </p:tav>
                                      </p:tavLst>
                                    </p:anim>
                                  </p:childTnLst>
                                </p:cTn>
                              </p:par>
                            </p:childTnLst>
                          </p:cTn>
                        </p:par>
                        <p:par>
                          <p:cTn id="99" fill="hold">
                            <p:stCondLst>
                              <p:cond delay="31000"/>
                            </p:stCondLst>
                            <p:childTnLst>
                              <p:par>
                                <p:cTn id="100" presetID="22" presetClass="entr" presetSubtype="4" fill="hold" nodeType="after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wipe(down)">
                                      <p:cBhvr>
                                        <p:cTn id="102" dur="500"/>
                                        <p:tgtEl>
                                          <p:spTgt spid="18"/>
                                        </p:tgtEl>
                                      </p:cBhvr>
                                    </p:animEffect>
                                  </p:childTnLst>
                                </p:cTn>
                              </p:par>
                            </p:childTnLst>
                          </p:cTn>
                        </p:par>
                        <p:par>
                          <p:cTn id="103" fill="hold">
                            <p:stCondLst>
                              <p:cond delay="31500"/>
                            </p:stCondLst>
                            <p:childTnLst>
                              <p:par>
                                <p:cTn id="104" presetID="6" presetClass="entr" presetSubtype="16" fill="hold" nodeType="afterEffect">
                                  <p:stCondLst>
                                    <p:cond delay="0"/>
                                  </p:stCondLst>
                                  <p:childTnLst>
                                    <p:set>
                                      <p:cBhvr>
                                        <p:cTn id="105" dur="1" fill="hold">
                                          <p:stCondLst>
                                            <p:cond delay="0"/>
                                          </p:stCondLst>
                                        </p:cTn>
                                        <p:tgtEl>
                                          <p:spTgt spid="17"/>
                                        </p:tgtEl>
                                        <p:attrNameLst>
                                          <p:attrName>style.visibility</p:attrName>
                                        </p:attrNameLst>
                                      </p:cBhvr>
                                      <p:to>
                                        <p:strVal val="visible"/>
                                      </p:to>
                                    </p:set>
                                    <p:animEffect transition="in" filter="circle(in)">
                                      <p:cBhvr>
                                        <p:cTn id="106" dur="2000"/>
                                        <p:tgtEl>
                                          <p:spTgt spid="17"/>
                                        </p:tgtEl>
                                      </p:cBhvr>
                                    </p:animEffect>
                                  </p:childTnLst>
                                </p:cTn>
                              </p:par>
                            </p:childTnLst>
                          </p:cTn>
                        </p:par>
                        <p:par>
                          <p:cTn id="107" fill="hold">
                            <p:stCondLst>
                              <p:cond delay="33500"/>
                            </p:stCondLst>
                            <p:childTnLst>
                              <p:par>
                                <p:cTn id="108" presetID="42" presetClass="entr" presetSubtype="0" fill="hold" nodeType="afterEffect">
                                  <p:stCondLst>
                                    <p:cond delay="0"/>
                                  </p:stCondLst>
                                  <p:childTnLst>
                                    <p:set>
                                      <p:cBhvr>
                                        <p:cTn id="109" dur="1" fill="hold">
                                          <p:stCondLst>
                                            <p:cond delay="0"/>
                                          </p:stCondLst>
                                        </p:cTn>
                                        <p:tgtEl>
                                          <p:spTgt spid="7"/>
                                        </p:tgtEl>
                                        <p:attrNameLst>
                                          <p:attrName>style.visibility</p:attrName>
                                        </p:attrNameLst>
                                      </p:cBhvr>
                                      <p:to>
                                        <p:strVal val="visible"/>
                                      </p:to>
                                    </p:set>
                                    <p:animEffect transition="in" filter="fade">
                                      <p:cBhvr>
                                        <p:cTn id="110" dur="1000"/>
                                        <p:tgtEl>
                                          <p:spTgt spid="7"/>
                                        </p:tgtEl>
                                      </p:cBhvr>
                                    </p:animEffect>
                                    <p:anim calcmode="lin" valueType="num">
                                      <p:cBhvr>
                                        <p:cTn id="111" dur="1000" fill="hold"/>
                                        <p:tgtEl>
                                          <p:spTgt spid="7"/>
                                        </p:tgtEl>
                                        <p:attrNameLst>
                                          <p:attrName>ppt_x</p:attrName>
                                        </p:attrNameLst>
                                      </p:cBhvr>
                                      <p:tavLst>
                                        <p:tav tm="0">
                                          <p:val>
                                            <p:strVal val="#ppt_x"/>
                                          </p:val>
                                        </p:tav>
                                        <p:tav tm="100000">
                                          <p:val>
                                            <p:strVal val="#ppt_x"/>
                                          </p:val>
                                        </p:tav>
                                      </p:tavLst>
                                    </p:anim>
                                    <p:anim calcmode="lin" valueType="num">
                                      <p:cBhvr>
                                        <p:cTn id="112" dur="1000" fill="hold"/>
                                        <p:tgtEl>
                                          <p:spTgt spid="7"/>
                                        </p:tgtEl>
                                        <p:attrNameLst>
                                          <p:attrName>ppt_y</p:attrName>
                                        </p:attrNameLst>
                                      </p:cBhvr>
                                      <p:tavLst>
                                        <p:tav tm="0">
                                          <p:val>
                                            <p:strVal val="#ppt_y+.1"/>
                                          </p:val>
                                        </p:tav>
                                        <p:tav tm="100000">
                                          <p:val>
                                            <p:strVal val="#ppt_y"/>
                                          </p:val>
                                        </p:tav>
                                      </p:tavLst>
                                    </p:anim>
                                  </p:childTnLst>
                                </p:cTn>
                              </p:par>
                            </p:childTnLst>
                          </p:cTn>
                        </p:par>
                        <p:par>
                          <p:cTn id="113" fill="hold">
                            <p:stCondLst>
                              <p:cond delay="34500"/>
                            </p:stCondLst>
                            <p:childTnLst>
                              <p:par>
                                <p:cTn id="114" presetID="16" presetClass="entr" presetSubtype="21" fill="hold" nodeType="afterEffect">
                                  <p:stCondLst>
                                    <p:cond delay="0"/>
                                  </p:stCondLst>
                                  <p:childTnLst>
                                    <p:set>
                                      <p:cBhvr>
                                        <p:cTn id="115" dur="1" fill="hold">
                                          <p:stCondLst>
                                            <p:cond delay="0"/>
                                          </p:stCondLst>
                                        </p:cTn>
                                        <p:tgtEl>
                                          <p:spTgt spid="14"/>
                                        </p:tgtEl>
                                        <p:attrNameLst>
                                          <p:attrName>style.visibility</p:attrName>
                                        </p:attrNameLst>
                                      </p:cBhvr>
                                      <p:to>
                                        <p:strVal val="visible"/>
                                      </p:to>
                                    </p:set>
                                    <p:animEffect transition="in" filter="barn(inVertical)">
                                      <p:cBhvr>
                                        <p:cTn id="1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P spid="10" grpId="0" animBg="1"/>
      <p:bldP spid="13" grpId="0" animBg="1"/>
      <p:bldP spid="1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287</TotalTime>
  <Words>153</Words>
  <Application>Microsoft Office PowerPoint</Application>
  <PresentationFormat>Presentación en pantalla (4:3)</PresentationFormat>
  <Paragraphs>34</Paragraphs>
  <Slides>1</Slides>
  <Notes>0</Notes>
  <HiddenSlides>0</HiddenSlides>
  <MMClips>0</MMClips>
  <ScaleCrop>false</ScaleCrop>
  <HeadingPairs>
    <vt:vector size="4" baseType="variant">
      <vt:variant>
        <vt:lpstr>Tema</vt:lpstr>
      </vt:variant>
      <vt:variant>
        <vt:i4>1</vt:i4>
      </vt:variant>
      <vt:variant>
        <vt:lpstr>Títulos de diapositiva</vt:lpstr>
      </vt:variant>
      <vt:variant>
        <vt:i4>1</vt:i4>
      </vt:variant>
    </vt:vector>
  </HeadingPairs>
  <TitlesOfParts>
    <vt:vector size="2" baseType="lpstr">
      <vt:lpstr>Solsticio</vt:lpstr>
      <vt:lpstr>Talleres de minería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talleres de mineria</dc:title>
  <dc:creator>Primaria</dc:creator>
  <cp:lastModifiedBy>Secundaria</cp:lastModifiedBy>
  <cp:revision>24</cp:revision>
  <dcterms:created xsi:type="dcterms:W3CDTF">2022-10-31T19:03:21Z</dcterms:created>
  <dcterms:modified xsi:type="dcterms:W3CDTF">2022-11-17T18:48:22Z</dcterms:modified>
</cp:coreProperties>
</file>