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0066"/>
    <a:srgbClr val="BCB7BD"/>
    <a:srgbClr val="343434"/>
    <a:srgbClr val="5E5E5E"/>
    <a:srgbClr val="646464"/>
    <a:srgbClr val="769B71"/>
    <a:srgbClr val="2574E7"/>
    <a:srgbClr val="52BAB0"/>
    <a:srgbClr val="6AA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50" autoAdjust="0"/>
    <p:restoredTop sz="94660"/>
  </p:normalViewPr>
  <p:slideViewPr>
    <p:cSldViewPr>
      <p:cViewPr varScale="1">
        <p:scale>
          <a:sx n="71" d="100"/>
          <a:sy n="71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579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660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58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3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871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483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6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958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018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758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930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EE4E-94ED-4F01-B7E9-193DFF614CBB}" type="datetimeFigureOut">
              <a:rPr lang="es-AR" smtClean="0"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4A62B-45BF-4E77-80FF-D4F3F92B186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95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jp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sz="3200" dirty="0" smtClean="0">
                <a:latin typeface="Algerian" pitchFamily="82" charset="0"/>
              </a:rPr>
              <a:t>Electricidad</a:t>
            </a:r>
            <a:r>
              <a:rPr lang="es-AR" dirty="0" smtClean="0">
                <a:latin typeface="Algerian" pitchFamily="82" charset="0"/>
              </a:rPr>
              <a:t> </a:t>
            </a:r>
            <a:r>
              <a:rPr lang="es-AR" sz="3600" dirty="0" smtClean="0">
                <a:latin typeface="Algerian" pitchFamily="82" charset="0"/>
              </a:rPr>
              <a:t>¿ </a:t>
            </a:r>
            <a:r>
              <a:rPr lang="es-AR" sz="3200" dirty="0" smtClean="0">
                <a:latin typeface="Algerian" pitchFamily="82" charset="0"/>
              </a:rPr>
              <a:t>Para</a:t>
            </a:r>
            <a:r>
              <a:rPr lang="es-AR" sz="3600" dirty="0" smtClean="0">
                <a:latin typeface="Algerian" pitchFamily="82" charset="0"/>
              </a:rPr>
              <a:t> que sirve?</a:t>
            </a:r>
            <a:endParaRPr lang="es-AR" sz="36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5040560" cy="3960440"/>
          </a:xfrm>
          <a:gradFill>
            <a:gsLst>
              <a:gs pos="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s-AR" dirty="0" smtClean="0">
                <a:solidFill>
                  <a:schemeClr val="tx1"/>
                </a:solidFill>
              </a:rPr>
              <a:t>En el taller de electricidad podemos realizar distintos empalmes, circuitos eléctricos. También te enseñan a como pelar cables y a utilizar las herramientas necesarias del taller.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1916832"/>
            <a:ext cx="2304257" cy="333603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0" y="0"/>
            <a:ext cx="9207746" cy="6938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03648" y="470421"/>
            <a:ext cx="6120680" cy="1512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1403648" y="90872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Taller de electricidad</a:t>
            </a:r>
            <a:endParaRPr lang="es-AR" sz="48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323528" y="2780928"/>
            <a:ext cx="3744416" cy="803920"/>
          </a:xfrm>
          <a:prstGeom prst="roundRect">
            <a:avLst/>
          </a:prstGeom>
          <a:solidFill>
            <a:srgbClr val="973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20 CuadroTexto"/>
          <p:cNvSpPr txBox="1"/>
          <p:nvPr/>
        </p:nvSpPr>
        <p:spPr>
          <a:xfrm>
            <a:off x="323528" y="2924944"/>
            <a:ext cx="3744416" cy="584775"/>
          </a:xfrm>
          <a:prstGeom prst="rect">
            <a:avLst/>
          </a:prstGeom>
          <a:solidFill>
            <a:srgbClr val="973FCD">
              <a:alpha val="4000"/>
            </a:srgbClr>
          </a:solidFill>
        </p:spPr>
        <p:txBody>
          <a:bodyPr wrap="square" rtlCol="0">
            <a:spAutoFit/>
          </a:bodyPr>
          <a:lstStyle/>
          <a:p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profe: Roberto Mas</a:t>
            </a:r>
            <a:endParaRPr lang="es-AR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899592" y="4365104"/>
            <a:ext cx="1728192" cy="1080120"/>
          </a:xfrm>
          <a:prstGeom prst="rect">
            <a:avLst/>
          </a:prstGeom>
          <a:solidFill>
            <a:srgbClr val="7A3496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Rectángulo"/>
          <p:cNvSpPr/>
          <p:nvPr/>
        </p:nvSpPr>
        <p:spPr>
          <a:xfrm>
            <a:off x="4013315" y="4365103"/>
            <a:ext cx="1728192" cy="10801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1115616" y="4489665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2022</a:t>
            </a:r>
            <a:endParaRPr lang="es-AR" sz="4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228184" y="5676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373663" y="4397332"/>
            <a:ext cx="167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1A</a:t>
            </a:r>
            <a:endParaRPr lang="es-AR" sz="5400" dirty="0"/>
          </a:p>
        </p:txBody>
      </p:sp>
      <p:sp>
        <p:nvSpPr>
          <p:cNvPr id="32" name="31 Rectángulo"/>
          <p:cNvSpPr/>
          <p:nvPr/>
        </p:nvSpPr>
        <p:spPr>
          <a:xfrm>
            <a:off x="0" y="0"/>
            <a:ext cx="9251504" cy="69387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Rectángulo"/>
          <p:cNvSpPr/>
          <p:nvPr/>
        </p:nvSpPr>
        <p:spPr>
          <a:xfrm>
            <a:off x="1115616" y="470421"/>
            <a:ext cx="7200800" cy="12692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2159224" y="68614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Para que sirve</a:t>
            </a:r>
            <a:r>
              <a:rPr lang="es-AR" sz="4000" dirty="0" smtClean="0"/>
              <a:t>?</a:t>
            </a:r>
            <a:endParaRPr lang="es-AR" sz="4000" dirty="0"/>
          </a:p>
        </p:txBody>
      </p:sp>
      <p:sp>
        <p:nvSpPr>
          <p:cNvPr id="12" name="11 Rectángulo"/>
          <p:cNvSpPr/>
          <p:nvPr/>
        </p:nvSpPr>
        <p:spPr>
          <a:xfrm>
            <a:off x="467544" y="2092206"/>
            <a:ext cx="5040559" cy="3583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755575" y="2227439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El taller de herramientas sirve para hacer cosas en madera por eje: una estantería, una mesa etc.. También te enseñan a como manejar las herramientas necesarias y no te lastimes.</a:t>
            </a:r>
            <a:endParaRPr lang="es-AR" sz="28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19" y="2153892"/>
            <a:ext cx="2857500" cy="2857500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-43758" y="-324836"/>
            <a:ext cx="9251504" cy="726355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Rectángulo"/>
          <p:cNvSpPr/>
          <p:nvPr/>
        </p:nvSpPr>
        <p:spPr>
          <a:xfrm>
            <a:off x="775565" y="332863"/>
            <a:ext cx="7612859" cy="13488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"/>
          <p:cNvSpPr/>
          <p:nvPr/>
        </p:nvSpPr>
        <p:spPr>
          <a:xfrm>
            <a:off x="755575" y="1916832"/>
            <a:ext cx="3960441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Rectángulo"/>
          <p:cNvSpPr/>
          <p:nvPr/>
        </p:nvSpPr>
        <p:spPr>
          <a:xfrm>
            <a:off x="611560" y="3584848"/>
            <a:ext cx="1656184" cy="1274149"/>
          </a:xfrm>
          <a:prstGeom prst="rect">
            <a:avLst/>
          </a:prstGeom>
          <a:solidFill>
            <a:srgbClr val="D69536"/>
          </a:solidFill>
          <a:ln>
            <a:solidFill>
              <a:srgbClr val="D695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6578577" y="3509719"/>
            <a:ext cx="1656184" cy="1274149"/>
          </a:xfrm>
          <a:prstGeom prst="rect">
            <a:avLst/>
          </a:prstGeom>
          <a:solidFill>
            <a:srgbClr val="F49B18"/>
          </a:solidFill>
          <a:ln>
            <a:solidFill>
              <a:srgbClr val="F49B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CuadroTexto"/>
          <p:cNvSpPr txBox="1"/>
          <p:nvPr/>
        </p:nvSpPr>
        <p:spPr>
          <a:xfrm>
            <a:off x="1537321" y="622556"/>
            <a:ext cx="683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Taller de herramientas</a:t>
            </a:r>
            <a:endParaRPr lang="es-AR" sz="44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899592" y="2025714"/>
            <a:ext cx="396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err="1" smtClean="0"/>
              <a:t>Prof</a:t>
            </a:r>
            <a:r>
              <a:rPr lang="es-AR" sz="3600" dirty="0" smtClean="0"/>
              <a:t>: Matías Arza</a:t>
            </a:r>
            <a:endParaRPr lang="es-AR" sz="36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11560" y="378171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2022</a:t>
            </a:r>
            <a:endParaRPr lang="es-AR" sz="48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876256" y="368937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dirty="0" smtClean="0"/>
              <a:t>1A</a:t>
            </a:r>
            <a:endParaRPr lang="es-AR" sz="6000" dirty="0"/>
          </a:p>
        </p:txBody>
      </p:sp>
      <p:pic>
        <p:nvPicPr>
          <p:cNvPr id="38" name="3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83" y="2924944"/>
            <a:ext cx="3766559" cy="3766559"/>
          </a:xfrm>
          <a:prstGeom prst="rect">
            <a:avLst/>
          </a:prstGeom>
        </p:spPr>
      </p:pic>
      <p:sp>
        <p:nvSpPr>
          <p:cNvPr id="39" name="38 Rectángulo"/>
          <p:cNvSpPr/>
          <p:nvPr/>
        </p:nvSpPr>
        <p:spPr>
          <a:xfrm>
            <a:off x="-21704" y="-414469"/>
            <a:ext cx="9273208" cy="7353188"/>
          </a:xfrm>
          <a:prstGeom prst="rect">
            <a:avLst/>
          </a:prstGeom>
          <a:gradFill>
            <a:gsLst>
              <a:gs pos="0">
                <a:srgbClr val="F787D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787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39 Rectángulo"/>
          <p:cNvSpPr/>
          <p:nvPr/>
        </p:nvSpPr>
        <p:spPr>
          <a:xfrm>
            <a:off x="1537321" y="116632"/>
            <a:ext cx="6563071" cy="1275365"/>
          </a:xfrm>
          <a:prstGeom prst="rect">
            <a:avLst/>
          </a:prstGeom>
          <a:solidFill>
            <a:srgbClr val="BE4EB6"/>
          </a:solidFill>
          <a:ln>
            <a:solidFill>
              <a:srgbClr val="BE4E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Rectángulo"/>
          <p:cNvSpPr/>
          <p:nvPr/>
        </p:nvSpPr>
        <p:spPr>
          <a:xfrm>
            <a:off x="4818856" y="1609476"/>
            <a:ext cx="4325144" cy="4251246"/>
          </a:xfrm>
          <a:prstGeom prst="rect">
            <a:avLst/>
          </a:prstGeom>
          <a:solidFill>
            <a:srgbClr val="7563A9">
              <a:alpha val="66000"/>
            </a:srgbClr>
          </a:solidFill>
          <a:ln>
            <a:solidFill>
              <a:srgbClr val="7563A9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41 CuadroTexto"/>
          <p:cNvSpPr txBox="1"/>
          <p:nvPr/>
        </p:nvSpPr>
        <p:spPr>
          <a:xfrm>
            <a:off x="1979712" y="270647"/>
            <a:ext cx="6563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>
                <a:latin typeface="Algerian" pitchFamily="82" charset="0"/>
              </a:rPr>
              <a:t>Para que sirve?</a:t>
            </a:r>
            <a:endParaRPr lang="es-AR" sz="4800" dirty="0">
              <a:latin typeface="Algerian" pitchFamily="82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860033" y="1739717"/>
            <a:ext cx="4283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Algerian" pitchFamily="82" charset="0"/>
              </a:rPr>
              <a:t>En el taller laboratorio de informática te enseñan a como usar distintas aplicaciones por eje: Word, power point etc… En estos programas podes hacer videos o también diapositivas en los que podes hacer trabajos para la escuela. </a:t>
            </a:r>
            <a:endParaRPr lang="es-AR" sz="2400" dirty="0">
              <a:latin typeface="Algerian" pitchFamily="82" charset="0"/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06" y="2025220"/>
            <a:ext cx="4762500" cy="4762500"/>
          </a:xfrm>
          <a:prstGeom prst="rect">
            <a:avLst/>
          </a:prstGeom>
        </p:spPr>
      </p:pic>
      <p:sp>
        <p:nvSpPr>
          <p:cNvPr id="45" name="44 Rectángulo"/>
          <p:cNvSpPr/>
          <p:nvPr/>
        </p:nvSpPr>
        <p:spPr>
          <a:xfrm>
            <a:off x="0" y="-302441"/>
            <a:ext cx="9251504" cy="7241160"/>
          </a:xfrm>
          <a:prstGeom prst="rect">
            <a:avLst/>
          </a:prstGeom>
          <a:solidFill>
            <a:srgbClr val="DC30E0"/>
          </a:solidFill>
          <a:ln>
            <a:solidFill>
              <a:srgbClr val="DC30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Rectángulo"/>
          <p:cNvSpPr/>
          <p:nvPr/>
        </p:nvSpPr>
        <p:spPr>
          <a:xfrm>
            <a:off x="1241631" y="244899"/>
            <a:ext cx="7236804" cy="1391997"/>
          </a:xfrm>
          <a:prstGeom prst="rect">
            <a:avLst/>
          </a:prstGeom>
          <a:solidFill>
            <a:srgbClr val="9962AA"/>
          </a:solidFill>
          <a:ln>
            <a:solidFill>
              <a:srgbClr val="996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" name="46 Rectángulo"/>
          <p:cNvSpPr/>
          <p:nvPr/>
        </p:nvSpPr>
        <p:spPr>
          <a:xfrm>
            <a:off x="899592" y="1916832"/>
            <a:ext cx="4608511" cy="755213"/>
          </a:xfrm>
          <a:prstGeom prst="rect">
            <a:avLst/>
          </a:prstGeom>
          <a:solidFill>
            <a:srgbClr val="7D45C7"/>
          </a:solidFill>
          <a:ln>
            <a:solidFill>
              <a:srgbClr val="7D4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8" name="47 Rectángulo"/>
          <p:cNvSpPr/>
          <p:nvPr/>
        </p:nvSpPr>
        <p:spPr>
          <a:xfrm>
            <a:off x="-108520" y="3823504"/>
            <a:ext cx="2466528" cy="1127261"/>
          </a:xfrm>
          <a:prstGeom prst="rect">
            <a:avLst/>
          </a:prstGeom>
          <a:solidFill>
            <a:srgbClr val="DF3E2D"/>
          </a:solidFill>
          <a:ln>
            <a:solidFill>
              <a:srgbClr val="DF3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50 Rectángulo"/>
          <p:cNvSpPr/>
          <p:nvPr/>
        </p:nvSpPr>
        <p:spPr>
          <a:xfrm>
            <a:off x="6315139" y="3997757"/>
            <a:ext cx="2520280" cy="1127261"/>
          </a:xfrm>
          <a:prstGeom prst="rect">
            <a:avLst/>
          </a:prstGeom>
          <a:solidFill>
            <a:srgbClr val="8568A4"/>
          </a:solidFill>
          <a:ln>
            <a:solidFill>
              <a:srgbClr val="8568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CuadroTexto"/>
          <p:cNvSpPr txBox="1"/>
          <p:nvPr/>
        </p:nvSpPr>
        <p:spPr>
          <a:xfrm>
            <a:off x="1537321" y="622556"/>
            <a:ext cx="6697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>
                <a:latin typeface="Agency FB" pitchFamily="34" charset="0"/>
              </a:rPr>
              <a:t>Taller laboratorio de informática</a:t>
            </a:r>
            <a:endParaRPr lang="es-AR" sz="4800" dirty="0">
              <a:latin typeface="Agency FB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1080200" y="1999560"/>
            <a:ext cx="460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err="1" smtClean="0"/>
              <a:t>Prof</a:t>
            </a:r>
            <a:r>
              <a:rPr lang="es-AR" sz="3600" dirty="0" smtClean="0"/>
              <a:t>: Andrea Gomez</a:t>
            </a:r>
            <a:endParaRPr lang="es-AR" sz="36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210529" y="4020972"/>
            <a:ext cx="2525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2022</a:t>
            </a:r>
            <a:endParaRPr lang="es-AR" sz="5400" dirty="0"/>
          </a:p>
        </p:txBody>
      </p:sp>
      <p:sp>
        <p:nvSpPr>
          <p:cNvPr id="55" name="54 CuadroTexto"/>
          <p:cNvSpPr txBox="1"/>
          <p:nvPr/>
        </p:nvSpPr>
        <p:spPr>
          <a:xfrm>
            <a:off x="7085423" y="411633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1A</a:t>
            </a:r>
            <a:endParaRPr lang="es-AR" sz="5400" dirty="0"/>
          </a:p>
        </p:txBody>
      </p:sp>
      <p:pic>
        <p:nvPicPr>
          <p:cNvPr id="56" name="5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61" y="3224403"/>
            <a:ext cx="2724150" cy="3467100"/>
          </a:xfrm>
          <a:prstGeom prst="rect">
            <a:avLst/>
          </a:prstGeom>
        </p:spPr>
      </p:pic>
      <p:sp>
        <p:nvSpPr>
          <p:cNvPr id="59" name="58 Rectángulo"/>
          <p:cNvSpPr/>
          <p:nvPr/>
        </p:nvSpPr>
        <p:spPr>
          <a:xfrm>
            <a:off x="-93844" y="-603449"/>
            <a:ext cx="9552698" cy="744984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59 Rectángulo"/>
          <p:cNvSpPr/>
          <p:nvPr/>
        </p:nvSpPr>
        <p:spPr>
          <a:xfrm>
            <a:off x="1473162" y="-12733"/>
            <a:ext cx="6563071" cy="1453553"/>
          </a:xfrm>
          <a:prstGeom prst="rect">
            <a:avLst/>
          </a:prstGeom>
          <a:solidFill>
            <a:srgbClr val="6AA285"/>
          </a:solidFill>
          <a:ln>
            <a:solidFill>
              <a:srgbClr val="6AA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60 Rectángulo"/>
          <p:cNvSpPr/>
          <p:nvPr/>
        </p:nvSpPr>
        <p:spPr>
          <a:xfrm>
            <a:off x="2272730" y="1681691"/>
            <a:ext cx="4819550" cy="964200"/>
          </a:xfrm>
          <a:prstGeom prst="rect">
            <a:avLst/>
          </a:prstGeom>
          <a:solidFill>
            <a:srgbClr val="52BAB0"/>
          </a:solidFill>
          <a:ln>
            <a:solidFill>
              <a:srgbClr val="52B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61 Rectángulo"/>
          <p:cNvSpPr/>
          <p:nvPr/>
        </p:nvSpPr>
        <p:spPr>
          <a:xfrm>
            <a:off x="467544" y="2548511"/>
            <a:ext cx="5453729" cy="3766559"/>
          </a:xfrm>
          <a:prstGeom prst="rect">
            <a:avLst/>
          </a:prstGeom>
          <a:solidFill>
            <a:srgbClr val="769B71"/>
          </a:solidFill>
          <a:ln>
            <a:solidFill>
              <a:srgbClr val="769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62 CuadroTexto"/>
          <p:cNvSpPr txBox="1"/>
          <p:nvPr/>
        </p:nvSpPr>
        <p:spPr>
          <a:xfrm>
            <a:off x="1619672" y="33286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dirty="0" smtClean="0"/>
              <a:t>Taller de paleontología </a:t>
            </a:r>
            <a:endParaRPr lang="es-AR" sz="4800" dirty="0"/>
          </a:p>
        </p:txBody>
      </p:sp>
      <p:sp>
        <p:nvSpPr>
          <p:cNvPr id="64" name="63 CuadroTexto"/>
          <p:cNvSpPr txBox="1"/>
          <p:nvPr/>
        </p:nvSpPr>
        <p:spPr>
          <a:xfrm>
            <a:off x="2843808" y="1779070"/>
            <a:ext cx="472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Para que sirve?</a:t>
            </a:r>
            <a:endParaRPr lang="es-AR" sz="4400" dirty="0"/>
          </a:p>
        </p:txBody>
      </p:sp>
      <p:sp>
        <p:nvSpPr>
          <p:cNvPr id="65" name="64 CuadroTexto"/>
          <p:cNvSpPr txBox="1"/>
          <p:nvPr/>
        </p:nvSpPr>
        <p:spPr>
          <a:xfrm>
            <a:off x="323527" y="3182888"/>
            <a:ext cx="5184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En el taller de paleontología </a:t>
            </a:r>
            <a:r>
              <a:rPr lang="es-AR" sz="2000" dirty="0"/>
              <a:t>se hace el estudio de vidas pasadas a través del tiempo geológico. Esto incluye el estudio e interpretación de fósiles, los restos de seres vivos que alguna vez se conservaron en el registro de rocas (ya sean plantas, animales, hongos, bacterias o microorganismos).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759" y="2924944"/>
            <a:ext cx="2894890" cy="2667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-137186" y="-603449"/>
            <a:ext cx="9572360" cy="75421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1403648" y="-121037"/>
            <a:ext cx="7056784" cy="1226505"/>
          </a:xfrm>
          <a:prstGeom prst="rect">
            <a:avLst/>
          </a:prstGeom>
          <a:solidFill>
            <a:srgbClr val="646464"/>
          </a:solidFill>
          <a:ln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 redondeado"/>
          <p:cNvSpPr/>
          <p:nvPr/>
        </p:nvSpPr>
        <p:spPr>
          <a:xfrm>
            <a:off x="2358008" y="1269340"/>
            <a:ext cx="5786997" cy="713249"/>
          </a:xfrm>
          <a:prstGeom prst="roundRect">
            <a:avLst/>
          </a:prstGeom>
          <a:solidFill>
            <a:srgbClr val="343434"/>
          </a:solidFill>
          <a:ln>
            <a:solidFill>
              <a:srgbClr val="34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755575" y="2548511"/>
            <a:ext cx="5173184" cy="2704353"/>
          </a:xfrm>
          <a:prstGeom prst="rect">
            <a:avLst/>
          </a:prstGeom>
          <a:solidFill>
            <a:srgbClr val="BCB7BD">
              <a:alpha val="63000"/>
            </a:srgbClr>
          </a:solidFill>
          <a:ln>
            <a:solidFill>
              <a:srgbClr val="BCB7BD">
                <a:alpha val="6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es </a:t>
            </a:r>
            <a:r>
              <a:rPr lang="es-AR" sz="2400" dirty="0">
                <a:latin typeface="Andalus" pitchFamily="18" charset="-78"/>
                <a:cs typeface="Andalus" pitchFamily="18" charset="-78"/>
              </a:rPr>
              <a:t>en el que una serie de alumnos construye y programa un robot. Se diferencia de un seminario tradicional principalmente en el hecho de que cada alumno o grupo de alumnos construye su propio robot real y tangible.</a:t>
            </a:r>
          </a:p>
          <a:p>
            <a:pPr algn="ctr"/>
            <a:endParaRPr lang="es-AR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272730" y="30550"/>
            <a:ext cx="649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latin typeface="Andalus" pitchFamily="18" charset="-78"/>
                <a:cs typeface="Andalus" pitchFamily="18" charset="-78"/>
              </a:rPr>
              <a:t>Taller de robótica</a:t>
            </a:r>
            <a:endParaRPr lang="es-AR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47237" y="1226505"/>
            <a:ext cx="561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latin typeface="Andalus" pitchFamily="18" charset="-78"/>
                <a:cs typeface="Andalus" pitchFamily="18" charset="-78"/>
              </a:rPr>
              <a:t>Para que sirve?</a:t>
            </a:r>
            <a:endParaRPr lang="es-AR" sz="4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7" y="2294438"/>
            <a:ext cx="3131366" cy="3273152"/>
          </a:xfrm>
          <a:prstGeom prst="rect">
            <a:avLst/>
          </a:prstGeom>
        </p:spPr>
      </p:pic>
      <p:pic>
        <p:nvPicPr>
          <p:cNvPr id="49" name="4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50" y="-603449"/>
            <a:ext cx="9666204" cy="7542167"/>
          </a:xfrm>
          <a:prstGeom prst="rect">
            <a:avLst/>
          </a:prstGeom>
        </p:spPr>
      </p:pic>
      <p:sp>
        <p:nvSpPr>
          <p:cNvPr id="50" name="49 Rectángulo"/>
          <p:cNvSpPr/>
          <p:nvPr/>
        </p:nvSpPr>
        <p:spPr>
          <a:xfrm>
            <a:off x="210529" y="116632"/>
            <a:ext cx="3281351" cy="637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56 CuadroTexto"/>
          <p:cNvSpPr txBox="1"/>
          <p:nvPr/>
        </p:nvSpPr>
        <p:spPr>
          <a:xfrm>
            <a:off x="210529" y="270647"/>
            <a:ext cx="328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TALLER DE HERRAMIENTAS</a:t>
            </a:r>
            <a:endParaRPr lang="es-AR" sz="2000" dirty="0"/>
          </a:p>
        </p:txBody>
      </p:sp>
      <p:pic>
        <p:nvPicPr>
          <p:cNvPr id="66" name="65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50" y="-603449"/>
            <a:ext cx="9666204" cy="7542168"/>
          </a:xfrm>
          <a:prstGeom prst="rect">
            <a:avLst/>
          </a:prstGeom>
        </p:spPr>
      </p:pic>
      <p:sp>
        <p:nvSpPr>
          <p:cNvPr id="67" name="66 Rectángulo"/>
          <p:cNvSpPr/>
          <p:nvPr/>
        </p:nvSpPr>
        <p:spPr>
          <a:xfrm>
            <a:off x="6578577" y="244899"/>
            <a:ext cx="2856597" cy="13355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8" name="67 CuadroTexto"/>
          <p:cNvSpPr txBox="1"/>
          <p:nvPr/>
        </p:nvSpPr>
        <p:spPr>
          <a:xfrm>
            <a:off x="6700866" y="515894"/>
            <a:ext cx="2519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/>
              <a:t>TALLER DE ELECTRICIDAD</a:t>
            </a:r>
            <a:endParaRPr lang="es-AR" dirty="0"/>
          </a:p>
        </p:txBody>
      </p:sp>
      <p:pic>
        <p:nvPicPr>
          <p:cNvPr id="69" name="68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02" y="-649610"/>
            <a:ext cx="9666204" cy="7542169"/>
          </a:xfrm>
          <a:prstGeom prst="rect">
            <a:avLst/>
          </a:prstGeom>
        </p:spPr>
      </p:pic>
      <p:sp>
        <p:nvSpPr>
          <p:cNvPr id="71" name="70 Rectángulo"/>
          <p:cNvSpPr/>
          <p:nvPr/>
        </p:nvSpPr>
        <p:spPr>
          <a:xfrm>
            <a:off x="5508102" y="332863"/>
            <a:ext cx="3467901" cy="110795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71 CuadroTexto"/>
          <p:cNvSpPr txBox="1"/>
          <p:nvPr/>
        </p:nvSpPr>
        <p:spPr>
          <a:xfrm>
            <a:off x="5651612" y="515894"/>
            <a:ext cx="320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TALLER LABORATORIO DE INFORMATICA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-251108" y="-695769"/>
            <a:ext cx="9666204" cy="7588328"/>
          </a:xfrm>
          <a:prstGeom prst="rect">
            <a:avLst/>
          </a:prstGeom>
          <a:solidFill>
            <a:srgbClr val="FF0066">
              <a:alpha val="94902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" name="75 Rectángulo"/>
          <p:cNvSpPr/>
          <p:nvPr/>
        </p:nvSpPr>
        <p:spPr>
          <a:xfrm>
            <a:off x="1537321" y="30550"/>
            <a:ext cx="6697440" cy="13614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76 Rectángulo"/>
          <p:cNvSpPr/>
          <p:nvPr/>
        </p:nvSpPr>
        <p:spPr>
          <a:xfrm>
            <a:off x="210529" y="1580448"/>
            <a:ext cx="4996986" cy="7684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77 Rectángulo"/>
          <p:cNvSpPr/>
          <p:nvPr/>
        </p:nvSpPr>
        <p:spPr>
          <a:xfrm>
            <a:off x="755575" y="2548511"/>
            <a:ext cx="3926930" cy="596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9" name="78 Rectángulo"/>
          <p:cNvSpPr/>
          <p:nvPr/>
        </p:nvSpPr>
        <p:spPr>
          <a:xfrm>
            <a:off x="836744" y="5137586"/>
            <a:ext cx="1809430" cy="1048769"/>
          </a:xfrm>
          <a:prstGeom prst="rect">
            <a:avLst/>
          </a:prstGeom>
          <a:solidFill>
            <a:srgbClr val="D99694">
              <a:alpha val="85098"/>
            </a:srgbClr>
          </a:solidFill>
          <a:ln>
            <a:solidFill>
              <a:srgbClr val="D99694">
                <a:alpha val="8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79 Rectángulo"/>
          <p:cNvSpPr/>
          <p:nvPr/>
        </p:nvSpPr>
        <p:spPr>
          <a:xfrm>
            <a:off x="1080200" y="3262125"/>
            <a:ext cx="3293462" cy="519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1" name="80 CuadroTexto"/>
          <p:cNvSpPr txBox="1"/>
          <p:nvPr/>
        </p:nvSpPr>
        <p:spPr>
          <a:xfrm>
            <a:off x="1741459" y="244899"/>
            <a:ext cx="649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 smtClean="0">
                <a:latin typeface="Algerian" pitchFamily="82" charset="0"/>
              </a:rPr>
              <a:t>TALLERES DE MINERIA</a:t>
            </a:r>
            <a:endParaRPr lang="es-AR" sz="4000" dirty="0">
              <a:latin typeface="Algerian" pitchFamily="82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323528" y="1779070"/>
            <a:ext cx="488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Algerian" pitchFamily="82" charset="0"/>
              </a:rPr>
              <a:t>ALUMNO:ORQUERA EVELIN</a:t>
            </a:r>
            <a:endParaRPr lang="es-AR" sz="2800" dirty="0">
              <a:latin typeface="Algerian" pitchFamily="82" charset="0"/>
            </a:endParaRPr>
          </a:p>
        </p:txBody>
      </p:sp>
      <p:sp>
        <p:nvSpPr>
          <p:cNvPr id="84" name="83 CuadroTexto"/>
          <p:cNvSpPr txBox="1"/>
          <p:nvPr/>
        </p:nvSpPr>
        <p:spPr>
          <a:xfrm>
            <a:off x="836744" y="2672045"/>
            <a:ext cx="362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Algerian" pitchFamily="82" charset="0"/>
              </a:rPr>
              <a:t>COLEGIO DEL PRADO</a:t>
            </a:r>
            <a:endParaRPr lang="es-AR" sz="2400" dirty="0">
              <a:latin typeface="Algerian" pitchFamily="82" charset="0"/>
            </a:endParaRPr>
          </a:p>
        </p:txBody>
      </p:sp>
      <p:sp>
        <p:nvSpPr>
          <p:cNvPr id="85" name="84 CuadroTexto"/>
          <p:cNvSpPr txBox="1"/>
          <p:nvPr/>
        </p:nvSpPr>
        <p:spPr>
          <a:xfrm>
            <a:off x="1115616" y="3306941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latin typeface="Algerian" pitchFamily="82" charset="0"/>
              </a:rPr>
              <a:t>ANDREA GOMEZ</a:t>
            </a:r>
            <a:endParaRPr lang="es-AR" sz="2800" dirty="0">
              <a:latin typeface="Algerian" pitchFamily="82" charset="0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899593" y="5335982"/>
            <a:ext cx="174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latin typeface="Algerian" pitchFamily="82" charset="0"/>
              </a:rPr>
              <a:t>2022</a:t>
            </a:r>
            <a:endParaRPr lang="es-AR" sz="4400" dirty="0">
              <a:latin typeface="Algerian" pitchFamily="82" charset="0"/>
            </a:endParaRPr>
          </a:p>
        </p:txBody>
      </p:sp>
      <p:pic>
        <p:nvPicPr>
          <p:cNvPr id="87" name="86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16" y="329354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6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2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3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8" grpId="0"/>
      <p:bldP spid="32" grpId="0" animBg="1"/>
      <p:bldP spid="4" grpId="0" animBg="1"/>
      <p:bldP spid="6" grpId="0"/>
      <p:bldP spid="12" grpId="0" animBg="1"/>
      <p:bldP spid="13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36" grpId="0"/>
      <p:bldP spid="37" grpId="0"/>
      <p:bldP spid="39" grpId="0" animBg="1"/>
      <p:bldP spid="40" grpId="0" animBg="1"/>
      <p:bldP spid="41" grpId="0" animBg="1"/>
      <p:bldP spid="42" grpId="0"/>
      <p:bldP spid="43" grpId="0"/>
      <p:bldP spid="45" grpId="0" animBg="1"/>
      <p:bldP spid="46" grpId="0" animBg="1"/>
      <p:bldP spid="47" grpId="0" animBg="1"/>
      <p:bldP spid="48" grpId="0" animBg="1"/>
      <p:bldP spid="51" grpId="0" animBg="1"/>
      <p:bldP spid="52" grpId="0"/>
      <p:bldP spid="53" grpId="0"/>
      <p:bldP spid="54" grpId="0"/>
      <p:bldP spid="55" grpId="0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50" grpId="0" animBg="1"/>
      <p:bldP spid="57" grpId="0"/>
      <p:bldP spid="67" grpId="0" animBg="1"/>
      <p:bldP spid="68" grpId="0" animBg="1"/>
      <p:bldP spid="71" grpId="0" animBg="1"/>
      <p:bldP spid="72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276</Words>
  <Application>Microsoft Office PowerPoint</Application>
  <PresentationFormat>Presentación en pantalla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Electricidad ¿ Para que sirve?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N5</dc:title>
  <dc:creator>primaria</dc:creator>
  <cp:lastModifiedBy>primaria</cp:lastModifiedBy>
  <cp:revision>49</cp:revision>
  <dcterms:created xsi:type="dcterms:W3CDTF">2022-10-31T20:11:27Z</dcterms:created>
  <dcterms:modified xsi:type="dcterms:W3CDTF">2022-11-17T18:46:57Z</dcterms:modified>
</cp:coreProperties>
</file>