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0000"/>
    <a:srgbClr val="0005E2"/>
    <a:srgbClr val="8C7DFF"/>
    <a:srgbClr val="1BF1AF"/>
    <a:srgbClr val="009999"/>
    <a:srgbClr val="0BCDD7"/>
    <a:srgbClr val="06767C"/>
    <a:srgbClr val="EEFB75"/>
    <a:srgbClr val="B18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95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736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82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966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175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6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401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69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914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891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407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D91D-CC9F-481F-B3BE-78830E6B351B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2CFE8-2BEC-4D38-A74B-8B06C839270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9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987824" y="332656"/>
            <a:ext cx="3240360" cy="864096"/>
          </a:xfrm>
          <a:prstGeom prst="rect">
            <a:avLst/>
          </a:prstGeom>
          <a:solidFill>
            <a:srgbClr val="FFD1D1">
              <a:alpha val="74902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¿Para que sirve?</a:t>
            </a:r>
            <a:endParaRPr lang="es-AR" dirty="0">
              <a:solidFill>
                <a:schemeClr val="accent2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1600" y="1340768"/>
            <a:ext cx="3312368" cy="460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1620" y="1938536"/>
            <a:ext cx="2952328" cy="3412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>
                <a:solidFill>
                  <a:schemeClr val="accent2">
                    <a:lumMod val="50000"/>
                  </a:schemeClr>
                </a:solidFill>
              </a:rPr>
              <a:t>El taller de electricidad sirve para aprender a como hacer un empalme, como hacer un circuito eléctrico, una maqueta, etc.</a:t>
            </a:r>
          </a:p>
          <a:p>
            <a:pPr marL="0" indent="0">
              <a:buNone/>
            </a:pPr>
            <a:endParaRPr lang="es-A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314575" cy="28575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-6277" y="0"/>
            <a:ext cx="91800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755576" y="286395"/>
            <a:ext cx="7560840" cy="1428750"/>
          </a:xfrm>
          <a:prstGeom prst="rect">
            <a:avLst/>
          </a:prstGeom>
          <a:solidFill>
            <a:srgbClr val="E6B9B8">
              <a:alpha val="72157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squina doblada"/>
          <p:cNvSpPr/>
          <p:nvPr/>
        </p:nvSpPr>
        <p:spPr>
          <a:xfrm>
            <a:off x="2375756" y="2044298"/>
            <a:ext cx="4320480" cy="720080"/>
          </a:xfrm>
          <a:prstGeom prst="foldedCorner">
            <a:avLst/>
          </a:prstGeom>
          <a:solidFill>
            <a:srgbClr val="E6B9B8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755576" y="2796927"/>
            <a:ext cx="1440160" cy="864096"/>
          </a:xfrm>
          <a:prstGeom prst="rect">
            <a:avLst/>
          </a:prstGeom>
          <a:solidFill>
            <a:srgbClr val="D07C7A"/>
          </a:solidFill>
          <a:ln>
            <a:solidFill>
              <a:srgbClr val="C96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57" y="2734642"/>
            <a:ext cx="14636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331640" y="620688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>
                <a:latin typeface="Aparajita" pitchFamily="34" charset="0"/>
                <a:cs typeface="Aparajita" pitchFamily="34" charset="0"/>
              </a:rPr>
              <a:t>TALLER DE ELECTRICICDAD</a:t>
            </a:r>
            <a:endParaRPr lang="es-AR" sz="44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82069" y="205649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latin typeface="Angsana New" pitchFamily="18" charset="-34"/>
                <a:cs typeface="Angsana New" pitchFamily="18" charset="-34"/>
              </a:rPr>
              <a:t>Profe: Roberto Mas</a:t>
            </a:r>
            <a:endParaRPr lang="es-AR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07641" y="293658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Agency FB" pitchFamily="34" charset="0"/>
              </a:rPr>
              <a:t>2022</a:t>
            </a:r>
            <a:endParaRPr lang="es-AR" sz="3200" dirty="0">
              <a:latin typeface="Agency FB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381129" y="2813476"/>
            <a:ext cx="130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latin typeface="Aparajita" pitchFamily="34" charset="0"/>
                <a:cs typeface="Aparajita" pitchFamily="34" charset="0"/>
              </a:rPr>
              <a:t>1ª</a:t>
            </a:r>
            <a:r>
              <a:rPr lang="es-AR" sz="40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s-AR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634" y="-18210"/>
            <a:ext cx="9288524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Rectángulo"/>
          <p:cNvSpPr/>
          <p:nvPr/>
        </p:nvSpPr>
        <p:spPr>
          <a:xfrm>
            <a:off x="863334" y="332656"/>
            <a:ext cx="7344816" cy="1224136"/>
          </a:xfrm>
          <a:prstGeom prst="rect">
            <a:avLst/>
          </a:prstGeom>
          <a:solidFill>
            <a:srgbClr val="EEFB75">
              <a:alpha val="47059"/>
            </a:srgbClr>
          </a:solidFill>
          <a:ln>
            <a:solidFill>
              <a:srgbClr val="B18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CuadroTexto"/>
          <p:cNvSpPr txBox="1"/>
          <p:nvPr/>
        </p:nvSpPr>
        <p:spPr>
          <a:xfrm>
            <a:off x="2494087" y="62068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>
                <a:latin typeface="Aparajita" pitchFamily="34" charset="0"/>
                <a:cs typeface="Aparajita" pitchFamily="34" charset="0"/>
              </a:rPr>
              <a:t>¿Para que sirve?</a:t>
            </a:r>
            <a:endParaRPr lang="es-AR" sz="54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08004" y="1844824"/>
            <a:ext cx="3600146" cy="3960440"/>
          </a:xfrm>
          <a:prstGeom prst="rect">
            <a:avLst/>
          </a:prstGeom>
          <a:solidFill>
            <a:srgbClr val="EEFB75">
              <a:alpha val="30980"/>
            </a:srgbClr>
          </a:solidFill>
          <a:ln>
            <a:solidFill>
              <a:srgbClr val="B18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4636596" y="1982907"/>
            <a:ext cx="35898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Arabic Typesetting" pitchFamily="66" charset="-78"/>
                <a:cs typeface="Arabic Typesetting" pitchFamily="66" charset="-78"/>
              </a:rPr>
              <a:t>El taller de herramientas, sirve para: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3600" dirty="0" smtClean="0">
                <a:latin typeface="Arabic Typesetting" pitchFamily="66" charset="-78"/>
                <a:cs typeface="Arabic Typesetting" pitchFamily="66" charset="-78"/>
              </a:rPr>
              <a:t>Fabricar muebles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3600" dirty="0" smtClean="0">
                <a:latin typeface="Arabic Typesetting" pitchFamily="66" charset="-78"/>
                <a:cs typeface="Arabic Typesetting" pitchFamily="66" charset="-78"/>
              </a:rPr>
              <a:t>Utilizar herramientas y aprender de las mismas </a:t>
            </a:r>
            <a:endParaRPr lang="es-AR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634" y="0"/>
            <a:ext cx="9300435" cy="6876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Rectángulo"/>
          <p:cNvSpPr/>
          <p:nvPr/>
        </p:nvSpPr>
        <p:spPr>
          <a:xfrm>
            <a:off x="964188" y="365571"/>
            <a:ext cx="7344816" cy="1270397"/>
          </a:xfrm>
          <a:prstGeom prst="rect">
            <a:avLst/>
          </a:prstGeom>
          <a:solidFill>
            <a:srgbClr val="EEFB75">
              <a:alpha val="45098"/>
            </a:srgbClr>
          </a:solidFill>
          <a:ln>
            <a:solidFill>
              <a:srgbClr val="B18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84" y="1777314"/>
            <a:ext cx="4190482" cy="73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57" y="5429789"/>
            <a:ext cx="2025229" cy="103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1" y="5458750"/>
            <a:ext cx="202406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1028 CuadroTexto"/>
          <p:cNvSpPr txBox="1"/>
          <p:nvPr/>
        </p:nvSpPr>
        <p:spPr>
          <a:xfrm>
            <a:off x="1475656" y="62068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latin typeface="Angsana New" pitchFamily="18" charset="-34"/>
                <a:cs typeface="Angsana New" pitchFamily="18" charset="-34"/>
              </a:rPr>
              <a:t>TALLER DE HERRAMIENTAS</a:t>
            </a:r>
            <a:endParaRPr lang="es-AR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30" name="1029 CuadroTexto"/>
          <p:cNvSpPr txBox="1"/>
          <p:nvPr/>
        </p:nvSpPr>
        <p:spPr>
          <a:xfrm>
            <a:off x="2782069" y="204429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Prof. Matías Ariza</a:t>
            </a:r>
            <a:endParaRPr lang="es-AR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05662" y="5626113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1ª </a:t>
            </a:r>
            <a:endParaRPr lang="es-AR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91853" y="5626113"/>
            <a:ext cx="2025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>
                <a:latin typeface="Andalus" pitchFamily="18" charset="-78"/>
                <a:cs typeface="Andalus" pitchFamily="18" charset="-78"/>
              </a:rPr>
              <a:t>2022</a:t>
            </a:r>
            <a:endParaRPr lang="es-AR" sz="4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95" y="2289078"/>
            <a:ext cx="2899732" cy="2672302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5634" y="-18210"/>
            <a:ext cx="9288524" cy="68944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Rectángulo"/>
          <p:cNvSpPr/>
          <p:nvPr/>
        </p:nvSpPr>
        <p:spPr>
          <a:xfrm>
            <a:off x="1403648" y="286395"/>
            <a:ext cx="6408712" cy="1558429"/>
          </a:xfrm>
          <a:prstGeom prst="rect">
            <a:avLst/>
          </a:prstGeom>
          <a:solidFill>
            <a:srgbClr val="0BCDD7">
              <a:alpha val="30196"/>
            </a:srgbClr>
          </a:solidFill>
          <a:ln>
            <a:solidFill>
              <a:srgbClr val="067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2" y="2144963"/>
            <a:ext cx="3365927" cy="44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646956" y="751275"/>
            <a:ext cx="6017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latin typeface="Andalus" pitchFamily="18" charset="-78"/>
                <a:cs typeface="Andalus" pitchFamily="18" charset="-78"/>
              </a:rPr>
              <a:t>¿Para que sirve?</a:t>
            </a:r>
            <a:endParaRPr lang="es-AR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31" name="1030 CuadroTexto"/>
          <p:cNvSpPr txBox="1"/>
          <p:nvPr/>
        </p:nvSpPr>
        <p:spPr>
          <a:xfrm>
            <a:off x="755576" y="2512613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El lab. De informática sirve para aprender a como utilizar: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PowerPoint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Word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Como realizar un video en PowerPoint, </a:t>
            </a:r>
            <a:r>
              <a:rPr lang="es-AR" sz="2800" dirty="0" err="1" smtClean="0">
                <a:latin typeface="Andalus" pitchFamily="18" charset="-78"/>
                <a:cs typeface="Andalus" pitchFamily="18" charset="-78"/>
              </a:rPr>
              <a:t>etc</a:t>
            </a:r>
            <a:endParaRPr lang="es-AR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32" name="103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36" y="2443781"/>
            <a:ext cx="3333750" cy="3333750"/>
          </a:xfrm>
          <a:prstGeom prst="rect">
            <a:avLst/>
          </a:prstGeom>
        </p:spPr>
      </p:pic>
      <p:sp>
        <p:nvSpPr>
          <p:cNvPr id="1033" name="1032 Rectángulo"/>
          <p:cNvSpPr/>
          <p:nvPr/>
        </p:nvSpPr>
        <p:spPr>
          <a:xfrm>
            <a:off x="37026" y="-72650"/>
            <a:ext cx="9306069" cy="6894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35" name="1034 Rectángulo"/>
          <p:cNvSpPr/>
          <p:nvPr/>
        </p:nvSpPr>
        <p:spPr>
          <a:xfrm>
            <a:off x="1475656" y="286395"/>
            <a:ext cx="6428811" cy="1558429"/>
          </a:xfrm>
          <a:prstGeom prst="rect">
            <a:avLst/>
          </a:prstGeom>
          <a:solidFill>
            <a:srgbClr val="06767C">
              <a:alpha val="40000"/>
            </a:srgbClr>
          </a:solidFill>
          <a:ln>
            <a:solidFill>
              <a:srgbClr val="0B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36" name="1035 CuadroTexto"/>
          <p:cNvSpPr txBox="1"/>
          <p:nvPr/>
        </p:nvSpPr>
        <p:spPr>
          <a:xfrm>
            <a:off x="1583705" y="620688"/>
            <a:ext cx="614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solidFill>
                  <a:srgbClr val="0BCDD7"/>
                </a:solidFill>
                <a:latin typeface="AngsanaUPC" pitchFamily="18" charset="-34"/>
                <a:cs typeface="AngsanaUPC" pitchFamily="18" charset="-34"/>
              </a:rPr>
              <a:t>LABORATORIO DE INFORMATICA</a:t>
            </a:r>
            <a:endParaRPr lang="es-AR" sz="4400" dirty="0">
              <a:solidFill>
                <a:srgbClr val="0BCDD7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3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48" y="2199338"/>
            <a:ext cx="4525119" cy="8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23" y="5252346"/>
            <a:ext cx="1954259" cy="97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1" y="5211453"/>
            <a:ext cx="2384103" cy="11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" name="1039 CuadroTexto"/>
          <p:cNvSpPr txBox="1"/>
          <p:nvPr/>
        </p:nvSpPr>
        <p:spPr>
          <a:xfrm>
            <a:off x="3353652" y="2213574"/>
            <a:ext cx="452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 smtClean="0">
                <a:solidFill>
                  <a:srgbClr val="0BCDD7"/>
                </a:solidFill>
                <a:latin typeface="Angsana New" pitchFamily="18" charset="-34"/>
                <a:cs typeface="Angsana New" pitchFamily="18" charset="-34"/>
              </a:rPr>
              <a:t>Profe. Andrea Gomez </a:t>
            </a:r>
            <a:endParaRPr lang="es-AR" sz="4800" dirty="0">
              <a:solidFill>
                <a:srgbClr val="0BCDD7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41" name="1040 CuadroTexto"/>
          <p:cNvSpPr txBox="1"/>
          <p:nvPr/>
        </p:nvSpPr>
        <p:spPr>
          <a:xfrm>
            <a:off x="692792" y="5458750"/>
            <a:ext cx="2295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latin typeface="Andalus" pitchFamily="18" charset="-78"/>
                <a:cs typeface="Andalus" pitchFamily="18" charset="-78"/>
              </a:rPr>
              <a:t>1ª </a:t>
            </a:r>
            <a:endParaRPr lang="es-AR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42" name="1041 CuadroTexto"/>
          <p:cNvSpPr txBox="1"/>
          <p:nvPr/>
        </p:nvSpPr>
        <p:spPr>
          <a:xfrm>
            <a:off x="7006487" y="5362032"/>
            <a:ext cx="179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latin typeface="Angsana New" pitchFamily="18" charset="-34"/>
                <a:cs typeface="Angsana New" pitchFamily="18" charset="-34"/>
              </a:rPr>
              <a:t>2022</a:t>
            </a:r>
            <a:endParaRPr lang="es-AR" sz="4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43" name="1042 Rectángulo"/>
          <p:cNvSpPr/>
          <p:nvPr/>
        </p:nvSpPr>
        <p:spPr>
          <a:xfrm>
            <a:off x="-6276" y="-72650"/>
            <a:ext cx="9349372" cy="6948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4" name="1043 Rectángulo"/>
          <p:cNvSpPr/>
          <p:nvPr/>
        </p:nvSpPr>
        <p:spPr>
          <a:xfrm>
            <a:off x="1129144" y="279626"/>
            <a:ext cx="6749627" cy="1696512"/>
          </a:xfrm>
          <a:prstGeom prst="rect">
            <a:avLst/>
          </a:prstGeom>
          <a:solidFill>
            <a:srgbClr val="1BF1AF">
              <a:alpha val="40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5" name="1044 CuadroTexto"/>
          <p:cNvSpPr txBox="1"/>
          <p:nvPr/>
        </p:nvSpPr>
        <p:spPr>
          <a:xfrm>
            <a:off x="1129144" y="473477"/>
            <a:ext cx="6611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latin typeface="Angsana New" pitchFamily="18" charset="-34"/>
                <a:cs typeface="Angsana New" pitchFamily="18" charset="-34"/>
              </a:rPr>
              <a:t>TALLER DE PALEONTOLOGIA</a:t>
            </a:r>
          </a:p>
          <a:p>
            <a:pPr algn="ctr"/>
            <a:r>
              <a:rPr lang="es-AR" sz="4400" dirty="0" smtClean="0">
                <a:latin typeface="Angsana New" pitchFamily="18" charset="-34"/>
                <a:cs typeface="Angsana New" pitchFamily="18" charset="-34"/>
              </a:rPr>
              <a:t>¿Para que sirve?</a:t>
            </a:r>
            <a:endParaRPr lang="es-AR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46" name="1045 Rectángulo"/>
          <p:cNvSpPr/>
          <p:nvPr/>
        </p:nvSpPr>
        <p:spPr>
          <a:xfrm>
            <a:off x="1646956" y="2343693"/>
            <a:ext cx="4858363" cy="4179692"/>
          </a:xfrm>
          <a:prstGeom prst="rect">
            <a:avLst/>
          </a:prstGeom>
          <a:solidFill>
            <a:srgbClr val="1BF1AF">
              <a:alpha val="40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8" name="1047 CuadroTexto"/>
          <p:cNvSpPr txBox="1"/>
          <p:nvPr/>
        </p:nvSpPr>
        <p:spPr>
          <a:xfrm>
            <a:off x="1690926" y="2734642"/>
            <a:ext cx="4836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ngsana New" pitchFamily="18" charset="-34"/>
                <a:cs typeface="Angsana New" pitchFamily="18" charset="-34"/>
              </a:rPr>
              <a:t>Estos talleres buscan aportar a la enseñanza de las disciplinas, sus problemas y sus métodos, concientizar sobre el valor del patrimonio y generar mayor interés en la historia de nuestra Ciudad</a:t>
            </a:r>
          </a:p>
        </p:txBody>
      </p:sp>
      <p:sp>
        <p:nvSpPr>
          <p:cNvPr id="1049" name="1048 Rectángulo"/>
          <p:cNvSpPr/>
          <p:nvPr/>
        </p:nvSpPr>
        <p:spPr>
          <a:xfrm>
            <a:off x="5634" y="-18210"/>
            <a:ext cx="9300435" cy="68944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50" name="1049 Rectángulo"/>
          <p:cNvSpPr/>
          <p:nvPr/>
        </p:nvSpPr>
        <p:spPr>
          <a:xfrm>
            <a:off x="1403648" y="116632"/>
            <a:ext cx="6536304" cy="1465640"/>
          </a:xfrm>
          <a:prstGeom prst="rect">
            <a:avLst/>
          </a:prstGeom>
          <a:solidFill>
            <a:srgbClr val="0005E2">
              <a:alpha val="40000"/>
            </a:srgbClr>
          </a:solidFill>
          <a:ln>
            <a:solidFill>
              <a:srgbClr val="8C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51" name="1050 CuadroTexto"/>
          <p:cNvSpPr txBox="1"/>
          <p:nvPr/>
        </p:nvSpPr>
        <p:spPr>
          <a:xfrm>
            <a:off x="1475656" y="187732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>
                <a:solidFill>
                  <a:schemeClr val="bg1">
                    <a:lumMod val="85000"/>
                  </a:schemeClr>
                </a:solidFill>
                <a:latin typeface="Angsana New" pitchFamily="18" charset="-34"/>
                <a:cs typeface="Angsana New" pitchFamily="18" charset="-34"/>
              </a:rPr>
              <a:t>TALLER DE ROBOTICA</a:t>
            </a:r>
          </a:p>
          <a:p>
            <a:pPr algn="ctr"/>
            <a:r>
              <a:rPr lang="es-AR" sz="4000" dirty="0" smtClean="0">
                <a:solidFill>
                  <a:schemeClr val="bg1">
                    <a:lumMod val="85000"/>
                  </a:schemeClr>
                </a:solidFill>
                <a:latin typeface="Angsana New" pitchFamily="18" charset="-34"/>
                <a:cs typeface="Angsana New" pitchFamily="18" charset="-34"/>
              </a:rPr>
              <a:t>¿Para que sirve?</a:t>
            </a:r>
            <a:endParaRPr lang="es-AR" sz="4000" dirty="0">
              <a:solidFill>
                <a:schemeClr val="bg1">
                  <a:lumMod val="8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52" name="1051 Rectángulo"/>
          <p:cNvSpPr/>
          <p:nvPr/>
        </p:nvSpPr>
        <p:spPr>
          <a:xfrm>
            <a:off x="4995029" y="1788024"/>
            <a:ext cx="3682420" cy="4707364"/>
          </a:xfrm>
          <a:prstGeom prst="rect">
            <a:avLst/>
          </a:prstGeom>
          <a:solidFill>
            <a:srgbClr val="0005E2">
              <a:alpha val="40000"/>
            </a:srgbClr>
          </a:solidFill>
          <a:ln>
            <a:solidFill>
              <a:srgbClr val="8C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200" dirty="0">
                <a:latin typeface="AngsanaUPC" pitchFamily="18" charset="-34"/>
                <a:cs typeface="AngsanaUPC" pitchFamily="18" charset="-34"/>
              </a:rPr>
              <a:t>es aquel en el que una serie de alumnos construye y programa un robot. Se diferencia de un seminario tradicional principalmente en el hecho de que cada alumno o grupo de alumnos construye su propio robot real y tangible.</a:t>
            </a:r>
          </a:p>
        </p:txBody>
      </p:sp>
      <p:pic>
        <p:nvPicPr>
          <p:cNvPr id="1055" name="1054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32273"/>
            <a:ext cx="3810000" cy="285750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7" y="-72650"/>
            <a:ext cx="9349373" cy="6948859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 flipH="1" flipV="1">
            <a:off x="-6278" y="5362030"/>
            <a:ext cx="9349373" cy="910413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24" name="1023 CuadroTexto"/>
          <p:cNvSpPr txBox="1"/>
          <p:nvPr/>
        </p:nvSpPr>
        <p:spPr>
          <a:xfrm>
            <a:off x="805661" y="5626113"/>
            <a:ext cx="7871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TALLER DE HERRAMIENTAS</a:t>
            </a:r>
            <a:endParaRPr lang="es-AR" sz="32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5" name="102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50"/>
            <a:ext cx="9343096" cy="6948860"/>
          </a:xfrm>
          <a:prstGeom prst="rect">
            <a:avLst/>
          </a:prstGeom>
        </p:spPr>
      </p:pic>
      <p:sp>
        <p:nvSpPr>
          <p:cNvPr id="1034" name="1033 Rectángulo"/>
          <p:cNvSpPr/>
          <p:nvPr/>
        </p:nvSpPr>
        <p:spPr>
          <a:xfrm>
            <a:off x="-6278" y="5429789"/>
            <a:ext cx="9349374" cy="103898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7" name="1046 CuadroTexto"/>
          <p:cNvSpPr txBox="1"/>
          <p:nvPr/>
        </p:nvSpPr>
        <p:spPr>
          <a:xfrm>
            <a:off x="251520" y="5777531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TALLER DE ELECTRICIDAD</a:t>
            </a:r>
            <a:endParaRPr lang="es-AR" sz="40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53" name="105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50"/>
            <a:ext cx="9343096" cy="6948860"/>
          </a:xfrm>
          <a:prstGeom prst="rect">
            <a:avLst/>
          </a:prstGeom>
        </p:spPr>
      </p:pic>
      <p:sp>
        <p:nvSpPr>
          <p:cNvPr id="1054" name="1053 Rectángulo"/>
          <p:cNvSpPr/>
          <p:nvPr/>
        </p:nvSpPr>
        <p:spPr>
          <a:xfrm>
            <a:off x="-6278" y="5252346"/>
            <a:ext cx="9349373" cy="127103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56" name="1055 CuadroTexto"/>
          <p:cNvSpPr txBox="1"/>
          <p:nvPr/>
        </p:nvSpPr>
        <p:spPr>
          <a:xfrm>
            <a:off x="37026" y="5626113"/>
            <a:ext cx="7344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LABORATORIO DE INFORMATICA</a:t>
            </a:r>
            <a:endParaRPr lang="es-AR" sz="40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58" name="1057 CuadroTexto"/>
          <p:cNvSpPr txBox="1"/>
          <p:nvPr/>
        </p:nvSpPr>
        <p:spPr>
          <a:xfrm>
            <a:off x="1690926" y="187732"/>
            <a:ext cx="6249026" cy="830997"/>
          </a:xfrm>
          <a:prstGeom prst="rect">
            <a:avLst/>
          </a:prstGeom>
          <a:solidFill>
            <a:srgbClr val="D9D9D9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latin typeface="Arabic Typesetting" pitchFamily="66" charset="-78"/>
                <a:cs typeface="Arabic Typesetting" pitchFamily="66" charset="-78"/>
              </a:rPr>
              <a:t>TALLERES DE MINERIA</a:t>
            </a:r>
            <a:endParaRPr lang="es-AR" sz="4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59" name="1058 CuadroTexto"/>
          <p:cNvSpPr txBox="1"/>
          <p:nvPr/>
        </p:nvSpPr>
        <p:spPr>
          <a:xfrm>
            <a:off x="251520" y="1556792"/>
            <a:ext cx="4032448" cy="646331"/>
          </a:xfrm>
          <a:prstGeom prst="rect">
            <a:avLst/>
          </a:prstGeom>
          <a:solidFill>
            <a:srgbClr val="D9D9D9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Arabic Typesetting" pitchFamily="66" charset="-78"/>
                <a:cs typeface="Arabic Typesetting" pitchFamily="66" charset="-78"/>
              </a:rPr>
              <a:t>Alumna: Morena Zenteno </a:t>
            </a:r>
            <a:endParaRPr lang="es-AR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61" name="1060 CuadroTexto"/>
          <p:cNvSpPr txBox="1"/>
          <p:nvPr/>
        </p:nvSpPr>
        <p:spPr>
          <a:xfrm>
            <a:off x="251520" y="2443781"/>
            <a:ext cx="4032448" cy="584775"/>
          </a:xfrm>
          <a:prstGeom prst="rect">
            <a:avLst/>
          </a:prstGeom>
          <a:solidFill>
            <a:srgbClr val="D9D9D9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Arabic Typesetting" pitchFamily="66" charset="-78"/>
                <a:cs typeface="Arabic Typesetting" pitchFamily="66" charset="-78"/>
              </a:rPr>
              <a:t>Profe: Andrea Gómez</a:t>
            </a:r>
            <a:endParaRPr lang="es-AR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62" name="1061 CuadroTexto"/>
          <p:cNvSpPr txBox="1"/>
          <p:nvPr/>
        </p:nvSpPr>
        <p:spPr>
          <a:xfrm>
            <a:off x="1475656" y="3228975"/>
            <a:ext cx="1306413" cy="646331"/>
          </a:xfrm>
          <a:prstGeom prst="rect">
            <a:avLst/>
          </a:prstGeom>
          <a:solidFill>
            <a:srgbClr val="D9D9D9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Arabic Typesetting" pitchFamily="66" charset="-78"/>
                <a:cs typeface="Arabic Typesetting" pitchFamily="66" charset="-78"/>
              </a:rPr>
              <a:t>1ª 2022</a:t>
            </a:r>
            <a:endParaRPr lang="es-AR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63" name="1062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87" y="4575221"/>
            <a:ext cx="1774672" cy="1774672"/>
          </a:xfrm>
          <a:prstGeom prst="rect">
            <a:avLst/>
          </a:prstGeom>
        </p:spPr>
      </p:pic>
      <p:sp>
        <p:nvSpPr>
          <p:cNvPr id="1064" name="1063 Rectángulo"/>
          <p:cNvSpPr/>
          <p:nvPr/>
        </p:nvSpPr>
        <p:spPr>
          <a:xfrm>
            <a:off x="-6278" y="-72650"/>
            <a:ext cx="9349374" cy="69488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230679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4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25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4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26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27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8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87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29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29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30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31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6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3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8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32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8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3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8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37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9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34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9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349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4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35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7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36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32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368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4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37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38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32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386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36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39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3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3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399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31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31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407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3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3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3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33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42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2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426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37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37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43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447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32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32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2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46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2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2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225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47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2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477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3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48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486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2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2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487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49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49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25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25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build="p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1" grpId="0" animBg="1"/>
      <p:bldP spid="22" grpId="0" animBg="1"/>
      <p:bldP spid="23" grpId="0"/>
      <p:bldP spid="4" grpId="0" animBg="1"/>
      <p:bldP spid="5" grpId="0"/>
      <p:bldP spid="29" grpId="0" animBg="1"/>
      <p:bldP spid="30" grpId="0" animBg="1"/>
      <p:bldP spid="1029" grpId="0"/>
      <p:bldP spid="1030" grpId="0"/>
      <p:bldP spid="7" grpId="0"/>
      <p:bldP spid="9" grpId="0"/>
      <p:bldP spid="20" grpId="0" animBg="1"/>
      <p:bldP spid="24" grpId="0" animBg="1"/>
      <p:bldP spid="28" grpId="0"/>
      <p:bldP spid="1031" grpId="0"/>
      <p:bldP spid="1033" grpId="0" animBg="1"/>
      <p:bldP spid="1035" grpId="0" animBg="1"/>
      <p:bldP spid="1036" grpId="0"/>
      <p:bldP spid="1040" grpId="0"/>
      <p:bldP spid="1041" grpId="0"/>
      <p:bldP spid="1042" grpId="0"/>
      <p:bldP spid="1043" grpId="0" animBg="1"/>
      <p:bldP spid="1044" grpId="0" animBg="1"/>
      <p:bldP spid="1045" grpId="0"/>
      <p:bldP spid="1046" grpId="0" animBg="1"/>
      <p:bldP spid="1048" grpId="0"/>
      <p:bldP spid="1049" grpId="0" animBg="1"/>
      <p:bldP spid="1050" grpId="0" animBg="1"/>
      <p:bldP spid="1051" grpId="0"/>
      <p:bldP spid="1052" grpId="0" animBg="1"/>
      <p:bldP spid="27" grpId="0" animBg="1"/>
      <p:bldP spid="1024" grpId="0"/>
      <p:bldP spid="1034" grpId="0" animBg="1"/>
      <p:bldP spid="1047" grpId="0"/>
      <p:bldP spid="1054" grpId="0" animBg="1"/>
      <p:bldP spid="1056" grpId="0"/>
      <p:bldP spid="1058" grpId="0" animBg="1"/>
      <p:bldP spid="1059" grpId="0" animBg="1"/>
      <p:bldP spid="1061" grpId="0" animBg="1"/>
      <p:bldP spid="1062" grpId="0" animBg="1"/>
      <p:bldP spid="106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217</Words>
  <Application>Microsoft Office PowerPoint</Application>
  <PresentationFormat>Presentación en pantalla (4:3)</PresentationFormat>
  <Paragraphs>36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¿Para que sirve?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N5</dc:title>
  <dc:creator>primaria</dc:creator>
  <cp:lastModifiedBy>primaria</cp:lastModifiedBy>
  <cp:revision>61</cp:revision>
  <dcterms:created xsi:type="dcterms:W3CDTF">2022-10-31T20:34:22Z</dcterms:created>
  <dcterms:modified xsi:type="dcterms:W3CDTF">2022-11-17T18:49:33Z</dcterms:modified>
</cp:coreProperties>
</file>