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3" d="100"/>
          <a:sy n="73" d="100"/>
        </p:scale>
        <p:origin x="-72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00D06-FFCE-420D-B601-B8DE10550861}" type="datetimeFigureOut">
              <a:rPr lang="es-ES" smtClean="0"/>
              <a:pPr/>
              <a:t>17/11/2022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91FFA-C4F4-4367-B47B-78DD0C484DD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91FFA-C4F4-4367-B47B-78DD0C484DD5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1040-ED5F-4810-B1C9-0091448492F0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00E1-E564-4905-B4AD-F2057997513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1040-ED5F-4810-B1C9-0091448492F0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00E1-E564-4905-B4AD-F2057997513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1040-ED5F-4810-B1C9-0091448492F0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00E1-E564-4905-B4AD-F2057997513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1040-ED5F-4810-B1C9-0091448492F0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00E1-E564-4905-B4AD-F2057997513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1040-ED5F-4810-B1C9-0091448492F0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00E1-E564-4905-B4AD-F2057997513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1040-ED5F-4810-B1C9-0091448492F0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00E1-E564-4905-B4AD-F2057997513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1040-ED5F-4810-B1C9-0091448492F0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00E1-E564-4905-B4AD-F2057997513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1040-ED5F-4810-B1C9-0091448492F0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00E1-E564-4905-B4AD-F2057997513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1040-ED5F-4810-B1C9-0091448492F0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00E1-E564-4905-B4AD-F2057997513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1040-ED5F-4810-B1C9-0091448492F0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00E1-E564-4905-B4AD-F2057997513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1040-ED5F-4810-B1C9-0091448492F0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00E1-E564-4905-B4AD-F2057997513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1040-ED5F-4810-B1C9-0091448492F0}" type="datetimeFigureOut">
              <a:rPr lang="es-AR" smtClean="0"/>
              <a:pPr/>
              <a:t>17/11/2022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D00E1-E564-4905-B4AD-F2057997513D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gif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  <a:solidFill>
            <a:schemeClr val="tx1">
              <a:lumMod val="85000"/>
              <a:lumOff val="1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r>
              <a:rPr lang="es-AR" sz="5400" dirty="0" smtClean="0">
                <a:solidFill>
                  <a:schemeClr val="bg1">
                    <a:lumMod val="95000"/>
                  </a:schemeClr>
                </a:solidFill>
                <a:latin typeface="Algerian" pitchFamily="82" charset="0"/>
              </a:rPr>
              <a:t>Talleres de </a:t>
            </a:r>
            <a:r>
              <a:rPr lang="es-AR" sz="5400" dirty="0" err="1" smtClean="0">
                <a:solidFill>
                  <a:schemeClr val="bg1">
                    <a:lumMod val="95000"/>
                  </a:schemeClr>
                </a:solidFill>
                <a:latin typeface="Algerian" pitchFamily="82" charset="0"/>
              </a:rPr>
              <a:t>Mineria</a:t>
            </a:r>
            <a:endParaRPr lang="es-AR" sz="5400" dirty="0">
              <a:solidFill>
                <a:schemeClr val="bg1">
                  <a:lumMod val="9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7290" y="2143116"/>
            <a:ext cx="6400800" cy="4500594"/>
          </a:xfrm>
        </p:spPr>
        <p:txBody>
          <a:bodyPr/>
          <a:lstStyle/>
          <a:p>
            <a:pPr algn="l"/>
            <a:r>
              <a:rPr lang="es-AR" dirty="0" smtClean="0">
                <a:solidFill>
                  <a:schemeClr val="bg1">
                    <a:lumMod val="95000"/>
                  </a:schemeClr>
                </a:solidFill>
              </a:rPr>
              <a:t>Aguirre Juan</a:t>
            </a:r>
          </a:p>
          <a:p>
            <a:pPr algn="l"/>
            <a:r>
              <a:rPr lang="es-AR" dirty="0" smtClean="0">
                <a:solidFill>
                  <a:schemeClr val="bg1">
                    <a:lumMod val="95000"/>
                  </a:schemeClr>
                </a:solidFill>
              </a:rPr>
              <a:t>Andrea </a:t>
            </a:r>
            <a:r>
              <a:rPr lang="es-AR" dirty="0" err="1" smtClean="0">
                <a:solidFill>
                  <a:schemeClr val="bg1">
                    <a:lumMod val="95000"/>
                  </a:schemeClr>
                </a:solidFill>
              </a:rPr>
              <a:t>Gomez</a:t>
            </a:r>
            <a:endParaRPr lang="es-AR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l"/>
            <a:r>
              <a:rPr lang="es-AR" dirty="0" smtClean="0">
                <a:solidFill>
                  <a:schemeClr val="bg1">
                    <a:lumMod val="95000"/>
                  </a:schemeClr>
                </a:solidFill>
              </a:rPr>
              <a:t>1 año </a:t>
            </a:r>
            <a:r>
              <a:rPr lang="es-AR" dirty="0" err="1" smtClean="0">
                <a:solidFill>
                  <a:schemeClr val="bg1">
                    <a:lumMod val="95000"/>
                  </a:schemeClr>
                </a:solidFill>
              </a:rPr>
              <a:t>Mineria</a:t>
            </a:r>
            <a:r>
              <a:rPr lang="es-AR" dirty="0" smtClean="0">
                <a:solidFill>
                  <a:schemeClr val="bg1">
                    <a:lumMod val="95000"/>
                  </a:schemeClr>
                </a:solidFill>
              </a:rPr>
              <a:t> 2022</a:t>
            </a:r>
          </a:p>
          <a:p>
            <a:pPr algn="l"/>
            <a:r>
              <a:rPr lang="es-AR" dirty="0" smtClean="0">
                <a:solidFill>
                  <a:schemeClr val="bg1">
                    <a:lumMod val="95000"/>
                  </a:schemeClr>
                </a:solidFill>
              </a:rPr>
              <a:t>Taller de </a:t>
            </a:r>
            <a:r>
              <a:rPr lang="es-AR" dirty="0" err="1" smtClean="0">
                <a:solidFill>
                  <a:schemeClr val="bg1">
                    <a:lumMod val="95000"/>
                  </a:schemeClr>
                </a:solidFill>
              </a:rPr>
              <a:t>informatica</a:t>
            </a:r>
            <a:endParaRPr lang="es-AR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s-AR" dirty="0" smtClean="0"/>
          </a:p>
          <a:p>
            <a:endParaRPr lang="es-AR" dirty="0" smtClean="0"/>
          </a:p>
          <a:p>
            <a:endParaRPr lang="es-AR" dirty="0"/>
          </a:p>
        </p:txBody>
      </p:sp>
      <p:sp>
        <p:nvSpPr>
          <p:cNvPr id="1026" name="AutoShape 2" descr="9 curiosidades de la electricidad | factorenergí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1928802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Top 30 Educativo GIFs | Find the best GIF on Gfyca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572008"/>
            <a:ext cx="4229100" cy="1952622"/>
          </a:xfrm>
          <a:prstGeom prst="rect">
            <a:avLst/>
          </a:prstGeom>
          <a:noFill/>
        </p:spPr>
      </p:pic>
      <p:sp>
        <p:nvSpPr>
          <p:cNvPr id="5" name="AutoShape 2" descr="Taller de computación en Punto Dig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2" descr="15 Libros de Computación ¡Gratis! [PDF] | InfoLibros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12 Rectángulo redondeado"/>
          <p:cNvSpPr/>
          <p:nvPr/>
        </p:nvSpPr>
        <p:spPr>
          <a:xfrm>
            <a:off x="857224" y="357166"/>
            <a:ext cx="7215238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/>
              <a:t>Taller de </a:t>
            </a:r>
            <a:r>
              <a:rPr lang="es-ES" sz="6000" dirty="0" err="1" smtClean="0"/>
              <a:t>Informatica</a:t>
            </a:r>
            <a:endParaRPr lang="es-ES" sz="6000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1714480" y="2285992"/>
            <a:ext cx="5357850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Profe : Andrea </a:t>
            </a:r>
            <a:r>
              <a:rPr lang="es-ES" sz="4000" dirty="0" err="1" smtClean="0"/>
              <a:t>Gomez</a:t>
            </a:r>
            <a:endParaRPr lang="es-ES" sz="4000" dirty="0"/>
          </a:p>
        </p:txBody>
      </p:sp>
      <p:sp>
        <p:nvSpPr>
          <p:cNvPr id="16" name="15 Rectángulo redondeado"/>
          <p:cNvSpPr/>
          <p:nvPr/>
        </p:nvSpPr>
        <p:spPr>
          <a:xfrm>
            <a:off x="1500166" y="3214686"/>
            <a:ext cx="6286544" cy="3429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El laboratorio de informática es un instrumento muy completo para el </a:t>
            </a:r>
            <a:r>
              <a:rPr lang="es-ES" sz="2400" b="1" dirty="0" smtClean="0"/>
              <a:t>entrenamiento de la comprensión de programas de informática, tales como Excel, Word, </a:t>
            </a:r>
            <a:r>
              <a:rPr lang="es-ES" sz="2400" b="1" dirty="0" err="1" smtClean="0"/>
              <a:t>Photoshop</a:t>
            </a:r>
            <a:r>
              <a:rPr lang="es-ES" sz="2400" b="1" dirty="0" smtClean="0"/>
              <a:t> , </a:t>
            </a:r>
            <a:r>
              <a:rPr lang="es-ES" sz="2400" b="1" dirty="0" err="1" smtClean="0"/>
              <a:t>Illustrator</a:t>
            </a:r>
            <a:r>
              <a:rPr lang="es-ES" sz="2400" b="1" dirty="0" smtClean="0"/>
              <a:t> , </a:t>
            </a:r>
            <a:r>
              <a:rPr lang="es-ES" sz="2400" b="1" dirty="0" err="1" smtClean="0"/>
              <a:t>AutoCAD</a:t>
            </a:r>
            <a:r>
              <a:rPr lang="es-ES" sz="2400" b="1" dirty="0" smtClean="0"/>
              <a:t> , HTML5, etc</a:t>
            </a:r>
            <a:r>
              <a:rPr lang="es-ES" sz="2400" dirty="0" smtClean="0"/>
              <a:t>. Son espacios para estudiar, experimentar y aprender el funcionamiento de programas de informática y practicar su uso.</a:t>
            </a:r>
            <a:endParaRPr lang="es-ES" sz="2400" dirty="0"/>
          </a:p>
        </p:txBody>
      </p:sp>
      <p:pic>
        <p:nvPicPr>
          <p:cNvPr id="7" name="Picture 2" descr="▷ Computadora y Ordenador: Imágenes Animadas, Gifs y Animaciones ¡100%  GRATIS!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357430"/>
            <a:ext cx="2545789" cy="1714512"/>
          </a:xfrm>
          <a:prstGeom prst="rect">
            <a:avLst/>
          </a:prstGeom>
          <a:noFill/>
        </p:spPr>
      </p:pic>
      <p:pic>
        <p:nvPicPr>
          <p:cNvPr id="8" name="Picture 2" descr="D:\Users\Secundaria\Downloads\69452d33-8858-4212-884f-fa4bca9e1c4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9" name="Picture 3" descr="D:\Users\Secundaria\Downloads\762b2a6f-792b-4f7e-8825-288a16da308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" name="2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 redondeado"/>
          <p:cNvSpPr/>
          <p:nvPr/>
        </p:nvSpPr>
        <p:spPr>
          <a:xfrm>
            <a:off x="714348" y="642918"/>
            <a:ext cx="7572428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Taller de Herramientas universales</a:t>
            </a:r>
            <a:endParaRPr lang="es-ES" sz="4000" dirty="0"/>
          </a:p>
        </p:txBody>
      </p:sp>
      <p:sp>
        <p:nvSpPr>
          <p:cNvPr id="28" name="27 Rectángulo redondeado"/>
          <p:cNvSpPr/>
          <p:nvPr/>
        </p:nvSpPr>
        <p:spPr>
          <a:xfrm>
            <a:off x="500034" y="2357430"/>
            <a:ext cx="300039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err="1" smtClean="0"/>
              <a:t>Profe:Matias</a:t>
            </a:r>
            <a:r>
              <a:rPr lang="es-ES" sz="2800" dirty="0" smtClean="0"/>
              <a:t> </a:t>
            </a:r>
            <a:r>
              <a:rPr lang="es-ES" sz="2800" dirty="0" err="1" smtClean="0"/>
              <a:t>ariza</a:t>
            </a:r>
            <a:endParaRPr lang="es-ES" sz="2800" dirty="0"/>
          </a:p>
        </p:txBody>
      </p:sp>
      <p:sp>
        <p:nvSpPr>
          <p:cNvPr id="29" name="28 Rectángulo redondeado"/>
          <p:cNvSpPr/>
          <p:nvPr/>
        </p:nvSpPr>
        <p:spPr>
          <a:xfrm>
            <a:off x="3714744" y="2500306"/>
            <a:ext cx="5072098" cy="41434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La herramienta universal de la familia de productos UNIFOX incluye herramientas para distintas aplicaciones: desde herramientas universales, que reúnen varias funciones, pasando por tenazas para la unión de cables hasta cortadores de canal, ofrecemos una gran diversidad de aplicaciones.</a:t>
            </a:r>
            <a:endParaRPr lang="es-ES" sz="2400" dirty="0"/>
          </a:p>
        </p:txBody>
      </p:sp>
      <p:pic>
        <p:nvPicPr>
          <p:cNvPr id="11" name="Picture 3" descr="D:\Users\Secundaria\Downloads\5a0ff6ae-cf44-44e0-848d-52ff7ee366dc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4" descr="D:\Users\Secundaria\Downloads\4fce9167-a4af-46c0-a815-ef9de16baf2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" name="29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Rectángulo redondeado"/>
          <p:cNvSpPr/>
          <p:nvPr/>
        </p:nvSpPr>
        <p:spPr>
          <a:xfrm>
            <a:off x="857224" y="428604"/>
            <a:ext cx="7572428" cy="1285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/>
              <a:t>Taller de electricidad</a:t>
            </a:r>
            <a:endParaRPr lang="es-ES" sz="4000" dirty="0"/>
          </a:p>
        </p:txBody>
      </p:sp>
      <p:sp>
        <p:nvSpPr>
          <p:cNvPr id="33" name="32 Rectángulo redondeado"/>
          <p:cNvSpPr/>
          <p:nvPr/>
        </p:nvSpPr>
        <p:spPr>
          <a:xfrm>
            <a:off x="1000100" y="2071678"/>
            <a:ext cx="3071834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Profe: Roberto mas</a:t>
            </a:r>
            <a:endParaRPr lang="es-ES" sz="2800" dirty="0"/>
          </a:p>
        </p:txBody>
      </p:sp>
      <p:sp>
        <p:nvSpPr>
          <p:cNvPr id="34" name="33 Rectángulo redondeado"/>
          <p:cNvSpPr/>
          <p:nvPr/>
        </p:nvSpPr>
        <p:spPr>
          <a:xfrm>
            <a:off x="4214810" y="2357430"/>
            <a:ext cx="4572032" cy="40005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dirty="0" smtClean="0"/>
              <a:t>En este taller se realiza diferentes tareas, relacionadas al </a:t>
            </a:r>
            <a:r>
              <a:rPr lang="es-ES" sz="2000" b="1" dirty="0" smtClean="0"/>
              <a:t>estudio de la energía eléctrica, su transformación, aprovechamiento, manejo y cuidados con la misma</a:t>
            </a:r>
            <a:r>
              <a:rPr lang="es-ES" sz="2000" dirty="0" smtClean="0"/>
              <a:t>. Se desarrollan técnicas lectura de planos y de construcción de diversos circuitos, alumbrado, tomacorrientes y otros con sistemas </a:t>
            </a:r>
            <a:r>
              <a:rPr lang="es-ES" sz="2000" dirty="0" err="1" smtClean="0"/>
              <a:t>semiautomatizados</a:t>
            </a:r>
            <a:r>
              <a:rPr lang="es-ES" sz="2000" dirty="0" smtClean="0"/>
              <a:t>.</a:t>
            </a:r>
          </a:p>
          <a:p>
            <a:r>
              <a:rPr lang="es-ES" sz="2000" dirty="0" smtClean="0"/>
              <a:t/>
            </a:r>
            <a:br>
              <a:rPr lang="es-ES" sz="2000" dirty="0" smtClean="0"/>
            </a:br>
            <a:endParaRPr lang="es-ES" sz="2000" dirty="0"/>
          </a:p>
        </p:txBody>
      </p:sp>
      <p:pic>
        <p:nvPicPr>
          <p:cNvPr id="2050" name="Picture 2" descr="D:\Users\Secundaria\Downloads\elec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42910" y="3429000"/>
            <a:ext cx="3071834" cy="2669178"/>
          </a:xfrm>
          <a:prstGeom prst="rect">
            <a:avLst/>
          </a:prstGeom>
          <a:noFill/>
        </p:spPr>
      </p:pic>
      <p:sp>
        <p:nvSpPr>
          <p:cNvPr id="10" name="AutoShape 2" descr="blob:https://web.whatsapp.com/22c528bf-e36f-459a-9186-c9b19bba4e0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2" name="AutoShape 4" descr="blob:https://web.whatsapp.com/22c528bf-e36f-459a-9186-c9b19bba4e0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3" name="Picture 5" descr="D:\Users\Secundaria\Downloads\22c528bf-e36f-459a-9186-c9b19bba4e0f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D:\Users\Secundaria\Downloads\89553873-259d-4816-bec7-c0a842a43b24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" name="3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Rectángulo redondeado"/>
          <p:cNvSpPr/>
          <p:nvPr/>
        </p:nvSpPr>
        <p:spPr>
          <a:xfrm>
            <a:off x="1285852" y="428604"/>
            <a:ext cx="678661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Taller de </a:t>
            </a:r>
            <a:r>
              <a:rPr lang="es-E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robotica</a:t>
            </a:r>
            <a:endParaRPr lang="es-ES" sz="4000" dirty="0"/>
          </a:p>
        </p:txBody>
      </p:sp>
      <p:sp>
        <p:nvSpPr>
          <p:cNvPr id="39" name="38 Rectángulo redondeado"/>
          <p:cNvSpPr/>
          <p:nvPr/>
        </p:nvSpPr>
        <p:spPr>
          <a:xfrm>
            <a:off x="1428728" y="2071678"/>
            <a:ext cx="6715172" cy="42148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 taller de robótica es aquel en el que </a:t>
            </a:r>
            <a:r>
              <a:rPr lang="es-E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una serie de alumnos construye y programa un robot</a:t>
            </a:r>
            <a:r>
              <a:rPr lang="es-E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Se diferencia de un seminario tradicional principalmente en el hecho de que cada alumno o grupo de alumnos construye su propio robot real y tangible</a:t>
            </a:r>
            <a:r>
              <a:rPr lang="es-ES" dirty="0" smtClean="0"/>
              <a:t>. </a:t>
            </a:r>
            <a:endParaRPr lang="es-ES" dirty="0"/>
          </a:p>
        </p:txBody>
      </p:sp>
      <p:sp>
        <p:nvSpPr>
          <p:cNvPr id="35" name="3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7" name="36 Rectángulo redondeado"/>
          <p:cNvSpPr/>
          <p:nvPr/>
        </p:nvSpPr>
        <p:spPr>
          <a:xfrm>
            <a:off x="1428728" y="357166"/>
            <a:ext cx="664373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Paleontologia</a:t>
            </a:r>
            <a:endParaRPr lang="es-AR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1643042" y="2000240"/>
            <a:ext cx="6500858" cy="4572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Los paleontólogos </a:t>
            </a:r>
            <a:r>
              <a:rPr lang="es-AR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estudian los fósiles para desarrollar el conocimiento de las antiguas formas de vida, incluyendo su anatomía, fisiología, la evolución y los posibles ecosistemas de los que formaron parte</a:t>
            </a:r>
            <a:r>
              <a:rPr lang="es-AR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  <a:endParaRPr lang="es-AR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4" name="Picture 2" descr="D:\Users\Secundaria\Downloads\descarga (17)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85852" y="785794"/>
            <a:ext cx="4293250" cy="2286016"/>
          </a:xfrm>
          <a:prstGeom prst="rect">
            <a:avLst/>
          </a:prstGeom>
          <a:noFill/>
        </p:spPr>
      </p:pic>
      <p:sp>
        <p:nvSpPr>
          <p:cNvPr id="17" name="AutoShape 4" descr="A QUE SE DEDICA UN PALEONTOLOGO | Web Oficial EUROIN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1030" name="AutoShape 6" descr="A QUE SE DEDICA UN PALEONTOLOGO | Web Oficial EUROINNO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43306" y="4143380"/>
            <a:ext cx="385765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10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1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3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0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00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30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6000"/>
                            </p:stCondLst>
                            <p:childTnLst>
                              <p:par>
                                <p:cTn id="10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3000"/>
                            </p:stCondLst>
                            <p:childTnLst>
                              <p:par>
                                <p:cTn id="1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6000"/>
                            </p:stCondLst>
                            <p:childTnLst>
                              <p:par>
                                <p:cTn id="12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0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1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9000"/>
                            </p:stCondLst>
                            <p:childTnLst>
                              <p:par>
                                <p:cTn id="13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5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62000"/>
                            </p:stCondLst>
                            <p:childTnLst>
                              <p:par>
                                <p:cTn id="13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4000"/>
                            </p:stCondLst>
                            <p:childTnLst>
                              <p:par>
                                <p:cTn id="1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4500"/>
                            </p:stCondLst>
                            <p:childTnLst>
                              <p:par>
                                <p:cTn id="1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65500"/>
                            </p:stCondLst>
                            <p:childTnLst>
                              <p:par>
                                <p:cTn id="1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66000"/>
                            </p:stCondLst>
                            <p:childTnLst>
                              <p:par>
                                <p:cTn id="1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build="p"/>
      <p:bldP spid="13" grpId="0" animBg="1"/>
      <p:bldP spid="15" grpId="0" animBg="1"/>
      <p:bldP spid="16" grpId="0" animBg="1"/>
      <p:bldP spid="22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2" grpId="0" animBg="1"/>
      <p:bldP spid="38" grpId="0" animBg="1"/>
      <p:bldP spid="39" grpId="0" animBg="1"/>
      <p:bldP spid="35" grpId="0" animBg="1"/>
      <p:bldP spid="37" grpId="0" animBg="1"/>
      <p:bldP spid="40" grpId="0" animBg="1"/>
      <p:bldP spid="4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115</Words>
  <Application>Microsoft Office PowerPoint</Application>
  <PresentationFormat>Presentación en pantalla (4:3)</PresentationFormat>
  <Paragraphs>21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Secundaria</dc:creator>
  <cp:lastModifiedBy>Secundaria</cp:lastModifiedBy>
  <cp:revision>53</cp:revision>
  <dcterms:created xsi:type="dcterms:W3CDTF">2022-10-31T19:08:03Z</dcterms:created>
  <dcterms:modified xsi:type="dcterms:W3CDTF">2022-11-17T18:48:29Z</dcterms:modified>
</cp:coreProperties>
</file>