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E6813-2A19-459A-9137-9F335A9876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ED85E-1A54-4AC5-B062-796691F77D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gif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14546" y="285728"/>
            <a:ext cx="6272202" cy="1785950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“Talleres de minería”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43306" y="1714488"/>
            <a:ext cx="4143404" cy="2428892"/>
          </a:xfrm>
        </p:spPr>
        <p:txBody>
          <a:bodyPr>
            <a:normAutofit/>
          </a:bodyPr>
          <a:lstStyle/>
          <a:p>
            <a:r>
              <a:rPr lang="es-ES" dirty="0" smtClean="0"/>
              <a:t>Nombre: </a:t>
            </a:r>
            <a:r>
              <a:rPr lang="es-ES" dirty="0" err="1" smtClean="0"/>
              <a:t>Pia</a:t>
            </a:r>
            <a:r>
              <a:rPr lang="es-ES" dirty="0" smtClean="0"/>
              <a:t> Moral </a:t>
            </a:r>
          </a:p>
          <a:p>
            <a:r>
              <a:rPr lang="es-ES" dirty="0" smtClean="0"/>
              <a:t>Grado: 1º A</a:t>
            </a:r>
          </a:p>
          <a:p>
            <a:r>
              <a:rPr lang="es-ES" dirty="0" smtClean="0"/>
              <a:t>Año: 2022</a:t>
            </a:r>
          </a:p>
          <a:p>
            <a:r>
              <a:rPr lang="es-ES" dirty="0" smtClean="0"/>
              <a:t>Profe: Andrea Gómez </a:t>
            </a:r>
          </a:p>
          <a:p>
            <a:endParaRPr lang="es-ES" dirty="0"/>
          </a:p>
        </p:txBody>
      </p:sp>
      <p:pic>
        <p:nvPicPr>
          <p:cNvPr id="1026" name="Picture 2" descr="D:\Users\Secundaria\Downloads\descarga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7"/>
            <a:ext cx="1785950" cy="1643073"/>
          </a:xfrm>
          <a:prstGeom prst="rect">
            <a:avLst/>
          </a:prstGeom>
          <a:noFill/>
        </p:spPr>
      </p:pic>
      <p:pic>
        <p:nvPicPr>
          <p:cNvPr id="1027" name="Picture 3" descr="D:\Users\Secundaria\Downloads\descarga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2980860" cy="2000264"/>
          </a:xfrm>
          <a:prstGeom prst="rect">
            <a:avLst/>
          </a:prstGeom>
          <a:noFill/>
        </p:spPr>
      </p:pic>
      <p:pic>
        <p:nvPicPr>
          <p:cNvPr id="12" name="11 Imagen" descr="minero-imagen-animada-002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857760"/>
            <a:ext cx="2143140" cy="1643074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 redondeado"/>
          <p:cNvSpPr/>
          <p:nvPr/>
        </p:nvSpPr>
        <p:spPr>
          <a:xfrm>
            <a:off x="2143108" y="428604"/>
            <a:ext cx="6429420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 </a:t>
            </a:r>
            <a:r>
              <a:rPr lang="es-A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TALLER DE LABORATORIO DE INFORMATICA </a:t>
            </a:r>
            <a:endParaRPr lang="es-AR" dirty="0"/>
          </a:p>
        </p:txBody>
      </p:sp>
      <p:sp>
        <p:nvSpPr>
          <p:cNvPr id="15" name="14 Hexágono"/>
          <p:cNvSpPr/>
          <p:nvPr/>
        </p:nvSpPr>
        <p:spPr>
          <a:xfrm>
            <a:off x="785786" y="2428868"/>
            <a:ext cx="6715172" cy="285752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el taller de informática aprendemos a usar mejor </a:t>
            </a:r>
            <a:r>
              <a:rPr lang="es-A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power</a:t>
            </a: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A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point</a:t>
            </a: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 </a:t>
            </a:r>
            <a:r>
              <a:rPr lang="es-A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word</a:t>
            </a: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 A colocar animaciones y transiciones             </a:t>
            </a:r>
          </a:p>
          <a:p>
            <a:pPr algn="ctr"/>
            <a:endParaRPr lang="es-A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s-A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s-A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PROFE: ANDREA GOMEZ </a:t>
            </a:r>
          </a:p>
        </p:txBody>
      </p:sp>
      <p:pic>
        <p:nvPicPr>
          <p:cNvPr id="16" name="15 Imagen" descr="computadora-y-ordenador-imagen-animada-01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84" y="0"/>
            <a:ext cx="2500298" cy="1928802"/>
          </a:xfrm>
          <a:prstGeom prst="rect">
            <a:avLst/>
          </a:prstGeom>
        </p:spPr>
      </p:pic>
      <p:pic>
        <p:nvPicPr>
          <p:cNvPr id="17" name="16 Imagen" descr="computadora-y-ordenador-imagen-animada-019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5072074"/>
            <a:ext cx="1804993" cy="1500174"/>
          </a:xfrm>
          <a:prstGeom prst="rect">
            <a:avLst/>
          </a:prstGeom>
        </p:spPr>
      </p:pic>
      <p:sp>
        <p:nvSpPr>
          <p:cNvPr id="4" name="AutoShape 2" descr="D:\Users\Secundaria\Videos\martill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3" name="AutoShape 9" descr="D:\Users\Secundaria\Videos\martill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D:\Users\Secundaria\Videos\martill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D:\Users\Secundaria\Videos\martill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1" name="AutoShape 17" descr="D:\Users\Secundaria\Videos\martillo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3" name="AutoShape 19" descr="D:\Users\Secundaria\Videos\martillo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Picture 2" descr="D:\Users\Secundaria\Pictures\pia mor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D:\Users\Secundaria\Pictures\4b6e8b65-b060-417c-936d-db7a0b79a3d7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 redondeado"/>
          <p:cNvSpPr/>
          <p:nvPr/>
        </p:nvSpPr>
        <p:spPr>
          <a:xfrm>
            <a:off x="3071802" y="357166"/>
            <a:ext cx="5429288" cy="10715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r>
              <a:rPr lang="es-ES" sz="3600" dirty="0" smtClean="0">
                <a:solidFill>
                  <a:schemeClr val="tx1"/>
                </a:solidFill>
              </a:rPr>
              <a:t>Taller de herramientas  universales  </a:t>
            </a:r>
            <a:endParaRPr lang="es-ES" dirty="0"/>
          </a:p>
        </p:txBody>
      </p:sp>
      <p:sp>
        <p:nvSpPr>
          <p:cNvPr id="28" name="27 Elipse"/>
          <p:cNvSpPr/>
          <p:nvPr/>
        </p:nvSpPr>
        <p:spPr>
          <a:xfrm>
            <a:off x="1142976" y="2214554"/>
            <a:ext cx="5857916" cy="335758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</a:t>
            </a:r>
            <a:r>
              <a:rPr lang="es-ES" sz="2400" dirty="0" smtClean="0">
                <a:solidFill>
                  <a:schemeClr val="tx1"/>
                </a:solidFill>
              </a:rPr>
              <a:t>En el taller de herramientas nos enseñan los tipos de cortes con cada herramientas y hacemos practicas con maderas</a:t>
            </a: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PROFE: </a:t>
            </a:r>
            <a:r>
              <a:rPr lang="es-ES" sz="2400" dirty="0" err="1" smtClean="0">
                <a:solidFill>
                  <a:schemeClr val="tx1"/>
                </a:solidFill>
              </a:rPr>
              <a:t>Mathias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Ariza</a:t>
            </a:r>
            <a:r>
              <a:rPr lang="es-ES" sz="24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endParaRPr lang="es-ES" dirty="0"/>
          </a:p>
        </p:txBody>
      </p:sp>
      <p:pic>
        <p:nvPicPr>
          <p:cNvPr id="23" name="22 Imagen" descr="herramienta-imagen-animada-027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72" y="142852"/>
            <a:ext cx="2143140" cy="1500198"/>
          </a:xfrm>
          <a:prstGeom prst="rect">
            <a:avLst/>
          </a:prstGeom>
        </p:spPr>
      </p:pic>
      <p:pic>
        <p:nvPicPr>
          <p:cNvPr id="24" name="23 Imagen" descr="herramienta-imagen-animada-019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5140" y="5072074"/>
            <a:ext cx="2071702" cy="1785926"/>
          </a:xfrm>
          <a:prstGeom prst="rect">
            <a:avLst/>
          </a:prstGeom>
        </p:spPr>
      </p:pic>
      <p:pic>
        <p:nvPicPr>
          <p:cNvPr id="25" name="24 Imagen" descr="14185238-f15c-4397-b88f-dcec38f923b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D:\Users\Secundaria\Pictures\7c23fdde-4370-418e-b946-0bd2980e9b5f (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2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 redondeado"/>
          <p:cNvSpPr/>
          <p:nvPr/>
        </p:nvSpPr>
        <p:spPr>
          <a:xfrm>
            <a:off x="2733654" y="646800"/>
            <a:ext cx="6158825" cy="12105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r>
              <a:rPr lang="es-ES" sz="3600" dirty="0" smtClean="0">
                <a:solidFill>
                  <a:schemeClr val="tx1"/>
                </a:solidFill>
              </a:rPr>
              <a:t>Taller de Electricidad </a:t>
            </a:r>
            <a:endParaRPr lang="es-ES" dirty="0"/>
          </a:p>
        </p:txBody>
      </p:sp>
      <p:sp>
        <p:nvSpPr>
          <p:cNvPr id="31" name="30 Hexágono"/>
          <p:cNvSpPr/>
          <p:nvPr/>
        </p:nvSpPr>
        <p:spPr>
          <a:xfrm>
            <a:off x="285720" y="2143116"/>
            <a:ext cx="6286544" cy="3643338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r>
              <a:rPr lang="es-ES" sz="2400" dirty="0" smtClean="0">
                <a:solidFill>
                  <a:schemeClr val="tx1"/>
                </a:solidFill>
              </a:rPr>
              <a:t>En el taller de electricidad realizamos actividades con cables nos  enseñan  a pelar los cables y armar tableros de conexión</a:t>
            </a: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PROFE: Roberto Mas </a:t>
            </a:r>
            <a:endParaRPr lang="es-ES" dirty="0"/>
          </a:p>
        </p:txBody>
      </p:sp>
      <p:pic>
        <p:nvPicPr>
          <p:cNvPr id="32" name="31 Imagen" descr="elec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2" y="214290"/>
            <a:ext cx="2341494" cy="164307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1" y="4970559"/>
            <a:ext cx="3011024" cy="1770809"/>
          </a:xfrm>
          <a:prstGeom prst="rect">
            <a:avLst/>
          </a:prstGeom>
        </p:spPr>
      </p:pic>
      <p:pic>
        <p:nvPicPr>
          <p:cNvPr id="34" name="33 Imagen" descr="5531a8bf-3601-416e-873e-27bf9763236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34 Imagen" descr="23d8e900-b6d7-4c3d-8025-ed37575e3f3b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3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 redondeado"/>
          <p:cNvSpPr/>
          <p:nvPr/>
        </p:nvSpPr>
        <p:spPr>
          <a:xfrm>
            <a:off x="3143240" y="428604"/>
            <a:ext cx="5429288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r>
              <a:rPr lang="es-ES" sz="3600" dirty="0" smtClean="0">
                <a:solidFill>
                  <a:schemeClr val="tx1"/>
                </a:solidFill>
              </a:rPr>
              <a:t>TALLER DE PALEONTOLOGIA </a:t>
            </a:r>
            <a:endParaRPr lang="es-ES" dirty="0"/>
          </a:p>
        </p:txBody>
      </p:sp>
      <p:sp>
        <p:nvSpPr>
          <p:cNvPr id="38" name="37 Trapecio"/>
          <p:cNvSpPr/>
          <p:nvPr/>
        </p:nvSpPr>
        <p:spPr>
          <a:xfrm>
            <a:off x="428596" y="2214554"/>
            <a:ext cx="6000792" cy="4214842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Los paleontólogos </a:t>
            </a:r>
            <a:r>
              <a:rPr lang="es-ES" sz="2000" b="1" dirty="0" smtClean="0">
                <a:solidFill>
                  <a:schemeClr val="tx1"/>
                </a:solidFill>
              </a:rPr>
              <a:t>estudian los fósiles para desarrollar el conocimiento de las antiguas formas de vida, incluyendo su anatomía, fisiología, la evolución y los posibles ecosistemas de los que formaron parte</a:t>
            </a:r>
            <a:r>
              <a:rPr lang="es-ES" sz="2000" dirty="0" smtClean="0">
                <a:solidFill>
                  <a:schemeClr val="tx1"/>
                </a:solidFill>
              </a:rPr>
              <a:t>. La paleontología forma parte de las ciencias naturales y está estrechamente ligada con la biología y la geología</a:t>
            </a: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766" y="4650545"/>
            <a:ext cx="3163813" cy="177885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958" y="7937"/>
            <a:ext cx="2057400" cy="2206617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Rectángulo redondeado"/>
          <p:cNvSpPr/>
          <p:nvPr/>
        </p:nvSpPr>
        <p:spPr>
          <a:xfrm>
            <a:off x="3036083" y="482182"/>
            <a:ext cx="5643602" cy="10358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 </a:t>
            </a:r>
            <a:r>
              <a:rPr lang="es-AR" sz="3600" dirty="0" smtClean="0">
                <a:solidFill>
                  <a:schemeClr val="tx1"/>
                </a:solidFill>
              </a:rPr>
              <a:t>TALLER DE ROBOTICA</a:t>
            </a:r>
            <a:endParaRPr lang="es-AR" dirty="0"/>
          </a:p>
        </p:txBody>
      </p:sp>
      <p:sp>
        <p:nvSpPr>
          <p:cNvPr id="19" name="18 Cinta perforada"/>
          <p:cNvSpPr/>
          <p:nvPr/>
        </p:nvSpPr>
        <p:spPr>
          <a:xfrm>
            <a:off x="577948" y="2187106"/>
            <a:ext cx="6137192" cy="409816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>
                <a:solidFill>
                  <a:schemeClr val="tx1"/>
                </a:solidFill>
              </a:rPr>
              <a:t>La robótica es un método interdisciplinario en el que se trabajan las áreas de Matemáticas, Tecnología, Ciencias e Ingeniería. Su carácter transversal posibilita que los niños también desarrollen el pensamiento lógico, la imaginación y la lingüística (incluidos términos en inglés).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59" y="142852"/>
            <a:ext cx="2000250" cy="2422052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04" y="4792046"/>
            <a:ext cx="2122568" cy="1988815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7" y="-603448"/>
            <a:ext cx="9144000" cy="7461448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7" y="-603447"/>
            <a:ext cx="9089631" cy="7384308"/>
          </a:xfrm>
          <a:prstGeom prst="rect">
            <a:avLst/>
          </a:prstGeom>
        </p:spPr>
      </p:pic>
    </p:spTree>
  </p:cSld>
  <p:clrMapOvr>
    <a:masterClrMapping/>
  </p:clrMapOvr>
  <p:transition spd="slow" advTm="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uiExpand="1" build="allAtOnce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11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163</Words>
  <Application>Microsoft Office PowerPoint</Application>
  <PresentationFormat>Presentación en pantalla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“Talleres de minería”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“Talleres de minería”</dc:title>
  <dc:creator>Secundaria</dc:creator>
  <cp:lastModifiedBy>Secundaria</cp:lastModifiedBy>
  <cp:revision>51</cp:revision>
  <dcterms:created xsi:type="dcterms:W3CDTF">2022-10-31T20:36:45Z</dcterms:created>
  <dcterms:modified xsi:type="dcterms:W3CDTF">2022-11-17T18:47:43Z</dcterms:modified>
</cp:coreProperties>
</file>