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35F89EF-6BE6-4087-82AF-9D95A92E3D11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1A6071C8-EDE0-4101-9191-94FA2B4C2C4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89EF-6BE6-4087-82AF-9D95A92E3D11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071C8-EDE0-4101-9191-94FA2B4C2C4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89EF-6BE6-4087-82AF-9D95A92E3D11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071C8-EDE0-4101-9191-94FA2B4C2C4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35F89EF-6BE6-4087-82AF-9D95A92E3D11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071C8-EDE0-4101-9191-94FA2B4C2C4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35F89EF-6BE6-4087-82AF-9D95A92E3D11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1A6071C8-EDE0-4101-9191-94FA2B4C2C43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35F89EF-6BE6-4087-82AF-9D95A92E3D11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A6071C8-EDE0-4101-9191-94FA2B4C2C4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35F89EF-6BE6-4087-82AF-9D95A92E3D11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1A6071C8-EDE0-4101-9191-94FA2B4C2C4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89EF-6BE6-4087-82AF-9D95A92E3D11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071C8-EDE0-4101-9191-94FA2B4C2C4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35F89EF-6BE6-4087-82AF-9D95A92E3D11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A6071C8-EDE0-4101-9191-94FA2B4C2C4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35F89EF-6BE6-4087-82AF-9D95A92E3D11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1A6071C8-EDE0-4101-9191-94FA2B4C2C4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35F89EF-6BE6-4087-82AF-9D95A92E3D11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1A6071C8-EDE0-4101-9191-94FA2B4C2C4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35F89EF-6BE6-4087-82AF-9D95A92E3D11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1A6071C8-EDE0-4101-9191-94FA2B4C2C4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png"/><Relationship Id="rId21" Type="http://schemas.openxmlformats.org/officeDocument/2006/relationships/image" Target="../media/image21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gif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1000131"/>
          </a:xfrm>
        </p:spPr>
        <p:txBody>
          <a:bodyPr/>
          <a:lstStyle/>
          <a:p>
            <a:r>
              <a:rPr lang="es-ES" dirty="0" smtClean="0">
                <a:latin typeface="Baskerville Old Face" pitchFamily="18" charset="0"/>
              </a:rPr>
              <a:t>TALLERES DE MINERIA </a:t>
            </a:r>
            <a:endParaRPr lang="es-ES" dirty="0">
              <a:latin typeface="Baskerville Old Face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1357298"/>
            <a:ext cx="6400800" cy="3143272"/>
          </a:xfrm>
        </p:spPr>
        <p:txBody>
          <a:bodyPr/>
          <a:lstStyle/>
          <a:p>
            <a:r>
              <a:rPr lang="es-ES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ALUMNA : </a:t>
            </a:r>
            <a:r>
              <a:rPr lang="es-ES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Maiten</a:t>
            </a:r>
            <a:r>
              <a:rPr lang="es-ES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Cabello  </a:t>
            </a:r>
          </a:p>
          <a:p>
            <a:r>
              <a:rPr lang="es-E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1ºA  2022</a:t>
            </a:r>
          </a:p>
          <a:p>
            <a:r>
              <a:rPr lang="es-ES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POFESORA: Andrea </a:t>
            </a:r>
            <a:r>
              <a:rPr lang="es-ES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Gomez</a:t>
            </a:r>
            <a:endParaRPr lang="es-ES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es-ES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Taller Laboratorio De </a:t>
            </a:r>
            <a:r>
              <a:rPr lang="es-ES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Informatica</a:t>
            </a:r>
            <a:endParaRPr lang="es-ES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endParaRPr lang="es-ES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207167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1527127" y="4357694"/>
            <a:ext cx="27591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54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es-E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28" name="AutoShape 4" descr="Taller de Informática del PEUCE - Dirección de Políticas Públicas y  Planificació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0" name="AutoShape 2" descr="Día Nacional de la Minería: beneficios y desventajas de la actividad - LA  NAC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71810"/>
            <a:ext cx="3071834" cy="25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 descr="Carpintero, gif animado. | Caras sonrientes animadas, Imagenes animadas,  Emojis para whatsap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3643314"/>
            <a:ext cx="2971800" cy="2971801"/>
          </a:xfrm>
          <a:prstGeom prst="rect">
            <a:avLst/>
          </a:prstGeom>
          <a:noFill/>
        </p:spPr>
      </p:pic>
      <p:sp>
        <p:nvSpPr>
          <p:cNvPr id="1034" name="AutoShape 10" descr="La caja de herramientas del traductor: recursos lexicográficos | En la luna  de Bab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6" name="AutoShape 12" descr="La caja de herramientas del traductor: recursos lexicográficos | En la luna  de Bab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26 Rectángulo redondeado"/>
          <p:cNvSpPr/>
          <p:nvPr/>
        </p:nvSpPr>
        <p:spPr>
          <a:xfrm>
            <a:off x="5929322" y="2285992"/>
            <a:ext cx="2714612" cy="40719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TALLER DE HERRAMIENTAS SE TRATA DECONTRUIR EN FORMA GRUPAL UNA REPISAS Y UNOS CAJONES EN FORMA INDIVIDUAL UNA EVALUACION ESCRITA </a:t>
            </a:r>
            <a:endParaRPr lang="es-ES" dirty="0"/>
          </a:p>
        </p:txBody>
      </p:sp>
      <p:sp>
        <p:nvSpPr>
          <p:cNvPr id="28" name="27 Rectángulo redondeado"/>
          <p:cNvSpPr/>
          <p:nvPr/>
        </p:nvSpPr>
        <p:spPr>
          <a:xfrm>
            <a:off x="1714480" y="500042"/>
            <a:ext cx="6000792" cy="1285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TALLER HERAMIENTAS UNIVERSALES </a:t>
            </a:r>
            <a:endParaRPr lang="es-ES" sz="4000" dirty="0"/>
          </a:p>
        </p:txBody>
      </p:sp>
      <p:sp>
        <p:nvSpPr>
          <p:cNvPr id="29" name="28 Rectángulo redondeado"/>
          <p:cNvSpPr/>
          <p:nvPr/>
        </p:nvSpPr>
        <p:spPr>
          <a:xfrm>
            <a:off x="2500298" y="3714752"/>
            <a:ext cx="3214710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PROFESOR:MATIAS ARIZA </a:t>
            </a:r>
            <a:endParaRPr lang="es-ES" dirty="0"/>
          </a:p>
        </p:txBody>
      </p:sp>
      <p:sp>
        <p:nvSpPr>
          <p:cNvPr id="1043" name="AutoShape 19" descr="Taller de electricidad básica de Nueva Acrópolis | Septiembre 2017 |  Guatemala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45" name="AutoShape 21" descr="Taller de electricidad básica de Nueva Acrópolis | Septiembre 2017 |  Guatemala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48" name="AutoShape 24" descr="Taller de electricidad básica de Nueva Acrópolis | Septiembre 2017 |  Guatemala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53" name="AutoShape 29" descr="Imagenes animadas de Ordenadores, Gifs animados de Informatica &gt; Ordenado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2" descr="blob:https://web.whatsapp.com/8729fc2d-e4e3-4896-9492-b9ed846368a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2" descr="blob:https://web.whatsapp.com/3cd01f3c-d5fd-48d9-b98d-b6ead3d2bb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2" descr="blob:https://web.whatsapp.com/b1a58471-adc0-44db-9623-72f55122a4f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14412" y="276202"/>
            <a:ext cx="11072890" cy="658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AutoShape 5" descr="blob:https://web.whatsapp.com/255194f3-0843-4ca0-bb98-8b059bf226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785850" y="633369"/>
            <a:ext cx="11001452" cy="622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928726" y="428580"/>
            <a:ext cx="1107289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857288" y="500042"/>
            <a:ext cx="11144328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857288" y="704855"/>
            <a:ext cx="10858576" cy="615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714412" y="0"/>
            <a:ext cx="108585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46 Rectángulo redondeado"/>
          <p:cNvSpPr/>
          <p:nvPr/>
        </p:nvSpPr>
        <p:spPr>
          <a:xfrm>
            <a:off x="785786" y="357166"/>
            <a:ext cx="7858180" cy="107157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TALLER DE </a:t>
            </a:r>
            <a:r>
              <a:rPr lang="es-ES" sz="4000" dirty="0" err="1" smtClean="0"/>
              <a:t>ELECTRiCIDAD</a:t>
            </a:r>
            <a:endParaRPr lang="es-ES" sz="4000" dirty="0"/>
          </a:p>
        </p:txBody>
      </p:sp>
      <p:sp>
        <p:nvSpPr>
          <p:cNvPr id="48" name="5 Subtítulo"/>
          <p:cNvSpPr txBox="1">
            <a:spLocks/>
          </p:cNvSpPr>
          <p:nvPr/>
        </p:nvSpPr>
        <p:spPr>
          <a:xfrm>
            <a:off x="540544" y="2250280"/>
            <a:ext cx="3674266" cy="1752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s-ES" sz="3000" b="0" i="0" u="none" strike="noStrike" kern="120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PROFESOR:ROBERTO MAS </a:t>
            </a:r>
            <a:endParaRPr kumimoji="0" lang="es-ES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49 Rectángulo redondeado"/>
          <p:cNvSpPr/>
          <p:nvPr/>
        </p:nvSpPr>
        <p:spPr>
          <a:xfrm>
            <a:off x="5857884" y="2071678"/>
            <a:ext cx="3000364" cy="42148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EL TALLER DE ELECTRICIDAD SE TRATA DE HACER UN TRABAJO GRUPAL QUE ES EL MAS IMPORTANTE ES EL TABLERO Y EL ULTIMO TRABAJO LOS OTROS SON INDIVIDUALES QUE SERIAN CONECTAR UNOS FOQUITOS EN SERIE Y PARALELO ,OTRO SON LOS DISTINTOS TIPOS DE EMPALMES</a:t>
            </a:r>
            <a:endParaRPr lang="es-ES" dirty="0"/>
          </a:p>
        </p:txBody>
      </p:sp>
      <p:sp>
        <p:nvSpPr>
          <p:cNvPr id="8" name="AutoShape 2" descr="Con gran entusiasmo se realiza Taller de Robótica Educativa en la UOH -  Universidad de O'Higgi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AutoShape 5" descr="Experiencia en el taller Primeros pasos en robótica con Printbot Evolution  | DIW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7" name="AutoShape 9" descr="Talleres de arqueología y paleontología combinados con cine para chicos |  Noticias | Buenos Aires Ciudad - Gobierno de la Ciudad Autónoma de Buenos  Ai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5" name="AutoShape 11" descr="Talleres de arqueología y paleontología combinados con cine para chicos |  Noticias | Buenos Aires Ciudad - Gobierno de la Ciudad Autónoma de Buenos  Ai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785850" y="793582"/>
            <a:ext cx="9644130" cy="606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714412" y="1"/>
            <a:ext cx="11006909" cy="686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669826" y="1"/>
            <a:ext cx="112157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" name="5 Título"/>
          <p:cNvSpPr txBox="1">
            <a:spLocks/>
          </p:cNvSpPr>
          <p:nvPr/>
        </p:nvSpPr>
        <p:spPr>
          <a:xfrm>
            <a:off x="1357258" y="785794"/>
            <a:ext cx="7786742" cy="14700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rtlCol="0" anchor="ctr">
            <a:normAutofit fontScale="97500"/>
          </a:bodyPr>
          <a:lstStyle/>
          <a:p>
            <a:pPr marL="484632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TALLER LABORATORIO DE </a:t>
            </a:r>
            <a:r>
              <a:rPr kumimoji="0" lang="es-ES" sz="40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s-E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in</a:t>
            </a:r>
            <a:r>
              <a:rPr kumimoji="0" lang="es-ES" sz="40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FORMATICA </a:t>
            </a:r>
            <a:endParaRPr kumimoji="0" lang="es-ES" sz="40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l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" name="6 Subtítulo"/>
          <p:cNvSpPr txBox="1">
            <a:spLocks/>
          </p:cNvSpPr>
          <p:nvPr/>
        </p:nvSpPr>
        <p:spPr>
          <a:xfrm>
            <a:off x="6143636" y="2285992"/>
            <a:ext cx="3000364" cy="414338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rtlCol="0" anchor="ctr">
            <a:normAutofit fontScale="62500" lnSpcReduction="20000"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s-ES" sz="3000" b="0" i="0" u="none" strike="noStrike" kern="120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ESTE  TALLER SE TRATA DE HACER TRABAJOS EN WORD,POWER POINT SON 5 PRACTICOS Y UNA EVALUACION ESCRITA EL PRACTICO 1,2 Y 3 SON EN WORD Y EL 4 Y 5 EN POWER POINT EL CINCO CONCISTE EN HACER UN VIDEO DELOS TALLERES DE MINERIA</a:t>
            </a:r>
            <a:endParaRPr kumimoji="0" lang="es-ES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57224" y="4572008"/>
            <a:ext cx="2633663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500098" y="218407"/>
            <a:ext cx="10858576" cy="6639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-571537" y="0"/>
            <a:ext cx="110990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63 Rectángulo redondeado"/>
          <p:cNvSpPr/>
          <p:nvPr/>
        </p:nvSpPr>
        <p:spPr>
          <a:xfrm>
            <a:off x="1500166" y="928670"/>
            <a:ext cx="7000924" cy="11430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TALLER DE ROBOTICA</a:t>
            </a:r>
            <a:endParaRPr lang="es-ES" sz="4000" dirty="0"/>
          </a:p>
        </p:txBody>
      </p:sp>
      <p:sp>
        <p:nvSpPr>
          <p:cNvPr id="65" name="64 Rectángulo redondeado"/>
          <p:cNvSpPr/>
          <p:nvPr/>
        </p:nvSpPr>
        <p:spPr>
          <a:xfrm>
            <a:off x="928662" y="4071942"/>
            <a:ext cx="7929618" cy="17859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Un taller de robótica </a:t>
            </a:r>
            <a:r>
              <a:rPr lang="es-ES" b="1" dirty="0" smtClean="0"/>
              <a:t>es aquel en el que una serie de alumnos construye y programa un robot</a:t>
            </a:r>
            <a:r>
              <a:rPr lang="es-ES" dirty="0" smtClean="0"/>
              <a:t>. Se diferencia de un seminario tradicional principalmente en el hecho de que cada alumno o grupo de alumnos construye su propio robot real y tangible.</a:t>
            </a:r>
            <a:endParaRPr lang="es-ES" dirty="0"/>
          </a:p>
        </p:txBody>
      </p:sp>
      <p:pic>
        <p:nvPicPr>
          <p:cNvPr id="66" name="65 Imagen" descr="images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4282" y="2357430"/>
            <a:ext cx="2857500" cy="1600200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-571535" y="173620"/>
            <a:ext cx="11001451" cy="668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" name="67 Rectángulo redondeado"/>
          <p:cNvSpPr/>
          <p:nvPr/>
        </p:nvSpPr>
        <p:spPr>
          <a:xfrm>
            <a:off x="428596" y="1214422"/>
            <a:ext cx="7572428" cy="107157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TALLER DE PALONTOLOGIA</a:t>
            </a:r>
            <a:endParaRPr lang="es-ES" sz="4000" dirty="0"/>
          </a:p>
        </p:txBody>
      </p:sp>
      <p:sp>
        <p:nvSpPr>
          <p:cNvPr id="69" name="68 Rectángulo redondeado"/>
          <p:cNvSpPr/>
          <p:nvPr/>
        </p:nvSpPr>
        <p:spPr>
          <a:xfrm>
            <a:off x="428596" y="3286124"/>
            <a:ext cx="7786742" cy="157163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Se trata</a:t>
            </a:r>
            <a:r>
              <a:rPr lang="es-ES" dirty="0" smtClean="0"/>
              <a:t> de una de las actividades que más esfuerzo ha requerido, conseguir las réplicas de algunos de los fósiles más representativos </a:t>
            </a:r>
            <a:endParaRPr lang="es-ES" dirty="0"/>
          </a:p>
        </p:txBody>
      </p:sp>
      <p:pic>
        <p:nvPicPr>
          <p:cNvPr id="70" name="Picture 13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-928726" y="0"/>
            <a:ext cx="11604229" cy="6858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71" name="3 Título"/>
          <p:cNvSpPr txBox="1">
            <a:spLocks/>
          </p:cNvSpPr>
          <p:nvPr/>
        </p:nvSpPr>
        <p:spPr>
          <a:xfrm>
            <a:off x="571472" y="3071810"/>
            <a:ext cx="7572428" cy="20288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484632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Espacios de aprendizaje, experimentación e investigación. Lugares de prácticas para el desarrollo de habilidades. Es el espacio de trabajo en el que se realiza un proceso de enseñanza aprendizaje, con objetivos académicos.</a:t>
            </a:r>
            <a:endParaRPr kumimoji="0" lang="es-ES" sz="18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l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2" name="4 Subtítulo"/>
          <p:cNvSpPr txBox="1">
            <a:spLocks/>
          </p:cNvSpPr>
          <p:nvPr/>
        </p:nvSpPr>
        <p:spPr>
          <a:xfrm>
            <a:off x="1000100" y="857232"/>
            <a:ext cx="6400800" cy="1752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TALLER DE LABORATORIO</a:t>
            </a:r>
            <a:endParaRPr kumimoji="0" lang="es-ES" sz="4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4" name="53 Imagen" descr="images (14).jp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2910" y="4643446"/>
            <a:ext cx="1357351" cy="1928826"/>
          </a:xfrm>
          <a:prstGeom prst="rect">
            <a:avLst/>
          </a:prstGeom>
        </p:spPr>
      </p:pic>
    </p:spTree>
  </p:cSld>
  <p:clrMapOvr>
    <a:masterClrMapping/>
  </p:clrMapOvr>
  <p:transition advTm="9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500"/>
                            </p:stCondLst>
                            <p:childTnLst>
                              <p:par>
                                <p:cTn id="7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8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500"/>
                            </p:stCondLst>
                            <p:childTnLst>
                              <p:par>
                                <p:cTn id="8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500"/>
                            </p:stCondLst>
                            <p:childTnLst>
                              <p:par>
                                <p:cTn id="8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500"/>
                            </p:stCondLst>
                            <p:childTnLst>
                              <p:par>
                                <p:cTn id="9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500"/>
                            </p:stCondLst>
                            <p:childTnLst>
                              <p:par>
                                <p:cTn id="9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6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0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5000"/>
                            </p:stCondLst>
                            <p:childTnLst>
                              <p:par>
                                <p:cTn id="13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500"/>
                            </p:stCondLst>
                            <p:childTnLst>
                              <p:par>
                                <p:cTn id="1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8500"/>
                            </p:stCondLst>
                            <p:childTnLst>
                              <p:par>
                                <p:cTn id="1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3" grpId="1" uiExpand="1" build="p"/>
      <p:bldP spid="27" grpId="0" animBg="1"/>
      <p:bldP spid="28" grpId="0" animBg="1"/>
      <p:bldP spid="29" grpId="0" animBg="1"/>
      <p:bldP spid="47" grpId="0" animBg="1"/>
      <p:bldP spid="47" grpId="1" animBg="1"/>
      <p:bldP spid="48" grpId="0" animBg="1"/>
      <p:bldP spid="48" grpId="1" animBg="1"/>
      <p:bldP spid="50" grpId="0" animBg="1"/>
      <p:bldP spid="50" grpId="1" animBg="1"/>
      <p:bldP spid="59" grpId="0" animBg="1"/>
      <p:bldP spid="60" grpId="0" animBg="1"/>
      <p:bldP spid="64" grpId="0" animBg="1"/>
      <p:bldP spid="65" grpId="0" animBg="1"/>
      <p:bldP spid="68" grpId="0" animBg="1"/>
      <p:bldP spid="69" grpId="0" animBg="1"/>
      <p:bldP spid="71" grpId="0" animBg="1"/>
      <p:bldP spid="7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</TotalTime>
  <Words>192</Words>
  <Application>Microsoft Office PowerPoint</Application>
  <PresentationFormat>Presentación en pantalla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Brío</vt:lpstr>
      <vt:lpstr>TALLERES DE MINERIA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Secundaria</dc:creator>
  <cp:lastModifiedBy>Secundaria</cp:lastModifiedBy>
  <cp:revision>39</cp:revision>
  <dcterms:created xsi:type="dcterms:W3CDTF">2022-10-31T20:04:17Z</dcterms:created>
  <dcterms:modified xsi:type="dcterms:W3CDTF">2022-11-17T18:55:04Z</dcterms:modified>
</cp:coreProperties>
</file>