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27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7F632-A46A-4456-A166-C5A1B332E1F1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91A6F-33FA-4A36-AA62-80A3BCB98E0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C50DE8F-A146-45AF-9259-406B59F1CAFC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4DCBD2-C426-4F1B-8EEE-5C923A6F56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gif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TALLERES DE MINERIA 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ALUMNA: BENEGA MORENA </a:t>
            </a:r>
          </a:p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1ºA 2022 </a:t>
            </a:r>
          </a:p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PROFE:ANDREA GOMEZ </a:t>
            </a:r>
          </a:p>
          <a:p>
            <a:r>
              <a:rPr lang="es-E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TALLER LABORATORIO DE INFORMATICA  </a:t>
            </a:r>
          </a:p>
          <a:p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50" name="AutoShape 2" descr="Colegio Del Prado SJ | Chimb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AutoShape 2" descr="Qué es la Informática? » Definición, historia e importanci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7" name="AutoShape 5" descr="Qué es la Informática? » Definición, historia e importanci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Oferta Educativa de Educación Secundaria Técnica y Agrotécnica : MINERÍ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2381250" cy="1752600"/>
          </a:xfrm>
          <a:prstGeom prst="rect">
            <a:avLst/>
          </a:prstGeom>
          <a:noFill/>
        </p:spPr>
      </p:pic>
      <p:sp>
        <p:nvSpPr>
          <p:cNvPr id="3086" name="AutoShape 14" descr="Qué es la Informática? » Definición, historia e importanci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92" name="AutoShape 20" descr="Herramientas de bricolaje en Bricoman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6" name="AutoShape 2" descr="Herramientas de bricolaje en Bricoman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4409936" y="3244334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R</a:t>
            </a:r>
            <a:endParaRPr lang="es-ES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33 Rectángulo redondeado"/>
          <p:cNvSpPr/>
          <p:nvPr/>
        </p:nvSpPr>
        <p:spPr>
          <a:xfrm>
            <a:off x="642910" y="285728"/>
            <a:ext cx="63579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TALLER DE HERRAMIENTAS UNIVERSALES </a:t>
            </a:r>
            <a:endParaRPr lang="es-ES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642910" y="1285860"/>
            <a:ext cx="257176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PROFESOR: MATIAS ARIZA </a:t>
            </a:r>
            <a:endParaRPr lang="es-ES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5072066" y="1357298"/>
            <a:ext cx="2357454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ESTE TALLER SE TRABAJA CON HERRAMIENTAS TEENSEÑAN A COMO POSICIONARLAS Y SUS NOMBRES Y A FABRICAR MUEBLES </a:t>
            </a:r>
            <a:endParaRPr lang="es-ES" dirty="0"/>
          </a:p>
        </p:txBody>
      </p:sp>
      <p:pic>
        <p:nvPicPr>
          <p:cNvPr id="1029" name="Picture 5" descr="Herramientas GIFs - Get the best GIF on GIPH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sp>
        <p:nvSpPr>
          <p:cNvPr id="1031" name="AutoShape 7" descr="1.- ¿Qué es la electricida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2" descr="blob:https://web.whatsapp.com/aeed3e52-72fd-4b8f-b36a-705199eb3f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9526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AutoShape 6" descr="1.- ¿Qué es la electricidad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690578" y="0"/>
            <a:ext cx="983457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2" descr="Qué es la Informática? » Definición, historia e importanci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5" descr="Qué es la Informática? » Definición, historia e importancia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 descr="Por qué es tan importante la Seguridad Informática? - Tuyú Technolog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85850" y="0"/>
            <a:ext cx="9929850" cy="6858000"/>
          </a:xfrm>
          <a:prstGeom prst="rect">
            <a:avLst/>
          </a:prstGeom>
          <a:noFill/>
        </p:spPr>
      </p:pic>
      <p:sp>
        <p:nvSpPr>
          <p:cNvPr id="41" name="40 Rectángulo redondeado"/>
          <p:cNvSpPr/>
          <p:nvPr/>
        </p:nvSpPr>
        <p:spPr>
          <a:xfrm>
            <a:off x="-285784" y="285728"/>
            <a:ext cx="914406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TALLER LABORATORIO DE INFORMATICA</a:t>
            </a:r>
            <a:endParaRPr lang="es-ES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1357290" y="2571744"/>
            <a:ext cx="30718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PROFESORA:ANDREA GOMEZ</a:t>
            </a:r>
            <a:endParaRPr lang="es-ES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5715008" y="2285992"/>
            <a:ext cx="321471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TALLER TRATA DE HACER TRABAJOS PRACTICOS EN LA COMPUTADORA,UNA SOLA EVALUCION ESCRITA. Y EL TRABAJO FINAL ES UNA PRESENTACION EN POWERT POINT SOBRE TODOS LOS TALLERES DE MINERIA </a:t>
            </a:r>
            <a:endParaRPr lang="es-ES" dirty="0"/>
          </a:p>
        </p:txBody>
      </p:sp>
      <p:sp>
        <p:nvSpPr>
          <p:cNvPr id="1035" name="AutoShape 11" descr="el sueño informatico | Gifs de buenas noches, Higiene niños, Imagenes  anim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7" name="AutoShape 13" descr="el sueño informatico | Gifs de buenas noches, Higiene niños, Imagenes  anim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0" name="AutoShape 16" descr="Gifs Animados de Informat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0" name="49 Imagen" descr="informatico-01 (1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00504"/>
            <a:ext cx="2381250" cy="2381250"/>
          </a:xfrm>
          <a:prstGeom prst="rect">
            <a:avLst/>
          </a:prstGeom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714412" y="0"/>
            <a:ext cx="10429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785850" y="0"/>
            <a:ext cx="105013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52 Imagen" descr="EB7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4412" y="5000636"/>
            <a:ext cx="3143272" cy="1857364"/>
          </a:xfrm>
          <a:prstGeom prst="rect">
            <a:avLst/>
          </a:prstGeom>
        </p:spPr>
      </p:pic>
      <p:sp>
        <p:nvSpPr>
          <p:cNvPr id="54" name="53 Rectángulo redondeado"/>
          <p:cNvSpPr/>
          <p:nvPr/>
        </p:nvSpPr>
        <p:spPr>
          <a:xfrm>
            <a:off x="214282" y="285728"/>
            <a:ext cx="892971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TALLER DE ELECTRICIDAD</a:t>
            </a:r>
            <a:endParaRPr lang="es-ES" dirty="0"/>
          </a:p>
        </p:txBody>
      </p:sp>
      <p:sp>
        <p:nvSpPr>
          <p:cNvPr id="55" name="54 Rectángulo redondeado"/>
          <p:cNvSpPr/>
          <p:nvPr/>
        </p:nvSpPr>
        <p:spPr>
          <a:xfrm>
            <a:off x="-571536" y="1571612"/>
            <a:ext cx="321471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PROFESOR:ROBERTO MAS</a:t>
            </a:r>
            <a:endParaRPr lang="es-ES" dirty="0"/>
          </a:p>
        </p:txBody>
      </p:sp>
      <p:sp>
        <p:nvSpPr>
          <p:cNvPr id="56" name="55 Rectángulo redondeado"/>
          <p:cNvSpPr/>
          <p:nvPr/>
        </p:nvSpPr>
        <p:spPr>
          <a:xfrm>
            <a:off x="4643438" y="2214554"/>
            <a:ext cx="3071802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EL TALLER DE ELCTRICIDA TRATA DE HACER TRABAJOS CIN CABLES FOCOS Y UN TABLEROES EL TRBAJO FINAL</a:t>
            </a:r>
            <a:endParaRPr lang="es-ES" dirty="0"/>
          </a:p>
        </p:txBody>
      </p:sp>
      <p:sp>
        <p:nvSpPr>
          <p:cNvPr id="51" name="50 Rectángulo redondeado"/>
          <p:cNvSpPr/>
          <p:nvPr/>
        </p:nvSpPr>
        <p:spPr>
          <a:xfrm>
            <a:off x="6572264" y="314324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AutoShape 2" descr="Talleres de paleontología para niños | Noticias | Buenos Aires Ciudad -  Gobierno de la Ciudad Autónoma de Buenos Ai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Fósil de dinosaurio t-rex de dibujos animados | Vector Prem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28726" y="0"/>
            <a:ext cx="105489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90379" y="0"/>
            <a:ext cx="104344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928725" y="0"/>
            <a:ext cx="10858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58 Rectángulo redondeado"/>
          <p:cNvSpPr/>
          <p:nvPr/>
        </p:nvSpPr>
        <p:spPr>
          <a:xfrm>
            <a:off x="-642974" y="0"/>
            <a:ext cx="10429948" cy="1571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Taller de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robotica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endParaRPr lang="es-ES" dirty="0"/>
          </a:p>
        </p:txBody>
      </p:sp>
      <p:sp>
        <p:nvSpPr>
          <p:cNvPr id="60" name="59 Rectángulo redondeado"/>
          <p:cNvSpPr/>
          <p:nvPr/>
        </p:nvSpPr>
        <p:spPr>
          <a:xfrm>
            <a:off x="0" y="2071678"/>
            <a:ext cx="3357554" cy="4357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Sus principales objetos de </a:t>
            </a:r>
            <a:r>
              <a:rPr lang="es-ES" b="1" dirty="0" smtClean="0"/>
              <a:t>estudio</a:t>
            </a:r>
            <a:r>
              <a:rPr lang="es-ES" dirty="0" smtClean="0"/>
              <a:t> son la reconstrucción de los seres vivos ya extintos, el origen y la evolución de estos, las relaciones entre ellos y su entorno, sus migraciones, los procesos de extinción y la fosilización de sus restos. Micropaleontología.</a:t>
            </a:r>
            <a:endParaRPr lang="es-ES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14876" y="4429132"/>
            <a:ext cx="2011363" cy="143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857288" y="-46991"/>
            <a:ext cx="10715699" cy="705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63 Rectángulo redondeado"/>
          <p:cNvSpPr/>
          <p:nvPr/>
        </p:nvSpPr>
        <p:spPr>
          <a:xfrm>
            <a:off x="785786" y="2143116"/>
            <a:ext cx="3429024" cy="4714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podría definir </a:t>
            </a:r>
            <a:r>
              <a:rPr lang="es-ES" b="1" dirty="0" smtClean="0"/>
              <a:t>robótica</a:t>
            </a:r>
            <a:r>
              <a:rPr lang="es-ES" dirty="0" smtClean="0"/>
              <a:t> como una ciencia que aglutina varias disciplinas o ramas de la tecnología con el objetivo de diseñar máquinas programadas para realizar tareas de forma automática o para simular el comportamiento humano o animal.</a:t>
            </a:r>
            <a:endParaRPr lang="es-ES" dirty="0"/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2198" y="4143380"/>
            <a:ext cx="1949323" cy="205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67 Rectángulo redondeado"/>
          <p:cNvSpPr/>
          <p:nvPr/>
        </p:nvSpPr>
        <p:spPr>
          <a:xfrm>
            <a:off x="1357290" y="214290"/>
            <a:ext cx="685804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Taller de </a:t>
            </a:r>
            <a:r>
              <a:rPr lang="es-ES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paleontologia</a:t>
            </a:r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s-ES" sz="3600" dirty="0"/>
          </a:p>
        </p:txBody>
      </p:sp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-857288" y="0"/>
            <a:ext cx="10787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71 Imagen" descr="bc67cb5d68d6c5abb78b542ba636e214.gi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14942" y="3214686"/>
            <a:ext cx="3119445" cy="2928958"/>
          </a:xfrm>
          <a:prstGeom prst="rect">
            <a:avLst/>
          </a:prstGeom>
        </p:spPr>
      </p:pic>
      <p:sp>
        <p:nvSpPr>
          <p:cNvPr id="73" name="72 Rectángulo redondeado"/>
          <p:cNvSpPr/>
          <p:nvPr/>
        </p:nvSpPr>
        <p:spPr>
          <a:xfrm>
            <a:off x="857224" y="2714620"/>
            <a:ext cx="2857488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dirty="0" smtClean="0"/>
              <a:t>Un </a:t>
            </a:r>
            <a:r>
              <a:rPr lang="es-ES" b="1" dirty="0" smtClean="0"/>
              <a:t>laboratorio</a:t>
            </a:r>
            <a:r>
              <a:rPr lang="es-ES" dirty="0" smtClean="0"/>
              <a:t> es un lugar </a:t>
            </a:r>
            <a:r>
              <a:rPr lang="es-ES" b="1" dirty="0" smtClean="0"/>
              <a:t>que</a:t>
            </a:r>
            <a:r>
              <a:rPr lang="es-ES" dirty="0" smtClean="0"/>
              <a:t> se encuentra equipado con los medios necesarios </a:t>
            </a:r>
            <a:r>
              <a:rPr lang="es-ES" b="1" dirty="0" smtClean="0"/>
              <a:t>para</a:t>
            </a:r>
            <a:r>
              <a:rPr lang="es-ES" dirty="0" smtClean="0"/>
              <a:t> llevar a cabo experimentos, investigaciones o trabajos </a:t>
            </a:r>
            <a:r>
              <a:rPr lang="es-ES" b="1" dirty="0" smtClean="0"/>
              <a:t>de</a:t>
            </a:r>
            <a:r>
              <a:rPr lang="es-ES" dirty="0" smtClean="0"/>
              <a:t> carácter científico o técnico.</a:t>
            </a:r>
            <a:endParaRPr lang="es-ES" dirty="0"/>
          </a:p>
        </p:txBody>
      </p:sp>
      <p:sp>
        <p:nvSpPr>
          <p:cNvPr id="74" name="73 Rectángulo redondeado"/>
          <p:cNvSpPr/>
          <p:nvPr/>
        </p:nvSpPr>
        <p:spPr>
          <a:xfrm>
            <a:off x="-357222" y="285728"/>
            <a:ext cx="950122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TALLER DE LABORATORIO 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7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2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9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0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54" grpId="0" animBg="1"/>
      <p:bldP spid="55" grpId="0" animBg="1"/>
      <p:bldP spid="56" grpId="0" animBg="1"/>
      <p:bldP spid="59" grpId="0" animBg="1"/>
      <p:bldP spid="59" grpId="1" animBg="1"/>
      <p:bldP spid="60" grpId="0" animBg="1"/>
      <p:bldP spid="60" grpId="1" animBg="1"/>
      <p:bldP spid="64" grpId="0" animBg="1"/>
      <p:bldP spid="64" grpId="1" animBg="1"/>
      <p:bldP spid="68" grpId="0" animBg="1"/>
      <p:bldP spid="68" grpId="1" animBg="1"/>
      <p:bldP spid="73" grpId="0" animBg="1"/>
      <p:bldP spid="73" grpId="1" animBg="1"/>
      <p:bldP spid="74" grpId="0" animBg="1"/>
      <p:bldP spid="74" grpId="1" animBg="1"/>
      <p:bldP spid="74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263</TotalTime>
  <Words>117</Words>
  <Application>Microsoft Office PowerPoint</Application>
  <PresentationFormat>Presentación en pantalla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Brío</vt:lpstr>
      <vt:lpstr>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Escriba aquí el texto</dc:title>
  <dc:creator>pc</dc:creator>
  <cp:lastModifiedBy>Secundaria</cp:lastModifiedBy>
  <cp:revision>34</cp:revision>
  <dcterms:created xsi:type="dcterms:W3CDTF">2022-11-01T17:58:43Z</dcterms:created>
  <dcterms:modified xsi:type="dcterms:W3CDTF">2022-11-17T19:00:58Z</dcterms:modified>
</cp:coreProperties>
</file>