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5" Type="http://schemas.openxmlformats.org/officeDocument/2006/relationships/slide" Target="slides/slide4.xml" /><Relationship Id="rId10"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C26BBC3-BCD4-488D-9BDD-2C6E04D3B090}" type="datetimeFigureOut">
              <a:rPr lang="es-ES" smtClean="0"/>
              <a:t>17/11/2022</a:t>
            </a:fld>
            <a:endParaRPr lang="es-ES"/>
          </a:p>
        </p:txBody>
      </p:sp>
      <p:sp>
        <p:nvSpPr>
          <p:cNvPr id="5" name="Footer Placeholder 4"/>
          <p:cNvSpPr>
            <a:spLocks noGrp="1"/>
          </p:cNvSpPr>
          <p:nvPr>
            <p:ph type="ftr" sz="quarter" idx="11"/>
          </p:nvPr>
        </p:nvSpPr>
        <p:spPr>
          <a:xfrm>
            <a:off x="2692397" y="5037663"/>
            <a:ext cx="5214635" cy="279400"/>
          </a:xfrm>
        </p:spPr>
        <p:txBody>
          <a:bodyPr/>
          <a:lstStyle/>
          <a:p>
            <a:endParaRPr lang="es-ES"/>
          </a:p>
        </p:txBody>
      </p:sp>
      <p:sp>
        <p:nvSpPr>
          <p:cNvPr id="6" name="Slide Number Placeholder 5"/>
          <p:cNvSpPr>
            <a:spLocks noGrp="1"/>
          </p:cNvSpPr>
          <p:nvPr>
            <p:ph type="sldNum" sz="quarter" idx="12"/>
          </p:nvPr>
        </p:nvSpPr>
        <p:spPr>
          <a:xfrm>
            <a:off x="8956900" y="5037663"/>
            <a:ext cx="551167" cy="279400"/>
          </a:xfrm>
        </p:spPr>
        <p:txBody>
          <a:bodyPr/>
          <a:lstStyle/>
          <a:p>
            <a:fld id="{FB92D9BA-CC54-4F21-9805-FC7C833509B5}" type="slidenum">
              <a:rPr lang="es-ES" smtClean="0"/>
              <a:t>‹Nº›</a:t>
            </a:fld>
            <a:endParaRPr lang="es-E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081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6C26BBC3-BCD4-488D-9BDD-2C6E04D3B090}" type="datetimeFigureOut">
              <a:rPr lang="es-ES" smtClean="0"/>
              <a:t>17/11/2022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B92D9BA-CC54-4F21-9805-FC7C833509B5}" type="slidenum">
              <a:rPr lang="es-ES" smtClean="0"/>
              <a:t>‹Nº›</a:t>
            </a:fld>
            <a:endParaRPr lang="es-ES"/>
          </a:p>
        </p:txBody>
      </p:sp>
    </p:spTree>
    <p:extLst>
      <p:ext uri="{BB962C8B-B14F-4D97-AF65-F5344CB8AC3E}">
        <p14:creationId xmlns:p14="http://schemas.microsoft.com/office/powerpoint/2010/main" val="22580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C26BBC3-BCD4-488D-9BDD-2C6E04D3B090}" type="datetimeFigureOut">
              <a:rPr lang="es-ES" smtClean="0"/>
              <a:t>17/11/2022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B92D9BA-CC54-4F21-9805-FC7C833509B5}" type="slidenum">
              <a:rPr lang="es-ES" smtClean="0"/>
              <a:t>‹Nº›</a:t>
            </a:fld>
            <a:endParaRPr lang="es-E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2492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C26BBC3-BCD4-488D-9BDD-2C6E04D3B090}" type="datetimeFigureOut">
              <a:rPr lang="es-ES" smtClean="0"/>
              <a:t>17/11/2022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B92D9BA-CC54-4F21-9805-FC7C833509B5}" type="slidenum">
              <a:rPr lang="es-ES" smtClean="0"/>
              <a:t>‹Nº›</a:t>
            </a:fld>
            <a:endParaRPr lang="es-E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4648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C26BBC3-BCD4-488D-9BDD-2C6E04D3B090}" type="datetimeFigureOut">
              <a:rPr lang="es-ES" smtClean="0"/>
              <a:t>17/11/2022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B92D9BA-CC54-4F21-9805-FC7C833509B5}" type="slidenum">
              <a:rPr lang="es-ES" smtClean="0"/>
              <a:t>‹Nº›</a:t>
            </a:fld>
            <a:endParaRPr lang="es-ES"/>
          </a:p>
        </p:txBody>
      </p:sp>
    </p:spTree>
    <p:extLst>
      <p:ext uri="{BB962C8B-B14F-4D97-AF65-F5344CB8AC3E}">
        <p14:creationId xmlns:p14="http://schemas.microsoft.com/office/powerpoint/2010/main" val="3502048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C26BBC3-BCD4-488D-9BDD-2C6E04D3B090}" type="datetimeFigureOut">
              <a:rPr lang="es-ES" smtClean="0"/>
              <a:t>17/11/2022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B92D9BA-CC54-4F21-9805-FC7C833509B5}" type="slidenum">
              <a:rPr lang="es-ES" smtClean="0"/>
              <a:t>‹Nº›</a:t>
            </a:fld>
            <a:endParaRPr lang="es-E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666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C26BBC3-BCD4-488D-9BDD-2C6E04D3B090}" type="datetimeFigureOut">
              <a:rPr lang="es-ES" smtClean="0"/>
              <a:t>17/11/2022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B92D9BA-CC54-4F21-9805-FC7C833509B5}" type="slidenum">
              <a:rPr lang="es-ES" smtClean="0"/>
              <a:t>‹Nº›</a:t>
            </a:fld>
            <a:endParaRPr lang="es-E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3117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C26BBC3-BCD4-488D-9BDD-2C6E04D3B090}" type="datetimeFigureOut">
              <a:rPr lang="es-ES" smtClean="0"/>
              <a:t>17/11/2022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B92D9BA-CC54-4F21-9805-FC7C833509B5}" type="slidenum">
              <a:rPr lang="es-ES" smtClean="0"/>
              <a:t>‹Nº›</a:t>
            </a:fld>
            <a:endParaRPr lang="es-E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0297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C26BBC3-BCD4-488D-9BDD-2C6E04D3B090}" type="datetimeFigureOut">
              <a:rPr lang="es-ES" smtClean="0"/>
              <a:t>17/11/2022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B92D9BA-CC54-4F21-9805-FC7C833509B5}" type="slidenum">
              <a:rPr lang="es-ES" smtClean="0"/>
              <a:t>‹Nº›</a:t>
            </a:fld>
            <a:endParaRPr lang="es-E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279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C26BBC3-BCD4-488D-9BDD-2C6E04D3B090}" type="datetimeFigureOut">
              <a:rPr lang="es-ES" smtClean="0"/>
              <a:t>17/11/2022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B92D9BA-CC54-4F21-9805-FC7C833509B5}" type="slidenum">
              <a:rPr lang="es-ES" smtClean="0"/>
              <a:t>‹Nº›</a:t>
            </a:fld>
            <a:endParaRPr lang="es-ES"/>
          </a:p>
        </p:txBody>
      </p:sp>
    </p:spTree>
    <p:extLst>
      <p:ext uri="{BB962C8B-B14F-4D97-AF65-F5344CB8AC3E}">
        <p14:creationId xmlns:p14="http://schemas.microsoft.com/office/powerpoint/2010/main" val="59967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C26BBC3-BCD4-488D-9BDD-2C6E04D3B090}" type="datetimeFigureOut">
              <a:rPr lang="es-ES" smtClean="0"/>
              <a:t>17/11/2022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B92D9BA-CC54-4F21-9805-FC7C833509B5}" type="slidenum">
              <a:rPr lang="es-ES" smtClean="0"/>
              <a:t>‹Nº›</a:t>
            </a:fld>
            <a:endParaRPr lang="es-E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0075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C26BBC3-BCD4-488D-9BDD-2C6E04D3B090}" type="datetimeFigureOut">
              <a:rPr lang="es-ES" smtClean="0"/>
              <a:t>17/11/2022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B92D9BA-CC54-4F21-9805-FC7C833509B5}" type="slidenum">
              <a:rPr lang="es-ES" smtClean="0"/>
              <a:t>‹Nº›</a:t>
            </a:fld>
            <a:endParaRPr lang="es-ES"/>
          </a:p>
        </p:txBody>
      </p:sp>
    </p:spTree>
    <p:extLst>
      <p:ext uri="{BB962C8B-B14F-4D97-AF65-F5344CB8AC3E}">
        <p14:creationId xmlns:p14="http://schemas.microsoft.com/office/powerpoint/2010/main" val="270471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C26BBC3-BCD4-488D-9BDD-2C6E04D3B090}" type="datetimeFigureOut">
              <a:rPr lang="es-ES" smtClean="0"/>
              <a:t>17/11/2022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B92D9BA-CC54-4F21-9805-FC7C833509B5}" type="slidenum">
              <a:rPr lang="es-ES" smtClean="0"/>
              <a:t>‹Nº›</a:t>
            </a:fld>
            <a:endParaRPr lang="es-E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4633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C26BBC3-BCD4-488D-9BDD-2C6E04D3B090}" type="datetimeFigureOut">
              <a:rPr lang="es-ES" smtClean="0"/>
              <a:t>17/11/2022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B92D9BA-CC54-4F21-9805-FC7C833509B5}" type="slidenum">
              <a:rPr lang="es-ES" smtClean="0"/>
              <a:t>‹Nº›</a:t>
            </a:fld>
            <a:endParaRPr lang="es-E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442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6BBC3-BCD4-488D-9BDD-2C6E04D3B090}" type="datetimeFigureOut">
              <a:rPr lang="es-ES" smtClean="0"/>
              <a:t>17/11/2022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B92D9BA-CC54-4F21-9805-FC7C833509B5}" type="slidenum">
              <a:rPr lang="es-ES" smtClean="0"/>
              <a:t>‹Nº›</a:t>
            </a:fld>
            <a:endParaRPr lang="es-ES"/>
          </a:p>
        </p:txBody>
      </p:sp>
    </p:spTree>
    <p:extLst>
      <p:ext uri="{BB962C8B-B14F-4D97-AF65-F5344CB8AC3E}">
        <p14:creationId xmlns:p14="http://schemas.microsoft.com/office/powerpoint/2010/main" val="1610902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6C26BBC3-BCD4-488D-9BDD-2C6E04D3B090}" type="datetimeFigureOut">
              <a:rPr lang="es-ES" smtClean="0"/>
              <a:t>17/11/2022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B92D9BA-CC54-4F21-9805-FC7C833509B5}" type="slidenum">
              <a:rPr lang="es-ES" smtClean="0"/>
              <a:t>‹Nº›</a:t>
            </a:fld>
            <a:endParaRPr lang="es-E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5246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6C26BBC3-BCD4-488D-9BDD-2C6E04D3B090}" type="datetimeFigureOut">
              <a:rPr lang="es-ES" smtClean="0"/>
              <a:t>17/11/2022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B92D9BA-CC54-4F21-9805-FC7C833509B5}" type="slidenum">
              <a:rPr lang="es-ES" smtClean="0"/>
              <a:t>‹Nº›</a:t>
            </a:fld>
            <a:endParaRPr lang="es-ES"/>
          </a:p>
        </p:txBody>
      </p:sp>
    </p:spTree>
    <p:extLst>
      <p:ext uri="{BB962C8B-B14F-4D97-AF65-F5344CB8AC3E}">
        <p14:creationId xmlns:p14="http://schemas.microsoft.com/office/powerpoint/2010/main" val="2387968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26BBC3-BCD4-488D-9BDD-2C6E04D3B090}" type="datetimeFigureOut">
              <a:rPr lang="es-ES" smtClean="0"/>
              <a:t>17/11/2022</a:t>
            </a:fld>
            <a:endParaRPr lang="es-E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B92D9BA-CC54-4F21-9805-FC7C833509B5}" type="slidenum">
              <a:rPr lang="es-ES" smtClean="0"/>
              <a:t>‹Nº›</a:t>
            </a:fld>
            <a:endParaRPr lang="es-ES"/>
          </a:p>
        </p:txBody>
      </p:sp>
    </p:spTree>
    <p:extLst>
      <p:ext uri="{BB962C8B-B14F-4D97-AF65-F5344CB8AC3E}">
        <p14:creationId xmlns:p14="http://schemas.microsoft.com/office/powerpoint/2010/main" val="1360896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Fecundación in Vitro </a:t>
            </a:r>
          </a:p>
        </p:txBody>
      </p:sp>
      <p:sp>
        <p:nvSpPr>
          <p:cNvPr id="3" name="Subtítulo 2"/>
          <p:cNvSpPr>
            <a:spLocks noGrp="1"/>
          </p:cNvSpPr>
          <p:nvPr>
            <p:ph type="subTitle" idx="1"/>
          </p:nvPr>
        </p:nvSpPr>
        <p:spPr/>
        <p:txBody>
          <a:bodyPr/>
          <a:lstStyle/>
          <a:p>
            <a:r>
              <a:rPr lang="es-ES" dirty="0"/>
              <a:t>Selene Aguilera</a:t>
            </a:r>
          </a:p>
          <a:p>
            <a:r>
              <a:rPr lang="es-ES" dirty="0"/>
              <a:t>6ºB</a:t>
            </a:r>
          </a:p>
        </p:txBody>
      </p:sp>
    </p:spTree>
    <p:extLst>
      <p:ext uri="{BB962C8B-B14F-4D97-AF65-F5344CB8AC3E}">
        <p14:creationId xmlns:p14="http://schemas.microsoft.com/office/powerpoint/2010/main" val="1965204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La Fecundación Artificial</a:t>
            </a:r>
          </a:p>
        </p:txBody>
      </p:sp>
      <p:sp>
        <p:nvSpPr>
          <p:cNvPr id="3" name="Marcador de contenido 2"/>
          <p:cNvSpPr>
            <a:spLocks noGrp="1"/>
          </p:cNvSpPr>
          <p:nvPr>
            <p:ph idx="1"/>
          </p:nvPr>
        </p:nvSpPr>
        <p:spPr/>
        <p:txBody>
          <a:bodyPr/>
          <a:lstStyle/>
          <a:p>
            <a:r>
              <a:rPr lang="es-ES" dirty="0"/>
              <a:t>El desarrollo científico de los últimos tiempos ha hecho posible que la concepción de un ser humano no ocurra solo en el seno materno, como se encuentra legislado en el Código Civil</a:t>
            </a:r>
          </a:p>
        </p:txBody>
      </p:sp>
    </p:spTree>
    <p:extLst>
      <p:ext uri="{BB962C8B-B14F-4D97-AF65-F5344CB8AC3E}">
        <p14:creationId xmlns:p14="http://schemas.microsoft.com/office/powerpoint/2010/main" val="3261509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FIV (Fecundación in Vitro)</a:t>
            </a:r>
          </a:p>
        </p:txBody>
      </p:sp>
      <p:sp>
        <p:nvSpPr>
          <p:cNvPr id="3" name="Marcador de contenido 2"/>
          <p:cNvSpPr>
            <a:spLocks noGrp="1"/>
          </p:cNvSpPr>
          <p:nvPr>
            <p:ph idx="1"/>
          </p:nvPr>
        </p:nvSpPr>
        <p:spPr/>
        <p:txBody>
          <a:bodyPr/>
          <a:lstStyle/>
          <a:p>
            <a:r>
              <a:rPr lang="es-ES" dirty="0"/>
              <a:t>Es un método de reproducción asistida, en el cual los espermatozoides y los ovocitos se unen fuera del seno materno, en una probeta de laboratorio.</a:t>
            </a:r>
          </a:p>
          <a:p>
            <a:pPr marL="0" indent="0">
              <a:buNone/>
            </a:pPr>
            <a:r>
              <a:rPr lang="es-ES" dirty="0"/>
              <a:t>    Si la fertilización se produce, el embrión resultante es introducido en el útero       donde se implantará.</a:t>
            </a:r>
          </a:p>
        </p:txBody>
      </p:sp>
    </p:spTree>
    <p:extLst>
      <p:ext uri="{BB962C8B-B14F-4D97-AF65-F5344CB8AC3E}">
        <p14:creationId xmlns:p14="http://schemas.microsoft.com/office/powerpoint/2010/main" val="3041766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Jurisprudencia Argentina</a:t>
            </a:r>
          </a:p>
        </p:txBody>
      </p:sp>
      <p:sp>
        <p:nvSpPr>
          <p:cNvPr id="3" name="Marcador de contenido 2"/>
          <p:cNvSpPr>
            <a:spLocks noGrp="1"/>
          </p:cNvSpPr>
          <p:nvPr>
            <p:ph idx="1"/>
          </p:nvPr>
        </p:nvSpPr>
        <p:spPr/>
        <p:txBody>
          <a:bodyPr/>
          <a:lstStyle/>
          <a:p>
            <a:r>
              <a:rPr lang="es-ES" dirty="0"/>
              <a:t>“El menor no podría sobrevivir ni siquiera con la ayuda de procedimientos científicos, ni aún en estado vegetativo… frente a la inevitabilidad de la muerte del niño hay que proteger a la madre del daño psicológico”</a:t>
            </a:r>
          </a:p>
          <a:p>
            <a:pPr marL="0" indent="0">
              <a:buNone/>
            </a:pPr>
            <a:endParaRPr lang="es-ES" dirty="0"/>
          </a:p>
        </p:txBody>
      </p:sp>
    </p:spTree>
    <p:extLst>
      <p:ext uri="{BB962C8B-B14F-4D97-AF65-F5344CB8AC3E}">
        <p14:creationId xmlns:p14="http://schemas.microsoft.com/office/powerpoint/2010/main" val="876754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El Magisterio de la Iglesia</a:t>
            </a:r>
          </a:p>
        </p:txBody>
      </p:sp>
      <p:sp>
        <p:nvSpPr>
          <p:cNvPr id="3" name="Marcador de contenido 2"/>
          <p:cNvSpPr>
            <a:spLocks noGrp="1"/>
          </p:cNvSpPr>
          <p:nvPr>
            <p:ph idx="1"/>
          </p:nvPr>
        </p:nvSpPr>
        <p:spPr/>
        <p:txBody>
          <a:bodyPr/>
          <a:lstStyle/>
          <a:p>
            <a:r>
              <a:rPr lang="es-ES" dirty="0"/>
              <a:t>Es necesario que se facilite al hombre todo lo que este necesita para vivir una vida verdaderamente humana, como son el alimento, el vestido, la vivienda, el derecho a la libre elección de estado y a fundar una familia, a la educación, al trabajo, y a la justa libertad también en materia religiosa.</a:t>
            </a:r>
          </a:p>
        </p:txBody>
      </p:sp>
    </p:spTree>
    <p:extLst>
      <p:ext uri="{BB962C8B-B14F-4D97-AF65-F5344CB8AC3E}">
        <p14:creationId xmlns:p14="http://schemas.microsoft.com/office/powerpoint/2010/main" val="16297984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23</TotalTime>
  <Words>203</Words>
  <Application>Microsoft Office PowerPoint</Application>
  <PresentationFormat>Panorámica</PresentationFormat>
  <Paragraphs>12</Paragraphs>
  <Slides>5</Slides>
  <Notes>0</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Orgánico</vt:lpstr>
      <vt:lpstr>Fecundación in Vitro </vt:lpstr>
      <vt:lpstr>La Fecundación Artificial</vt:lpstr>
      <vt:lpstr>FIV (Fecundación in Vitro)</vt:lpstr>
      <vt:lpstr>Jurisprudencia Argentina</vt:lpstr>
      <vt:lpstr>El Magisterio de la Iglesia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Fecundación in Vitro</dc:title>
  <dc:creator>usuario</dc:creator>
  <cp:lastModifiedBy>seleagui2701@gmail.com</cp:lastModifiedBy>
  <cp:revision>4</cp:revision>
  <dcterms:created xsi:type="dcterms:W3CDTF">2022-11-17T23:17:19Z</dcterms:created>
  <dcterms:modified xsi:type="dcterms:W3CDTF">2022-11-17T23:45:42Z</dcterms:modified>
</cp:coreProperties>
</file>