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8EFB-9CF0-4DBA-84DA-77FA4E5A3A63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F6AF-D275-4FD6-8DE1-7A0EBD4597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lgerian" pitchFamily="82" charset="0"/>
              </a:rPr>
              <a:t>Taller de </a:t>
            </a:r>
            <a:r>
              <a:rPr lang="es-ES" dirty="0" err="1" smtClean="0">
                <a:latin typeface="Algerian" pitchFamily="82" charset="0"/>
              </a:rPr>
              <a:t>mineria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  <a:latin typeface="Cooper Black" pitchFamily="18" charset="0"/>
              </a:rPr>
              <a:t>Profe:andrea</a:t>
            </a:r>
            <a:endParaRPr lang="es-ES" dirty="0" smtClean="0">
              <a:solidFill>
                <a:schemeClr val="bg1"/>
              </a:solidFill>
              <a:latin typeface="Cooper Black" pitchFamily="18" charset="0"/>
            </a:endParaRPr>
          </a:p>
          <a:p>
            <a:r>
              <a:rPr lang="es-ES" dirty="0" err="1" smtClean="0">
                <a:solidFill>
                  <a:schemeClr val="bg1"/>
                </a:solidFill>
                <a:latin typeface="Cooper Black" pitchFamily="18" charset="0"/>
              </a:rPr>
              <a:t>Alumno:valeentin</a:t>
            </a:r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 mas</a:t>
            </a:r>
          </a:p>
          <a:p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Curso:1ºa</a:t>
            </a:r>
          </a:p>
          <a:p>
            <a:r>
              <a:rPr lang="es-ES" dirty="0" smtClean="0">
                <a:solidFill>
                  <a:schemeClr val="bg1"/>
                </a:solidFill>
                <a:latin typeface="Cooper Black" pitchFamily="18" charset="0"/>
              </a:rPr>
              <a:t>Año:2022    </a:t>
            </a:r>
            <a:endParaRPr lang="es-ES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2290" name="AutoShape 2" descr="En 2030 entrarían en operación ocho proyectos mineros y las exportaciones  alcanzarían los USD 13.200 millones - Agenda Indus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0718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5734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9888" y="4429132"/>
            <a:ext cx="406835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2" descr="Colombia – El país se apoya en la informática y las telecomunicaciones -  Diario Juríd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2" descr="Colombia – El país se apoya en la informática y las telecomunicaciones -  Diario Juríd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Rectángulo"/>
          <p:cNvSpPr/>
          <p:nvPr/>
        </p:nvSpPr>
        <p:spPr>
          <a:xfrm>
            <a:off x="0" y="0"/>
            <a:ext cx="942975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taller de herramientas universales 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Profesor: </a:t>
            </a:r>
            <a:r>
              <a:rPr lang="es-ES" sz="2000" dirty="0" err="1" smtClean="0">
                <a:latin typeface="Algerian" pitchFamily="82" charset="0"/>
              </a:rPr>
              <a:t>mathias</a:t>
            </a:r>
            <a:r>
              <a:rPr lang="es-ES" sz="2000" dirty="0" smtClean="0">
                <a:latin typeface="Algerian" pitchFamily="82" charset="0"/>
              </a:rPr>
              <a:t> </a:t>
            </a:r>
            <a:r>
              <a:rPr lang="es-ES" sz="2000" dirty="0" err="1" smtClean="0">
                <a:latin typeface="Algerian" pitchFamily="82" charset="0"/>
              </a:rPr>
              <a:t>ariza</a:t>
            </a:r>
            <a:r>
              <a:rPr lang="es-ES" sz="2000" dirty="0" smtClean="0">
                <a:latin typeface="Algerian" pitchFamily="82" charset="0"/>
              </a:rPr>
              <a:t> </a:t>
            </a:r>
          </a:p>
          <a:p>
            <a:pPr algn="ctr"/>
            <a:r>
              <a:rPr lang="es-ES" sz="2000" dirty="0" err="1" smtClean="0">
                <a:latin typeface="Algerian" pitchFamily="82" charset="0"/>
              </a:rPr>
              <a:t>alumno:vaalentin</a:t>
            </a:r>
            <a:r>
              <a:rPr lang="es-ES" sz="2000" dirty="0" smtClean="0">
                <a:latin typeface="Algerian" pitchFamily="82" charset="0"/>
              </a:rPr>
              <a:t> </a:t>
            </a:r>
            <a:r>
              <a:rPr lang="es-ES" sz="2000" dirty="0" err="1" smtClean="0">
                <a:latin typeface="Algerian" pitchFamily="82" charset="0"/>
              </a:rPr>
              <a:t>maas</a:t>
            </a:r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Curso:1º a</a:t>
            </a: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sz="2000" dirty="0" smtClean="0">
                <a:latin typeface="Algerian" pitchFamily="82" charset="0"/>
              </a:rPr>
              <a:t>Se trabaja el uso de las herramientas,</a:t>
            </a:r>
          </a:p>
          <a:p>
            <a:pPr algn="ctr"/>
            <a:r>
              <a:rPr lang="es-ES" sz="2000" dirty="0" smtClean="0">
                <a:latin typeface="Algerian" pitchFamily="82" charset="0"/>
              </a:rPr>
              <a:t>Tipos de cortes ,</a:t>
            </a:r>
            <a:r>
              <a:rPr lang="es-ES" sz="2000" dirty="0" err="1" smtClean="0">
                <a:latin typeface="Algerian" pitchFamily="82" charset="0"/>
              </a:rPr>
              <a:t>etc</a:t>
            </a:r>
            <a:endParaRPr lang="es-ES" sz="2000" dirty="0" smtClean="0">
              <a:latin typeface="Algerian" pitchFamily="82" charset="0"/>
            </a:endParaRPr>
          </a:p>
          <a:p>
            <a:pPr algn="ctr"/>
            <a:endParaRPr lang="es-ES" sz="2000" dirty="0" smtClean="0">
              <a:latin typeface="Algerian" pitchFamily="82" charset="0"/>
            </a:endParaRPr>
          </a:p>
          <a:p>
            <a:pPr algn="ctr"/>
            <a:r>
              <a:rPr lang="es-ES" dirty="0" smtClean="0">
                <a:latin typeface="Algerian" pitchFamily="82" charset="0"/>
              </a:rPr>
              <a:t> </a:t>
            </a:r>
          </a:p>
          <a:p>
            <a:pPr algn="ctr"/>
            <a:endParaRPr lang="es-ES" dirty="0" smtClean="0">
              <a:latin typeface="Algerian" pitchFamily="82" charset="0"/>
            </a:endParaRPr>
          </a:p>
          <a:p>
            <a:pPr algn="ctr"/>
            <a:endParaRPr lang="es-ES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</p:txBody>
      </p:sp>
      <p:pic>
        <p:nvPicPr>
          <p:cNvPr id="6" name="Picture 2" descr="Herramienta GIFs - Get the best GIF on GIPH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429132"/>
            <a:ext cx="4572000" cy="242886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643050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blob:https://web.whatsapp.com/0ecd9ad9-dce5-4944-9248-7505a9f6d5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2" descr="blob:https://web.whatsapp.com/76846db0-b059-431a-9846-47201450f8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9" name="AutoShape 5" descr="blob:https://web.whatsapp.com/76846db0-b059-431a-9846-47201450f8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21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lgerian" pitchFamily="82" charset="0"/>
              </a:rPr>
              <a:t>Taller de laboratorio de </a:t>
            </a:r>
            <a:r>
              <a:rPr lang="es-ES" sz="3600" dirty="0" err="1" smtClean="0">
                <a:latin typeface="Algerian" pitchFamily="82" charset="0"/>
              </a:rPr>
              <a:t>informatica</a:t>
            </a:r>
            <a:endParaRPr lang="es-ES" sz="36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Profe: </a:t>
            </a:r>
            <a:r>
              <a:rPr lang="es-ES" sz="2800" dirty="0" err="1" smtClean="0">
                <a:latin typeface="Algerian" pitchFamily="82" charset="0"/>
              </a:rPr>
              <a:t>andrea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gomez</a:t>
            </a:r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err="1" smtClean="0">
                <a:latin typeface="Algerian" pitchFamily="82" charset="0"/>
              </a:rPr>
              <a:t>Alumno:vaalentin</a:t>
            </a:r>
            <a:r>
              <a:rPr lang="es-ES" sz="2800" dirty="0" smtClean="0">
                <a:latin typeface="Algerian" pitchFamily="82" charset="0"/>
              </a:rPr>
              <a:t> mas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Año:2022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Se trabaja con </a:t>
            </a:r>
            <a:r>
              <a:rPr lang="es-ES" sz="2800" dirty="0" err="1" smtClean="0">
                <a:latin typeface="Algerian" pitchFamily="82" charset="0"/>
              </a:rPr>
              <a:t>power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point</a:t>
            </a:r>
            <a:r>
              <a:rPr lang="es-ES" sz="2800" dirty="0" smtClean="0">
                <a:latin typeface="Algerian" pitchFamily="82" charset="0"/>
              </a:rPr>
              <a:t> y </a:t>
            </a:r>
            <a:r>
              <a:rPr lang="es-ES" sz="2800" dirty="0" err="1" smtClean="0">
                <a:latin typeface="Algerian" pitchFamily="82" charset="0"/>
              </a:rPr>
              <a:t>word</a:t>
            </a:r>
            <a:r>
              <a:rPr lang="es-ES" sz="2800" dirty="0" smtClean="0">
                <a:latin typeface="Algerian" pitchFamily="82" charset="0"/>
              </a:rPr>
              <a:t> y aprender a utilizar programas como poner animaciones y muchas cosas mas</a:t>
            </a: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</p:txBody>
      </p:sp>
      <p:pic>
        <p:nvPicPr>
          <p:cNvPr id="9" name="Picture 2" descr="D:\Users\Secundaria\Downloads\images (2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4857760"/>
            <a:ext cx="2333625" cy="157162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" y="0"/>
            <a:ext cx="94296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lgerian" pitchFamily="82" charset="0"/>
              </a:rPr>
              <a:t>Taller de electricidad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 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Profe: </a:t>
            </a:r>
            <a:r>
              <a:rPr lang="es-ES" sz="2800" dirty="0" err="1" smtClean="0">
                <a:latin typeface="Algerian" pitchFamily="82" charset="0"/>
              </a:rPr>
              <a:t>roberto</a:t>
            </a:r>
            <a:r>
              <a:rPr lang="es-ES" sz="2800" dirty="0" smtClean="0">
                <a:latin typeface="Algerian" pitchFamily="82" charset="0"/>
              </a:rPr>
              <a:t> mas </a:t>
            </a:r>
          </a:p>
          <a:p>
            <a:pPr algn="ctr"/>
            <a:r>
              <a:rPr lang="es-ES" sz="2800" dirty="0" smtClean="0">
                <a:latin typeface="Algerian" pitchFamily="82" charset="0"/>
              </a:rPr>
              <a:t>alumno: </a:t>
            </a:r>
            <a:r>
              <a:rPr lang="es-ES" sz="2800" dirty="0" err="1" smtClean="0">
                <a:latin typeface="Algerian" pitchFamily="82" charset="0"/>
              </a:rPr>
              <a:t>vaalentin</a:t>
            </a:r>
            <a:r>
              <a:rPr lang="es-ES" sz="2800" dirty="0" smtClean="0">
                <a:latin typeface="Algerian" pitchFamily="82" charset="0"/>
              </a:rPr>
              <a:t> </a:t>
            </a:r>
            <a:r>
              <a:rPr lang="es-ES" sz="2800" dirty="0" err="1" smtClean="0">
                <a:latin typeface="Algerian" pitchFamily="82" charset="0"/>
              </a:rPr>
              <a:t>maas</a:t>
            </a:r>
            <a:endParaRPr lang="es-ES" sz="2800" dirty="0" smtClean="0">
              <a:latin typeface="Algerian" pitchFamily="82" charset="0"/>
            </a:endParaRPr>
          </a:p>
          <a:p>
            <a:pPr algn="ctr"/>
            <a:endParaRPr lang="es-ES" sz="2800" dirty="0" smtClean="0">
              <a:latin typeface="Algerian" pitchFamily="82" charset="0"/>
            </a:endParaRPr>
          </a:p>
          <a:p>
            <a:pPr algn="ctr"/>
            <a:r>
              <a:rPr lang="es-ES" sz="2800" dirty="0" smtClean="0">
                <a:latin typeface="Algerian" pitchFamily="82" charset="0"/>
              </a:rPr>
              <a:t>Se trabaja con cables empalmes conectar un toma corriente a un foco etc.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24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 smtClean="0"/>
          </a:p>
        </p:txBody>
      </p:sp>
      <p:sp>
        <p:nvSpPr>
          <p:cNvPr id="28" name="27 Rectángulo redondeado"/>
          <p:cNvSpPr/>
          <p:nvPr/>
        </p:nvSpPr>
        <p:spPr>
          <a:xfrm>
            <a:off x="428596" y="3857628"/>
            <a:ext cx="5572164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paleontología es la ciencia natural que estudia cómo el medio ambiente y el clima han cambiado con el tiempo. </a:t>
            </a:r>
            <a:r>
              <a:rPr lang="es-ES" b="1" dirty="0" smtClean="0"/>
              <a:t>Los paleontólogos se dedican a la investigación, educación, gestión de las colecciones del museo y exploración de pozos naturales de petróleo, carbón y gas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29" name="28 Elipse"/>
          <p:cNvSpPr/>
          <p:nvPr/>
        </p:nvSpPr>
        <p:spPr>
          <a:xfrm>
            <a:off x="571472" y="642918"/>
            <a:ext cx="507209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latin typeface="Algerian" pitchFamily="82" charset="0"/>
              </a:rPr>
              <a:t>paleontologia</a:t>
            </a:r>
            <a:endParaRPr lang="es-ES" sz="2400" dirty="0">
              <a:latin typeface="Algerian" pitchFamily="82" charset="0"/>
            </a:endParaRPr>
          </a:p>
        </p:txBody>
      </p:sp>
      <p:sp>
        <p:nvSpPr>
          <p:cNvPr id="1028" name="AutoShape 4" descr="Estudiar Carrera de Paleontología ▷ Guía 2022 - Impuls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00760" y="1214422"/>
            <a:ext cx="3143240" cy="24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latin typeface="Algerian" pitchFamily="82" charset="0"/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785786" y="285728"/>
            <a:ext cx="642942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>
                <a:latin typeface="Algerian" pitchFamily="82" charset="0"/>
              </a:rPr>
              <a:t>Robotica</a:t>
            </a:r>
            <a:r>
              <a:rPr lang="es-ES" sz="3600" dirty="0" smtClean="0">
                <a:latin typeface="Algerian" pitchFamily="82" charset="0"/>
              </a:rPr>
              <a:t> 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85720" y="2500306"/>
            <a:ext cx="4714908" cy="3571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diseñar o crear máquinas robotizadas que sean capaces de desempeñar tareas de manera mecánica, simulando la inteligencia de un cuerpo humano, basándose en la capacidad de su software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9256" y="1928802"/>
            <a:ext cx="37147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38 Rectángulo"/>
          <p:cNvSpPr/>
          <p:nvPr/>
        </p:nvSpPr>
        <p:spPr>
          <a:xfrm>
            <a:off x="0" y="0"/>
            <a:ext cx="9429784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err="1" smtClean="0">
                <a:latin typeface="Algerian" pitchFamily="82" charset="0"/>
              </a:rPr>
              <a:t>Graciasss</a:t>
            </a:r>
            <a:r>
              <a:rPr lang="es-ES" sz="4400" dirty="0" smtClean="0">
                <a:latin typeface="Algerian" pitchFamily="82" charset="0"/>
              </a:rPr>
              <a:t> por </a:t>
            </a:r>
            <a:r>
              <a:rPr lang="es-ES" sz="4400" dirty="0" err="1" smtClean="0">
                <a:latin typeface="Algerian" pitchFamily="82" charset="0"/>
              </a:rPr>
              <a:t>veer</a:t>
            </a:r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  <a:p>
            <a:pPr algn="ctr"/>
            <a:endParaRPr lang="es-ES" sz="4400" dirty="0" smtClean="0">
              <a:latin typeface="Algerian" pitchFamily="82" charset="0"/>
            </a:endParaRPr>
          </a:p>
        </p:txBody>
      </p:sp>
      <p:pic>
        <p:nvPicPr>
          <p:cNvPr id="16" name="Picture 8" descr="Robótica: Lanzan una competencia abierta y gratuit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00166" y="2786058"/>
            <a:ext cx="678661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4" grpId="0" animBg="1"/>
      <p:bldP spid="17" grpId="0" animBg="1"/>
      <p:bldP spid="22" grpId="0" animBg="1"/>
      <p:bldP spid="23" grpId="0" animBg="1"/>
      <p:bldP spid="25" grpId="0" animBg="1"/>
      <p:bldP spid="28" grpId="0" animBg="1"/>
      <p:bldP spid="29" grpId="0" animBg="1"/>
      <p:bldP spid="34" grpId="0" animBg="1"/>
      <p:bldP spid="34" grpId="1" animBg="1"/>
      <p:bldP spid="35" grpId="0" animBg="1"/>
      <p:bldP spid="37" grpId="0" animBg="1"/>
      <p:bldP spid="3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148</Words>
  <Application>Microsoft Office PowerPoint</Application>
  <PresentationFormat>Presentación en pantalla (4:3)</PresentationFormat>
  <Paragraphs>42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 de mineria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43</cp:revision>
  <dcterms:created xsi:type="dcterms:W3CDTF">2022-11-01T17:53:41Z</dcterms:created>
  <dcterms:modified xsi:type="dcterms:W3CDTF">2022-11-22T18:42:34Z</dcterms:modified>
</cp:coreProperties>
</file>