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21"/>
  </p:notesMasterIdLst>
  <p:sldIdLst>
    <p:sldId id="256" r:id="rId2"/>
    <p:sldId id="257" r:id="rId3"/>
    <p:sldId id="28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4" r:id="rId19"/>
    <p:sldId id="273" r:id="rId20"/>
  </p:sldIdLst>
  <p:sldSz cx="9144000" cy="5143500" type="screen16x9"/>
  <p:notesSz cx="6858000" cy="9144000"/>
  <p:embeddedFontLst>
    <p:embeddedFont>
      <p:font typeface="Castellar" panose="020A0402060406010301" pitchFamily="18" charset="0"/>
      <p:regular r:id="rId22"/>
    </p:embeddedFont>
    <p:embeddedFont>
      <p:font typeface="Berlin Sans FB Demi" panose="020E0802020502020306" pitchFamily="34" charset="0"/>
      <p:bold r:id="rId23"/>
    </p:embeddedFont>
    <p:embeddedFont>
      <p:font typeface="Constantia" panose="02030602050306030303" pitchFamily="18" charset="0"/>
      <p:regular r:id="rId24"/>
      <p:bold r:id="rId25"/>
      <p:italic r:id="rId26"/>
      <p:boldItalic r:id="rId27"/>
    </p:embeddedFont>
    <p:embeddedFont>
      <p:font typeface="Poppins" panose="020B0604020202020204" charset="0"/>
      <p:regular r:id="rId28"/>
      <p:bold r:id="rId29"/>
      <p:italic r:id="rId30"/>
      <p:boldItalic r:id="rId31"/>
    </p:embeddedFont>
    <p:embeddedFont>
      <p:font typeface="Raleway Medium" panose="020B0604020202020204" charset="0"/>
      <p:regular r:id="rId32"/>
      <p:bold r:id="rId33"/>
      <p:italic r:id="rId34"/>
      <p:boldItalic r:id="rId35"/>
    </p:embeddedFont>
    <p:embeddedFont>
      <p:font typeface="Arial Rounded MT Bold" panose="020F0704030504030204" pitchFamily="34" charset="0"/>
      <p:regular r:id="rId36"/>
    </p:embeddedFont>
    <p:embeddedFont>
      <p:font typeface="Bebas Neue" panose="020B0604020202020204" charset="0"/>
      <p:regular r:id="rId37"/>
    </p:embeddedFont>
    <p:embeddedFont>
      <p:font typeface="Calibri" panose="020F0502020204030204" pitchFamily="34" charset="0"/>
      <p:regular r:id="rId38"/>
      <p:bold r:id="rId39"/>
      <p:italic r:id="rId40"/>
      <p:boldItalic r:id="rId41"/>
    </p:embeddedFont>
    <p:embeddedFont>
      <p:font typeface="Raleway"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43B491C-7D18-42EF-9333-10828BEDD11E}">
  <a:tblStyle styleId="{343B491C-7D18-42EF-9333-10828BEDD1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7" autoAdjust="0"/>
    <p:restoredTop sz="94660"/>
  </p:normalViewPr>
  <p:slideViewPr>
    <p:cSldViewPr snapToGrid="0" showGuides="1">
      <p:cViewPr>
        <p:scale>
          <a:sx n="50" d="100"/>
          <a:sy n="50" d="100"/>
        </p:scale>
        <p:origin x="984" y="4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b4c8184d6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b4c8184d6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b4c8184d6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eb4c8184d6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8f09884a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8f09884a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eb6abf103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eb6abf103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e8f09884a6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e8f09884a6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e8f09884a6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e8f09884a6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e8f09884a6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e8f09884a6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eb6abf103e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eb6abf103e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e8f09884a6_1_18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e8f09884a6_1_18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b6abf103e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b6abf103e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b6abf103e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eb6abf103e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b4c8184d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b4c8184d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e872d8f271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e872d8f271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b4c8184d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b4c8184d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e8f09884a6_1_18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e8f09884a6_1_18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b4c8184d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eb4c8184d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e872d8f271_0_1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e872d8f271_0_1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eb4c8184d6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eb4c8184d6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eb4c8184d6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eb4c8184d6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26450" y="987225"/>
            <a:ext cx="6295200" cy="28362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60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0" name="Google Shape;10;p2"/>
          <p:cNvSpPr txBox="1">
            <a:spLocks noGrp="1"/>
          </p:cNvSpPr>
          <p:nvPr>
            <p:ph type="subTitle" idx="1"/>
          </p:nvPr>
        </p:nvSpPr>
        <p:spPr>
          <a:xfrm>
            <a:off x="1026450" y="3723750"/>
            <a:ext cx="45924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bg>
      <p:bgPr>
        <a:blipFill>
          <a:blip r:embed="rId2">
            <a:alphaModFix/>
          </a:blip>
          <a:stretch>
            <a:fillRect/>
          </a:stretch>
        </a:blipFill>
        <a:effectLst/>
      </p:bgPr>
    </p:bg>
    <p:spTree>
      <p:nvGrpSpPr>
        <p:cNvPr id="1" name="Shape 46"/>
        <p:cNvGrpSpPr/>
        <p:nvPr/>
      </p:nvGrpSpPr>
      <p:grpSpPr>
        <a:xfrm>
          <a:off x="0" y="0"/>
          <a:ext cx="0" cy="0"/>
          <a:chOff x="0" y="0"/>
          <a:chExt cx="0" cy="0"/>
        </a:xfrm>
      </p:grpSpPr>
      <p:pic>
        <p:nvPicPr>
          <p:cNvPr id="47" name="Google Shape;47;p13"/>
          <p:cNvPicPr preferRelativeResize="0"/>
          <p:nvPr/>
        </p:nvPicPr>
        <p:blipFill rotWithShape="1">
          <a:blip r:embed="rId3">
            <a:alphaModFix/>
          </a:blip>
          <a:srcRect l="29664" r="20335"/>
          <a:stretch/>
        </p:blipFill>
        <p:spPr>
          <a:xfrm>
            <a:off x="4572000" y="0"/>
            <a:ext cx="4572077" cy="5143500"/>
          </a:xfrm>
          <a:prstGeom prst="rect">
            <a:avLst/>
          </a:prstGeom>
          <a:noFill/>
          <a:ln>
            <a:noFill/>
          </a:ln>
        </p:spPr>
      </p:pic>
      <p:sp>
        <p:nvSpPr>
          <p:cNvPr id="48" name="Google Shape;48;p13"/>
          <p:cNvSpPr txBox="1">
            <a:spLocks noGrp="1"/>
          </p:cNvSpPr>
          <p:nvPr>
            <p:ph type="title"/>
          </p:nvPr>
        </p:nvSpPr>
        <p:spPr>
          <a:xfrm>
            <a:off x="1313153" y="1590375"/>
            <a:ext cx="2948400" cy="527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3"/>
          <p:cNvSpPr txBox="1">
            <a:spLocks noGrp="1"/>
          </p:cNvSpPr>
          <p:nvPr>
            <p:ph type="title" idx="2" hasCustomPrompt="1"/>
          </p:nvPr>
        </p:nvSpPr>
        <p:spPr>
          <a:xfrm>
            <a:off x="3208224" y="844800"/>
            <a:ext cx="1062900" cy="59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0" name="Google Shape;50;p13"/>
          <p:cNvSpPr txBox="1">
            <a:spLocks noGrp="1"/>
          </p:cNvSpPr>
          <p:nvPr>
            <p:ph type="subTitle" idx="1"/>
          </p:nvPr>
        </p:nvSpPr>
        <p:spPr>
          <a:xfrm>
            <a:off x="1313153" y="2024500"/>
            <a:ext cx="2948400" cy="48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 name="Google Shape;51;p13"/>
          <p:cNvSpPr txBox="1">
            <a:spLocks noGrp="1"/>
          </p:cNvSpPr>
          <p:nvPr>
            <p:ph type="title" idx="3"/>
          </p:nvPr>
        </p:nvSpPr>
        <p:spPr>
          <a:xfrm>
            <a:off x="4889963" y="1590375"/>
            <a:ext cx="29445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5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 name="Google Shape;52;p13"/>
          <p:cNvSpPr txBox="1">
            <a:spLocks noGrp="1"/>
          </p:cNvSpPr>
          <p:nvPr>
            <p:ph type="title" idx="4" hasCustomPrompt="1"/>
          </p:nvPr>
        </p:nvSpPr>
        <p:spPr>
          <a:xfrm>
            <a:off x="4847101" y="844800"/>
            <a:ext cx="10608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8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 name="Google Shape;53;p13"/>
          <p:cNvSpPr txBox="1">
            <a:spLocks noGrp="1"/>
          </p:cNvSpPr>
          <p:nvPr>
            <p:ph type="subTitle" idx="5"/>
          </p:nvPr>
        </p:nvSpPr>
        <p:spPr>
          <a:xfrm>
            <a:off x="4889963" y="2024500"/>
            <a:ext cx="2944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6"/>
          </p:nvPr>
        </p:nvSpPr>
        <p:spPr>
          <a:xfrm>
            <a:off x="1313153" y="3379775"/>
            <a:ext cx="2948400" cy="527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 name="Google Shape;55;p13"/>
          <p:cNvSpPr txBox="1">
            <a:spLocks noGrp="1"/>
          </p:cNvSpPr>
          <p:nvPr>
            <p:ph type="title" idx="7" hasCustomPrompt="1"/>
          </p:nvPr>
        </p:nvSpPr>
        <p:spPr>
          <a:xfrm>
            <a:off x="3208224" y="2634200"/>
            <a:ext cx="1062900" cy="59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subTitle" idx="8"/>
          </p:nvPr>
        </p:nvSpPr>
        <p:spPr>
          <a:xfrm>
            <a:off x="1313153" y="3813900"/>
            <a:ext cx="2948400" cy="48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9"/>
          </p:nvPr>
        </p:nvSpPr>
        <p:spPr>
          <a:xfrm>
            <a:off x="4889963" y="3379775"/>
            <a:ext cx="29445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5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3"/>
          <p:cNvSpPr txBox="1">
            <a:spLocks noGrp="1"/>
          </p:cNvSpPr>
          <p:nvPr>
            <p:ph type="title" idx="13" hasCustomPrompt="1"/>
          </p:nvPr>
        </p:nvSpPr>
        <p:spPr>
          <a:xfrm>
            <a:off x="4847101" y="2634200"/>
            <a:ext cx="10608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8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subTitle" idx="14"/>
          </p:nvPr>
        </p:nvSpPr>
        <p:spPr>
          <a:xfrm>
            <a:off x="4889963" y="3813900"/>
            <a:ext cx="2944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l="7623" r="1293" b="59696"/>
          <a:stretch/>
        </p:blipFill>
        <p:spPr>
          <a:xfrm>
            <a:off x="951100" y="1133800"/>
            <a:ext cx="8192899" cy="2037650"/>
          </a:xfrm>
          <a:prstGeom prst="rect">
            <a:avLst/>
          </a:prstGeom>
          <a:noFill/>
          <a:ln>
            <a:noFill/>
          </a:ln>
        </p:spPr>
      </p:pic>
      <p:sp>
        <p:nvSpPr>
          <p:cNvPr id="62" name="Google Shape;62;p14"/>
          <p:cNvSpPr txBox="1">
            <a:spLocks noGrp="1"/>
          </p:cNvSpPr>
          <p:nvPr>
            <p:ph type="title"/>
          </p:nvPr>
        </p:nvSpPr>
        <p:spPr>
          <a:xfrm>
            <a:off x="3579125" y="3468900"/>
            <a:ext cx="4563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atin typeface="Raleway Medium"/>
                <a:ea typeface="Raleway Medium"/>
                <a:cs typeface="Raleway Medium"/>
                <a:sym typeface="Raleway Medium"/>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3" name="Google Shape;63;p14"/>
          <p:cNvSpPr txBox="1">
            <a:spLocks noGrp="1"/>
          </p:cNvSpPr>
          <p:nvPr>
            <p:ph type="subTitle" idx="1"/>
          </p:nvPr>
        </p:nvSpPr>
        <p:spPr>
          <a:xfrm>
            <a:off x="1915325" y="1377875"/>
            <a:ext cx="6227700" cy="1549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300">
                <a:solidFill>
                  <a:schemeClr val="dk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a:alphaModFix/>
          </a:blip>
          <a:stretch>
            <a:fillRect/>
          </a:stretch>
        </a:blipFill>
        <a:effectLst/>
      </p:bgPr>
    </p:bg>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3">
            <a:alphaModFix/>
          </a:blip>
          <a:srcRect t="13120" r="3670" b="52179"/>
          <a:stretch/>
        </p:blipFill>
        <p:spPr>
          <a:xfrm>
            <a:off x="1019900" y="3500975"/>
            <a:ext cx="8124101" cy="1646074"/>
          </a:xfrm>
          <a:prstGeom prst="rect">
            <a:avLst/>
          </a:prstGeom>
          <a:noFill/>
          <a:ln>
            <a:noFill/>
          </a:ln>
        </p:spPr>
      </p:pic>
      <p:pic>
        <p:nvPicPr>
          <p:cNvPr id="66" name="Google Shape;66;p15"/>
          <p:cNvPicPr preferRelativeResize="0"/>
          <p:nvPr/>
        </p:nvPicPr>
        <p:blipFill rotWithShape="1">
          <a:blip r:embed="rId3">
            <a:alphaModFix/>
          </a:blip>
          <a:srcRect l="6952" r="53704"/>
          <a:stretch/>
        </p:blipFill>
        <p:spPr>
          <a:xfrm>
            <a:off x="1019900" y="0"/>
            <a:ext cx="1435800" cy="2052751"/>
          </a:xfrm>
          <a:prstGeom prst="rect">
            <a:avLst/>
          </a:prstGeom>
          <a:noFill/>
          <a:ln>
            <a:noFill/>
          </a:ln>
        </p:spPr>
      </p:pic>
      <p:sp>
        <p:nvSpPr>
          <p:cNvPr id="67" name="Google Shape;67;p15"/>
          <p:cNvSpPr txBox="1">
            <a:spLocks noGrp="1"/>
          </p:cNvSpPr>
          <p:nvPr>
            <p:ph type="title"/>
          </p:nvPr>
        </p:nvSpPr>
        <p:spPr>
          <a:xfrm>
            <a:off x="1181475" y="2355975"/>
            <a:ext cx="67761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 name="Google Shape;68;p15"/>
          <p:cNvSpPr txBox="1">
            <a:spLocks noGrp="1"/>
          </p:cNvSpPr>
          <p:nvPr>
            <p:ph type="title" idx="2" hasCustomPrompt="1"/>
          </p:nvPr>
        </p:nvSpPr>
        <p:spPr>
          <a:xfrm>
            <a:off x="1298900" y="1153700"/>
            <a:ext cx="8778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9" name="Google Shape;69;p15"/>
          <p:cNvSpPr txBox="1">
            <a:spLocks noGrp="1"/>
          </p:cNvSpPr>
          <p:nvPr>
            <p:ph type="subTitle" idx="1"/>
          </p:nvPr>
        </p:nvSpPr>
        <p:spPr>
          <a:xfrm>
            <a:off x="1181475" y="3653150"/>
            <a:ext cx="4360200" cy="37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_ONLY_2">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ONE_COLUMN_TEXT_1">
    <p:bg>
      <p:bgPr>
        <a:blipFill>
          <a:blip r:embed="rId2">
            <a:alphaModFix/>
          </a:blip>
          <a:stretch>
            <a:fillRect/>
          </a:stretch>
        </a:blipFill>
        <a:effectLst/>
      </p:bgPr>
    </p:bg>
    <p:spTree>
      <p:nvGrpSpPr>
        <p:cNvPr id="1" name="Shape 83"/>
        <p:cNvGrpSpPr/>
        <p:nvPr/>
      </p:nvGrpSpPr>
      <p:grpSpPr>
        <a:xfrm>
          <a:off x="0" y="0"/>
          <a:ext cx="0" cy="0"/>
          <a:chOff x="0" y="0"/>
          <a:chExt cx="0" cy="0"/>
        </a:xfrm>
      </p:grpSpPr>
      <p:pic>
        <p:nvPicPr>
          <p:cNvPr id="84" name="Google Shape;84;p21"/>
          <p:cNvPicPr preferRelativeResize="0"/>
          <p:nvPr/>
        </p:nvPicPr>
        <p:blipFill rotWithShape="1">
          <a:blip r:embed="rId3">
            <a:alphaModFix/>
          </a:blip>
          <a:srcRect r="13397"/>
          <a:stretch/>
        </p:blipFill>
        <p:spPr>
          <a:xfrm>
            <a:off x="1121550" y="1633575"/>
            <a:ext cx="3044950" cy="3515975"/>
          </a:xfrm>
          <a:prstGeom prst="rect">
            <a:avLst/>
          </a:prstGeom>
          <a:noFill/>
          <a:ln>
            <a:noFill/>
          </a:ln>
        </p:spPr>
      </p:pic>
      <p:pic>
        <p:nvPicPr>
          <p:cNvPr id="85" name="Google Shape;85;p21"/>
          <p:cNvPicPr preferRelativeResize="0"/>
          <p:nvPr/>
        </p:nvPicPr>
        <p:blipFill rotWithShape="1">
          <a:blip r:embed="rId4">
            <a:alphaModFix/>
          </a:blip>
          <a:srcRect l="47845" t="25709" r="18860" b="5933"/>
          <a:stretch/>
        </p:blipFill>
        <p:spPr>
          <a:xfrm>
            <a:off x="4977800" y="0"/>
            <a:ext cx="3044299" cy="3515975"/>
          </a:xfrm>
          <a:prstGeom prst="rect">
            <a:avLst/>
          </a:prstGeom>
          <a:noFill/>
          <a:ln>
            <a:noFill/>
          </a:ln>
        </p:spPr>
      </p:pic>
      <p:sp>
        <p:nvSpPr>
          <p:cNvPr id="86" name="Google Shape;86;p21"/>
          <p:cNvSpPr txBox="1">
            <a:spLocks noGrp="1"/>
          </p:cNvSpPr>
          <p:nvPr>
            <p:ph type="title"/>
          </p:nvPr>
        </p:nvSpPr>
        <p:spPr>
          <a:xfrm>
            <a:off x="1368275" y="1911096"/>
            <a:ext cx="2551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 name="Google Shape;87;p21"/>
          <p:cNvSpPr txBox="1">
            <a:spLocks noGrp="1"/>
          </p:cNvSpPr>
          <p:nvPr>
            <p:ph type="body" idx="1"/>
          </p:nvPr>
        </p:nvSpPr>
        <p:spPr>
          <a:xfrm>
            <a:off x="5172450" y="1052249"/>
            <a:ext cx="2655000" cy="2129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dk1"/>
              </a:buClr>
              <a:buSzPts val="1400"/>
              <a:buChar char="●"/>
              <a:defRPr sz="1400">
                <a:solidFill>
                  <a:schemeClr val="dk1"/>
                </a:solidFill>
              </a:defRPr>
            </a:lvl1pPr>
            <a:lvl2pPr marL="914400" lvl="1" indent="-317500" rtl="0">
              <a:lnSpc>
                <a:spcPct val="115000"/>
              </a:lnSpc>
              <a:spcBef>
                <a:spcPts val="0"/>
              </a:spcBef>
              <a:spcAft>
                <a:spcPts val="0"/>
              </a:spcAft>
              <a:buClr>
                <a:schemeClr val="dk1"/>
              </a:buClr>
              <a:buSzPts val="1400"/>
              <a:buChar char="○"/>
              <a:defRPr>
                <a:solidFill>
                  <a:schemeClr val="dk1"/>
                </a:solidFill>
              </a:defRPr>
            </a:lvl2pPr>
            <a:lvl3pPr marL="1371600" lvl="2" indent="-317500" rtl="0">
              <a:lnSpc>
                <a:spcPct val="115000"/>
              </a:lnSpc>
              <a:spcBef>
                <a:spcPts val="0"/>
              </a:spcBef>
              <a:spcAft>
                <a:spcPts val="0"/>
              </a:spcAft>
              <a:buClr>
                <a:schemeClr val="dk1"/>
              </a:buClr>
              <a:buSzPts val="1400"/>
              <a:buChar char="■"/>
              <a:defRPr>
                <a:solidFill>
                  <a:schemeClr val="dk1"/>
                </a:solidFill>
              </a:defRPr>
            </a:lvl3pPr>
            <a:lvl4pPr marL="1828800" lvl="3" indent="-317500" rtl="0">
              <a:lnSpc>
                <a:spcPct val="115000"/>
              </a:lnSpc>
              <a:spcBef>
                <a:spcPts val="0"/>
              </a:spcBef>
              <a:spcAft>
                <a:spcPts val="0"/>
              </a:spcAft>
              <a:buClr>
                <a:schemeClr val="dk1"/>
              </a:buClr>
              <a:buSzPts val="1400"/>
              <a:buChar char="●"/>
              <a:defRPr>
                <a:solidFill>
                  <a:schemeClr val="dk1"/>
                </a:solidFill>
              </a:defRPr>
            </a:lvl4pPr>
            <a:lvl5pPr marL="2286000" lvl="4" indent="-317500" rtl="0">
              <a:lnSpc>
                <a:spcPct val="115000"/>
              </a:lnSpc>
              <a:spcBef>
                <a:spcPts val="0"/>
              </a:spcBef>
              <a:spcAft>
                <a:spcPts val="0"/>
              </a:spcAft>
              <a:buClr>
                <a:schemeClr val="dk1"/>
              </a:buClr>
              <a:buSzPts val="1400"/>
              <a:buChar char="○"/>
              <a:defRPr>
                <a:solidFill>
                  <a:schemeClr val="dk1"/>
                </a:solidFill>
              </a:defRPr>
            </a:lvl5pPr>
            <a:lvl6pPr marL="2743200" lvl="5" indent="-317500" rtl="0">
              <a:lnSpc>
                <a:spcPct val="115000"/>
              </a:lnSpc>
              <a:spcBef>
                <a:spcPts val="0"/>
              </a:spcBef>
              <a:spcAft>
                <a:spcPts val="0"/>
              </a:spcAft>
              <a:buClr>
                <a:schemeClr val="dk1"/>
              </a:buClr>
              <a:buSzPts val="1400"/>
              <a:buChar char="■"/>
              <a:defRPr>
                <a:solidFill>
                  <a:schemeClr val="dk1"/>
                </a:solidFill>
              </a:defRPr>
            </a:lvl6pPr>
            <a:lvl7pPr marL="3200400" lvl="6" indent="-317500" rtl="0">
              <a:lnSpc>
                <a:spcPct val="115000"/>
              </a:lnSpc>
              <a:spcBef>
                <a:spcPts val="0"/>
              </a:spcBef>
              <a:spcAft>
                <a:spcPts val="0"/>
              </a:spcAft>
              <a:buClr>
                <a:schemeClr val="dk1"/>
              </a:buClr>
              <a:buSzPts val="1400"/>
              <a:buChar char="●"/>
              <a:defRPr>
                <a:solidFill>
                  <a:schemeClr val="dk1"/>
                </a:solidFill>
              </a:defRPr>
            </a:lvl7pPr>
            <a:lvl8pPr marL="3657600" lvl="7" indent="-317500" rtl="0">
              <a:lnSpc>
                <a:spcPct val="115000"/>
              </a:lnSpc>
              <a:spcBef>
                <a:spcPts val="0"/>
              </a:spcBef>
              <a:spcAft>
                <a:spcPts val="0"/>
              </a:spcAft>
              <a:buClr>
                <a:schemeClr val="dk1"/>
              </a:buClr>
              <a:buSzPts val="1400"/>
              <a:buChar char="○"/>
              <a:defRPr>
                <a:solidFill>
                  <a:schemeClr val="dk1"/>
                </a:solidFill>
              </a:defRPr>
            </a:lvl8pPr>
            <a:lvl9pPr marL="4114800" lvl="8" indent="-317500" rtl="0">
              <a:lnSpc>
                <a:spcPct val="115000"/>
              </a:lnSpc>
              <a:spcBef>
                <a:spcPts val="0"/>
              </a:spcBef>
              <a:spcAft>
                <a:spcPts val="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5">
  <p:cSld name="CUSTOM_1_1_1_1">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6"/>
          <p:cNvSpPr txBox="1">
            <a:spLocks noGrp="1"/>
          </p:cNvSpPr>
          <p:nvPr>
            <p:ph type="subTitle" idx="1"/>
          </p:nvPr>
        </p:nvSpPr>
        <p:spPr>
          <a:xfrm>
            <a:off x="5213625" y="3079900"/>
            <a:ext cx="3210300" cy="1354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26"/>
          <p:cNvSpPr txBox="1">
            <a:spLocks noGrp="1"/>
          </p:cNvSpPr>
          <p:nvPr>
            <p:ph type="title"/>
          </p:nvPr>
        </p:nvSpPr>
        <p:spPr>
          <a:xfrm>
            <a:off x="4526625" y="457850"/>
            <a:ext cx="3897300" cy="2216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_1">
    <p:bg>
      <p:bgPr>
        <a:blipFill>
          <a:blip r:embed="rId2">
            <a:alphaModFix/>
          </a:blip>
          <a:stretch>
            <a:fillRect/>
          </a:stretch>
        </a:blipFill>
        <a:effectLst/>
      </p:bgPr>
    </p:bg>
    <p:spTree>
      <p:nvGrpSpPr>
        <p:cNvPr id="1" name="Shape 116"/>
        <p:cNvGrpSpPr/>
        <p:nvPr/>
      </p:nvGrpSpPr>
      <p:grpSpPr>
        <a:xfrm>
          <a:off x="0" y="0"/>
          <a:ext cx="0" cy="0"/>
          <a:chOff x="0" y="0"/>
          <a:chExt cx="0" cy="0"/>
        </a:xfrm>
      </p:grpSpPr>
      <p:pic>
        <p:nvPicPr>
          <p:cNvPr id="117" name="Google Shape;117;p29"/>
          <p:cNvPicPr preferRelativeResize="0"/>
          <p:nvPr/>
        </p:nvPicPr>
        <p:blipFill rotWithShape="1">
          <a:blip r:embed="rId3">
            <a:alphaModFix/>
          </a:blip>
          <a:srcRect l="12303" t="27262" r="54876"/>
          <a:stretch/>
        </p:blipFill>
        <p:spPr>
          <a:xfrm>
            <a:off x="1143825" y="1402125"/>
            <a:ext cx="3001051" cy="3741374"/>
          </a:xfrm>
          <a:prstGeom prst="rect">
            <a:avLst/>
          </a:prstGeom>
          <a:noFill/>
          <a:ln>
            <a:noFill/>
          </a:ln>
        </p:spPr>
      </p:pic>
      <p:sp>
        <p:nvSpPr>
          <p:cNvPr id="118" name="Google Shape;118;p29"/>
          <p:cNvSpPr txBox="1">
            <a:spLocks noGrp="1"/>
          </p:cNvSpPr>
          <p:nvPr>
            <p:ph type="subTitle" idx="1"/>
          </p:nvPr>
        </p:nvSpPr>
        <p:spPr>
          <a:xfrm>
            <a:off x="1233075" y="1541125"/>
            <a:ext cx="28227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solidFill>
                  <a:schemeClr val="dk1"/>
                </a:solidFill>
                <a:latin typeface="Raleway"/>
                <a:ea typeface="Raleway"/>
                <a:cs typeface="Raleway"/>
                <a:sym typeface="Ralew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9" name="Google Shape;119;p29"/>
          <p:cNvSpPr txBox="1">
            <a:spLocks noGrp="1"/>
          </p:cNvSpPr>
          <p:nvPr>
            <p:ph type="subTitle" idx="2"/>
          </p:nvPr>
        </p:nvSpPr>
        <p:spPr>
          <a:xfrm>
            <a:off x="1233075" y="3100525"/>
            <a:ext cx="28227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Bebas Neue"/>
              <a:buNone/>
              <a:defRPr sz="2500">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9pPr>
          </a:lstStyle>
          <a:p>
            <a:endParaRPr/>
          </a:p>
        </p:txBody>
      </p:sp>
      <p:sp>
        <p:nvSpPr>
          <p:cNvPr id="120" name="Google Shape;120;p29"/>
          <p:cNvSpPr txBox="1">
            <a:spLocks noGrp="1"/>
          </p:cNvSpPr>
          <p:nvPr>
            <p:ph type="subTitle" idx="3"/>
          </p:nvPr>
        </p:nvSpPr>
        <p:spPr>
          <a:xfrm>
            <a:off x="1233075" y="2155150"/>
            <a:ext cx="28227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9"/>
          <p:cNvSpPr txBox="1">
            <a:spLocks noGrp="1"/>
          </p:cNvSpPr>
          <p:nvPr>
            <p:ph type="subTitle" idx="4"/>
          </p:nvPr>
        </p:nvSpPr>
        <p:spPr>
          <a:xfrm>
            <a:off x="1233075" y="3714550"/>
            <a:ext cx="28227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22" name="Google Shape;122;p29"/>
          <p:cNvSpPr txBox="1">
            <a:spLocks noGrp="1"/>
          </p:cNvSpPr>
          <p:nvPr>
            <p:ph type="title"/>
          </p:nvPr>
        </p:nvSpPr>
        <p:spPr>
          <a:xfrm>
            <a:off x="2792600" y="539496"/>
            <a:ext cx="3558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0"/>
          <p:cNvSpPr txBox="1">
            <a:spLocks noGrp="1"/>
          </p:cNvSpPr>
          <p:nvPr>
            <p:ph type="title"/>
          </p:nvPr>
        </p:nvSpPr>
        <p:spPr>
          <a:xfrm>
            <a:off x="720000" y="2374499"/>
            <a:ext cx="239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5" name="Google Shape;125;p30"/>
          <p:cNvSpPr txBox="1">
            <a:spLocks noGrp="1"/>
          </p:cNvSpPr>
          <p:nvPr>
            <p:ph type="subTitle" idx="1"/>
          </p:nvPr>
        </p:nvSpPr>
        <p:spPr>
          <a:xfrm>
            <a:off x="720000" y="3009857"/>
            <a:ext cx="2395800" cy="76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30"/>
          <p:cNvSpPr txBox="1">
            <a:spLocks noGrp="1"/>
          </p:cNvSpPr>
          <p:nvPr>
            <p:ph type="title" idx="2"/>
          </p:nvPr>
        </p:nvSpPr>
        <p:spPr>
          <a:xfrm>
            <a:off x="3373375" y="2374513"/>
            <a:ext cx="2399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7" name="Google Shape;127;p30"/>
          <p:cNvSpPr txBox="1">
            <a:spLocks noGrp="1"/>
          </p:cNvSpPr>
          <p:nvPr>
            <p:ph type="subTitle" idx="3"/>
          </p:nvPr>
        </p:nvSpPr>
        <p:spPr>
          <a:xfrm>
            <a:off x="3373375" y="3009861"/>
            <a:ext cx="2399700" cy="76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30"/>
          <p:cNvSpPr txBox="1">
            <a:spLocks noGrp="1"/>
          </p:cNvSpPr>
          <p:nvPr>
            <p:ph type="title" idx="4"/>
          </p:nvPr>
        </p:nvSpPr>
        <p:spPr>
          <a:xfrm>
            <a:off x="6033100" y="2374499"/>
            <a:ext cx="239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9" name="Google Shape;129;p30"/>
          <p:cNvSpPr txBox="1">
            <a:spLocks noGrp="1"/>
          </p:cNvSpPr>
          <p:nvPr>
            <p:ph type="subTitle" idx="5"/>
          </p:nvPr>
        </p:nvSpPr>
        <p:spPr>
          <a:xfrm>
            <a:off x="6033100" y="3009857"/>
            <a:ext cx="2395800" cy="76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30"/>
          <p:cNvSpPr txBox="1">
            <a:spLocks noGrp="1"/>
          </p:cNvSpPr>
          <p:nvPr>
            <p:ph type="title" idx="6"/>
          </p:nvPr>
        </p:nvSpPr>
        <p:spPr>
          <a:xfrm>
            <a:off x="3114625" y="844300"/>
            <a:ext cx="2917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3"/>
          <p:cNvPicPr preferRelativeResize="0"/>
          <p:nvPr/>
        </p:nvPicPr>
        <p:blipFill rotWithShape="1">
          <a:blip r:embed="rId3">
            <a:alphaModFix/>
          </a:blip>
          <a:srcRect l="25762" r="25757"/>
          <a:stretch/>
        </p:blipFill>
        <p:spPr>
          <a:xfrm>
            <a:off x="3772274" y="1"/>
            <a:ext cx="1599451" cy="1855799"/>
          </a:xfrm>
          <a:prstGeom prst="rect">
            <a:avLst/>
          </a:prstGeom>
          <a:noFill/>
          <a:ln>
            <a:noFill/>
          </a:ln>
        </p:spPr>
      </p:pic>
      <p:sp>
        <p:nvSpPr>
          <p:cNvPr id="13" name="Google Shape;13;p3"/>
          <p:cNvSpPr txBox="1">
            <a:spLocks noGrp="1"/>
          </p:cNvSpPr>
          <p:nvPr>
            <p:ph type="title"/>
          </p:nvPr>
        </p:nvSpPr>
        <p:spPr>
          <a:xfrm>
            <a:off x="2056050" y="2150850"/>
            <a:ext cx="50319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solidFill>
                  <a:schemeClr val="dk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4036650" y="884427"/>
            <a:ext cx="1070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2391900" y="3129152"/>
            <a:ext cx="43602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BLANK_1_1_1_1">
    <p:bg>
      <p:bgPr>
        <a:blipFill>
          <a:blip r:embed="rId2">
            <a:alphaModFix/>
          </a:blip>
          <a:stretch>
            <a:fillRect/>
          </a:stretch>
        </a:blipFill>
        <a:effectLst/>
      </p:bgPr>
    </p:bg>
    <p:spTree>
      <p:nvGrpSpPr>
        <p:cNvPr id="1" name="Shape 142"/>
        <p:cNvGrpSpPr/>
        <p:nvPr/>
      </p:nvGrpSpPr>
      <p:grpSpPr>
        <a:xfrm>
          <a:off x="0" y="0"/>
          <a:ext cx="0" cy="0"/>
          <a:chOff x="0" y="0"/>
          <a:chExt cx="0" cy="0"/>
        </a:xfrm>
      </p:grpSpPr>
      <p:pic>
        <p:nvPicPr>
          <p:cNvPr id="143" name="Google Shape;143;p32"/>
          <p:cNvPicPr preferRelativeResize="0"/>
          <p:nvPr/>
        </p:nvPicPr>
        <p:blipFill rotWithShape="1">
          <a:blip r:embed="rId3">
            <a:alphaModFix/>
          </a:blip>
          <a:srcRect l="34178" t="3577" r="18859"/>
          <a:stretch/>
        </p:blipFill>
        <p:spPr>
          <a:xfrm rot="10800000" flipH="1">
            <a:off x="6232160" y="1627524"/>
            <a:ext cx="2191829" cy="3515975"/>
          </a:xfrm>
          <a:prstGeom prst="rect">
            <a:avLst/>
          </a:prstGeom>
          <a:noFill/>
          <a:ln>
            <a:noFill/>
          </a:ln>
        </p:spPr>
      </p:pic>
      <p:sp>
        <p:nvSpPr>
          <p:cNvPr id="144" name="Google Shape;144;p32"/>
          <p:cNvSpPr txBox="1">
            <a:spLocks noGrp="1"/>
          </p:cNvSpPr>
          <p:nvPr>
            <p:ph type="title"/>
          </p:nvPr>
        </p:nvSpPr>
        <p:spPr>
          <a:xfrm>
            <a:off x="3537961" y="1987650"/>
            <a:ext cx="20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5" name="Google Shape;145;p32"/>
          <p:cNvSpPr txBox="1">
            <a:spLocks noGrp="1"/>
          </p:cNvSpPr>
          <p:nvPr>
            <p:ph type="subTitle" idx="1"/>
          </p:nvPr>
        </p:nvSpPr>
        <p:spPr>
          <a:xfrm>
            <a:off x="3537961" y="2497975"/>
            <a:ext cx="206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32"/>
          <p:cNvSpPr txBox="1">
            <a:spLocks noGrp="1"/>
          </p:cNvSpPr>
          <p:nvPr>
            <p:ph type="title" idx="2"/>
          </p:nvPr>
        </p:nvSpPr>
        <p:spPr>
          <a:xfrm>
            <a:off x="6295924" y="1987650"/>
            <a:ext cx="20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7" name="Google Shape;147;p32"/>
          <p:cNvSpPr txBox="1">
            <a:spLocks noGrp="1"/>
          </p:cNvSpPr>
          <p:nvPr>
            <p:ph type="subTitle" idx="3"/>
          </p:nvPr>
        </p:nvSpPr>
        <p:spPr>
          <a:xfrm>
            <a:off x="6232150" y="2497975"/>
            <a:ext cx="21918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32"/>
          <p:cNvSpPr txBox="1">
            <a:spLocks noGrp="1"/>
          </p:cNvSpPr>
          <p:nvPr>
            <p:ph type="title" idx="4"/>
          </p:nvPr>
        </p:nvSpPr>
        <p:spPr>
          <a:xfrm>
            <a:off x="3537961" y="3421050"/>
            <a:ext cx="20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32"/>
          <p:cNvSpPr txBox="1">
            <a:spLocks noGrp="1"/>
          </p:cNvSpPr>
          <p:nvPr>
            <p:ph type="subTitle" idx="5"/>
          </p:nvPr>
        </p:nvSpPr>
        <p:spPr>
          <a:xfrm>
            <a:off x="3537961" y="3931375"/>
            <a:ext cx="206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32"/>
          <p:cNvSpPr txBox="1">
            <a:spLocks noGrp="1"/>
          </p:cNvSpPr>
          <p:nvPr>
            <p:ph type="title" idx="6"/>
          </p:nvPr>
        </p:nvSpPr>
        <p:spPr>
          <a:xfrm>
            <a:off x="6295924" y="3421050"/>
            <a:ext cx="20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1" name="Google Shape;151;p32"/>
          <p:cNvSpPr txBox="1">
            <a:spLocks noGrp="1"/>
          </p:cNvSpPr>
          <p:nvPr>
            <p:ph type="subTitle" idx="7"/>
          </p:nvPr>
        </p:nvSpPr>
        <p:spPr>
          <a:xfrm>
            <a:off x="6232150" y="3931375"/>
            <a:ext cx="21918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32"/>
          <p:cNvSpPr txBox="1">
            <a:spLocks noGrp="1"/>
          </p:cNvSpPr>
          <p:nvPr>
            <p:ph type="title" idx="8"/>
          </p:nvPr>
        </p:nvSpPr>
        <p:spPr>
          <a:xfrm>
            <a:off x="720000" y="539500"/>
            <a:ext cx="7708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blipFill>
          <a:blip r:embed="rId2">
            <a:alphaModFix/>
          </a:blip>
          <a:stretch>
            <a:fillRect/>
          </a:stretch>
        </a:blipFill>
        <a:effectLst/>
      </p:bgPr>
    </p:bg>
    <p:spTree>
      <p:nvGrpSpPr>
        <p:cNvPr id="1" name="Shape 153"/>
        <p:cNvGrpSpPr/>
        <p:nvPr/>
      </p:nvGrpSpPr>
      <p:grpSpPr>
        <a:xfrm>
          <a:off x="0" y="0"/>
          <a:ext cx="0" cy="0"/>
          <a:chOff x="0" y="0"/>
          <a:chExt cx="0" cy="0"/>
        </a:xfrm>
      </p:grpSpPr>
      <p:pic>
        <p:nvPicPr>
          <p:cNvPr id="154" name="Google Shape;154;p33"/>
          <p:cNvPicPr preferRelativeResize="0"/>
          <p:nvPr/>
        </p:nvPicPr>
        <p:blipFill rotWithShape="1">
          <a:blip r:embed="rId3">
            <a:alphaModFix/>
          </a:blip>
          <a:srcRect l="34340" t="30699" r="34839"/>
          <a:stretch/>
        </p:blipFill>
        <p:spPr>
          <a:xfrm>
            <a:off x="3284725" y="1579075"/>
            <a:ext cx="2569800" cy="3564424"/>
          </a:xfrm>
          <a:prstGeom prst="rect">
            <a:avLst/>
          </a:prstGeom>
          <a:noFill/>
          <a:ln>
            <a:noFill/>
          </a:ln>
        </p:spPr>
      </p:pic>
      <p:sp>
        <p:nvSpPr>
          <p:cNvPr id="155" name="Google Shape;155;p33"/>
          <p:cNvSpPr txBox="1">
            <a:spLocks noGrp="1"/>
          </p:cNvSpPr>
          <p:nvPr>
            <p:ph type="title"/>
          </p:nvPr>
        </p:nvSpPr>
        <p:spPr>
          <a:xfrm>
            <a:off x="720000" y="1799621"/>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6" name="Google Shape;156;p33"/>
          <p:cNvSpPr txBox="1">
            <a:spLocks noGrp="1"/>
          </p:cNvSpPr>
          <p:nvPr>
            <p:ph type="subTitle" idx="1"/>
          </p:nvPr>
        </p:nvSpPr>
        <p:spPr>
          <a:xfrm>
            <a:off x="720000" y="2309946"/>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33"/>
          <p:cNvSpPr txBox="1">
            <a:spLocks noGrp="1"/>
          </p:cNvSpPr>
          <p:nvPr>
            <p:ph type="title" idx="2"/>
          </p:nvPr>
        </p:nvSpPr>
        <p:spPr>
          <a:xfrm>
            <a:off x="3419269" y="1799621"/>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8" name="Google Shape;158;p33"/>
          <p:cNvSpPr txBox="1">
            <a:spLocks noGrp="1"/>
          </p:cNvSpPr>
          <p:nvPr>
            <p:ph type="subTitle" idx="3"/>
          </p:nvPr>
        </p:nvSpPr>
        <p:spPr>
          <a:xfrm>
            <a:off x="3419271" y="2309946"/>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33"/>
          <p:cNvSpPr txBox="1">
            <a:spLocks noGrp="1"/>
          </p:cNvSpPr>
          <p:nvPr>
            <p:ph type="title" idx="4"/>
          </p:nvPr>
        </p:nvSpPr>
        <p:spPr>
          <a:xfrm>
            <a:off x="720000" y="3233021"/>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0" name="Google Shape;160;p33"/>
          <p:cNvSpPr txBox="1">
            <a:spLocks noGrp="1"/>
          </p:cNvSpPr>
          <p:nvPr>
            <p:ph type="subTitle" idx="5"/>
          </p:nvPr>
        </p:nvSpPr>
        <p:spPr>
          <a:xfrm>
            <a:off x="720000" y="3743346"/>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33"/>
          <p:cNvSpPr txBox="1">
            <a:spLocks noGrp="1"/>
          </p:cNvSpPr>
          <p:nvPr>
            <p:ph type="title" idx="6"/>
          </p:nvPr>
        </p:nvSpPr>
        <p:spPr>
          <a:xfrm>
            <a:off x="3419269" y="3233021"/>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33"/>
          <p:cNvSpPr txBox="1">
            <a:spLocks noGrp="1"/>
          </p:cNvSpPr>
          <p:nvPr>
            <p:ph type="subTitle" idx="7"/>
          </p:nvPr>
        </p:nvSpPr>
        <p:spPr>
          <a:xfrm>
            <a:off x="3419271" y="3743346"/>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33"/>
          <p:cNvSpPr txBox="1">
            <a:spLocks noGrp="1"/>
          </p:cNvSpPr>
          <p:nvPr>
            <p:ph type="title" idx="8"/>
          </p:nvPr>
        </p:nvSpPr>
        <p:spPr>
          <a:xfrm>
            <a:off x="6118545" y="1799621"/>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33"/>
          <p:cNvSpPr txBox="1">
            <a:spLocks noGrp="1"/>
          </p:cNvSpPr>
          <p:nvPr>
            <p:ph type="subTitle" idx="9"/>
          </p:nvPr>
        </p:nvSpPr>
        <p:spPr>
          <a:xfrm>
            <a:off x="6118549" y="2309946"/>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33"/>
          <p:cNvSpPr txBox="1">
            <a:spLocks noGrp="1"/>
          </p:cNvSpPr>
          <p:nvPr>
            <p:ph type="title" idx="13"/>
          </p:nvPr>
        </p:nvSpPr>
        <p:spPr>
          <a:xfrm>
            <a:off x="6118545" y="3233021"/>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33"/>
          <p:cNvSpPr txBox="1">
            <a:spLocks noGrp="1"/>
          </p:cNvSpPr>
          <p:nvPr>
            <p:ph type="subTitle" idx="14"/>
          </p:nvPr>
        </p:nvSpPr>
        <p:spPr>
          <a:xfrm>
            <a:off x="6118549" y="3743346"/>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33"/>
          <p:cNvSpPr txBox="1">
            <a:spLocks noGrp="1"/>
          </p:cNvSpPr>
          <p:nvPr>
            <p:ph type="title" idx="15"/>
          </p:nvPr>
        </p:nvSpPr>
        <p:spPr>
          <a:xfrm>
            <a:off x="1048125" y="539500"/>
            <a:ext cx="7047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a:alphaModFix/>
          </a:blip>
          <a:stretch>
            <a:fillRect/>
          </a:stretch>
        </a:blipFill>
        <a:effectLst/>
      </p:bgPr>
    </p:bg>
    <p:spTree>
      <p:nvGrpSpPr>
        <p:cNvPr id="1" name="Shape 173"/>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17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LANK_1_1_1_1_1_1_1_2">
    <p:bg>
      <p:bgPr>
        <a:blipFill>
          <a:blip r:embed="rId2">
            <a:alphaModFix/>
          </a:blip>
          <a:stretch>
            <a:fillRect/>
          </a:stretch>
        </a:blipFill>
        <a:effectLst/>
      </p:bgPr>
    </p:bg>
    <p:spTree>
      <p:nvGrpSpPr>
        <p:cNvPr id="1" name="Shape 17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Clr>
                <a:schemeClr val="lt1"/>
              </a:buClr>
              <a:buSzPts val="3500"/>
              <a:buNone/>
              <a:defRPr>
                <a:solidFill>
                  <a:schemeClr val="lt1"/>
                </a:solidFill>
              </a:defRPr>
            </a:lvl2pPr>
            <a:lvl3pPr lvl="2" rtl="0">
              <a:spcBef>
                <a:spcPts val="0"/>
              </a:spcBef>
              <a:spcAft>
                <a:spcPts val="0"/>
              </a:spcAft>
              <a:buClr>
                <a:schemeClr val="lt1"/>
              </a:buClr>
              <a:buSzPts val="3500"/>
              <a:buNone/>
              <a:defRPr>
                <a:solidFill>
                  <a:schemeClr val="lt1"/>
                </a:solidFill>
              </a:defRPr>
            </a:lvl3pPr>
            <a:lvl4pPr lvl="3" rtl="0">
              <a:spcBef>
                <a:spcPts val="0"/>
              </a:spcBef>
              <a:spcAft>
                <a:spcPts val="0"/>
              </a:spcAft>
              <a:buClr>
                <a:schemeClr val="lt1"/>
              </a:buClr>
              <a:buSzPts val="3500"/>
              <a:buNone/>
              <a:defRPr>
                <a:solidFill>
                  <a:schemeClr val="lt1"/>
                </a:solidFill>
              </a:defRPr>
            </a:lvl4pPr>
            <a:lvl5pPr lvl="4" rtl="0">
              <a:spcBef>
                <a:spcPts val="0"/>
              </a:spcBef>
              <a:spcAft>
                <a:spcPts val="0"/>
              </a:spcAft>
              <a:buClr>
                <a:schemeClr val="lt1"/>
              </a:buClr>
              <a:buSzPts val="3500"/>
              <a:buNone/>
              <a:defRPr>
                <a:solidFill>
                  <a:schemeClr val="lt1"/>
                </a:solidFill>
              </a:defRPr>
            </a:lvl5pPr>
            <a:lvl6pPr lvl="5" rtl="0">
              <a:spcBef>
                <a:spcPts val="0"/>
              </a:spcBef>
              <a:spcAft>
                <a:spcPts val="0"/>
              </a:spcAft>
              <a:buClr>
                <a:schemeClr val="lt1"/>
              </a:buClr>
              <a:buSzPts val="3500"/>
              <a:buNone/>
              <a:defRPr>
                <a:solidFill>
                  <a:schemeClr val="lt1"/>
                </a:solidFill>
              </a:defRPr>
            </a:lvl6pPr>
            <a:lvl7pPr lvl="6" rtl="0">
              <a:spcBef>
                <a:spcPts val="0"/>
              </a:spcBef>
              <a:spcAft>
                <a:spcPts val="0"/>
              </a:spcAft>
              <a:buClr>
                <a:schemeClr val="lt1"/>
              </a:buClr>
              <a:buSzPts val="3500"/>
              <a:buNone/>
              <a:defRPr>
                <a:solidFill>
                  <a:schemeClr val="lt1"/>
                </a:solidFill>
              </a:defRPr>
            </a:lvl7pPr>
            <a:lvl8pPr lvl="7" rtl="0">
              <a:spcBef>
                <a:spcPts val="0"/>
              </a:spcBef>
              <a:spcAft>
                <a:spcPts val="0"/>
              </a:spcAft>
              <a:buClr>
                <a:schemeClr val="lt1"/>
              </a:buClr>
              <a:buSzPts val="3500"/>
              <a:buNone/>
              <a:defRPr>
                <a:solidFill>
                  <a:schemeClr val="lt1"/>
                </a:solidFill>
              </a:defRPr>
            </a:lvl8pPr>
            <a:lvl9pPr lvl="8" rtl="0">
              <a:spcBef>
                <a:spcPts val="0"/>
              </a:spcBef>
              <a:spcAft>
                <a:spcPts val="0"/>
              </a:spcAft>
              <a:buClr>
                <a:schemeClr val="lt1"/>
              </a:buClr>
              <a:buSzPts val="3500"/>
              <a:buNone/>
              <a:defRPr>
                <a:solidFill>
                  <a:schemeClr val="lt1"/>
                </a:solidFill>
              </a:defRPr>
            </a:lvl9pPr>
          </a:lstStyle>
          <a:p>
            <a:endParaRPr/>
          </a:p>
        </p:txBody>
      </p:sp>
      <p:sp>
        <p:nvSpPr>
          <p:cNvPr id="18" name="Google Shape;18;p4"/>
          <p:cNvSpPr txBox="1">
            <a:spLocks noGrp="1"/>
          </p:cNvSpPr>
          <p:nvPr>
            <p:ph type="body" idx="1"/>
          </p:nvPr>
        </p:nvSpPr>
        <p:spPr>
          <a:xfrm>
            <a:off x="720000" y="1335600"/>
            <a:ext cx="7704000" cy="32727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AutoNum type="arabicPeriod"/>
              <a:defRPr sz="1150"/>
            </a:lvl1pPr>
            <a:lvl2pPr marL="914400" lvl="1" indent="-304800" rtl="0">
              <a:lnSpc>
                <a:spcPct val="115000"/>
              </a:lnSpc>
              <a:spcBef>
                <a:spcPts val="0"/>
              </a:spcBef>
              <a:spcAft>
                <a:spcPts val="0"/>
              </a:spcAft>
              <a:buSzPts val="1200"/>
              <a:buFont typeface="Roboto Condensed Light"/>
              <a:buAutoNum type="alphaLcPeriod"/>
              <a:defRPr/>
            </a:lvl2pPr>
            <a:lvl3pPr marL="1371600" lvl="2" indent="-304800" rtl="0">
              <a:lnSpc>
                <a:spcPct val="115000"/>
              </a:lnSpc>
              <a:spcBef>
                <a:spcPts val="0"/>
              </a:spcBef>
              <a:spcAft>
                <a:spcPts val="0"/>
              </a:spcAft>
              <a:buSzPts val="1200"/>
              <a:buFont typeface="Roboto Condensed Light"/>
              <a:buAutoNum type="romanLcPeriod"/>
              <a:defRPr/>
            </a:lvl3pPr>
            <a:lvl4pPr marL="1828800" lvl="3" indent="-304800" rtl="0">
              <a:lnSpc>
                <a:spcPct val="115000"/>
              </a:lnSpc>
              <a:spcBef>
                <a:spcPts val="0"/>
              </a:spcBef>
              <a:spcAft>
                <a:spcPts val="0"/>
              </a:spcAft>
              <a:buSzPts val="1200"/>
              <a:buFont typeface="Roboto Condensed Light"/>
              <a:buAutoNum type="arabicPeriod"/>
              <a:defRPr/>
            </a:lvl4pPr>
            <a:lvl5pPr marL="2286000" lvl="4" indent="-304800" rtl="0">
              <a:lnSpc>
                <a:spcPct val="115000"/>
              </a:lnSpc>
              <a:spcBef>
                <a:spcPts val="0"/>
              </a:spcBef>
              <a:spcAft>
                <a:spcPts val="0"/>
              </a:spcAft>
              <a:buSzPts val="1200"/>
              <a:buFont typeface="Roboto Condensed Light"/>
              <a:buAutoNum type="alphaLcPeriod"/>
              <a:defRPr/>
            </a:lvl5pPr>
            <a:lvl6pPr marL="2743200" lvl="5" indent="-304800" rtl="0">
              <a:lnSpc>
                <a:spcPct val="115000"/>
              </a:lnSpc>
              <a:spcBef>
                <a:spcPts val="0"/>
              </a:spcBef>
              <a:spcAft>
                <a:spcPts val="0"/>
              </a:spcAft>
              <a:buSzPts val="1200"/>
              <a:buFont typeface="Roboto Condensed Light"/>
              <a:buAutoNum type="romanLcPeriod"/>
              <a:defRPr/>
            </a:lvl6pPr>
            <a:lvl7pPr marL="3200400" lvl="6" indent="-304800" rtl="0">
              <a:lnSpc>
                <a:spcPct val="115000"/>
              </a:lnSpc>
              <a:spcBef>
                <a:spcPts val="0"/>
              </a:spcBef>
              <a:spcAft>
                <a:spcPts val="0"/>
              </a:spcAft>
              <a:buSzPts val="1200"/>
              <a:buFont typeface="Roboto Condensed Light"/>
              <a:buAutoNum type="arabicPeriod"/>
              <a:defRPr/>
            </a:lvl7pPr>
            <a:lvl8pPr marL="3657600" lvl="7" indent="-304800" rtl="0">
              <a:lnSpc>
                <a:spcPct val="115000"/>
              </a:lnSpc>
              <a:spcBef>
                <a:spcPts val="0"/>
              </a:spcBef>
              <a:spcAft>
                <a:spcPts val="0"/>
              </a:spcAft>
              <a:buSzPts val="1200"/>
              <a:buFont typeface="Roboto Condensed Light"/>
              <a:buAutoNum type="alphaLcPeriod"/>
              <a:defRPr/>
            </a:lvl8pPr>
            <a:lvl9pPr marL="4114800" lvl="8" indent="-304800" rtl="0">
              <a:lnSpc>
                <a:spcPct val="115000"/>
              </a:lnSpc>
              <a:spcBef>
                <a:spcPts val="0"/>
              </a:spcBef>
              <a:spcAft>
                <a:spcPts val="0"/>
              </a:spcAft>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3">
            <a:alphaModFix/>
          </a:blip>
          <a:srcRect l="12303" t="38871" r="54876"/>
          <a:stretch/>
        </p:blipFill>
        <p:spPr>
          <a:xfrm>
            <a:off x="1143832" y="1999375"/>
            <a:ext cx="3001037" cy="3144126"/>
          </a:xfrm>
          <a:prstGeom prst="rect">
            <a:avLst/>
          </a:prstGeom>
          <a:noFill/>
          <a:ln>
            <a:noFill/>
          </a:ln>
        </p:spPr>
      </p:pic>
      <p:sp>
        <p:nvSpPr>
          <p:cNvPr id="21" name="Google Shape;21;p5"/>
          <p:cNvSpPr txBox="1">
            <a:spLocks noGrp="1"/>
          </p:cNvSpPr>
          <p:nvPr>
            <p:ph type="subTitle" idx="1"/>
          </p:nvPr>
        </p:nvSpPr>
        <p:spPr>
          <a:xfrm>
            <a:off x="1190550" y="2373475"/>
            <a:ext cx="2907600" cy="57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500">
                <a:solidFill>
                  <a:schemeClr val="dk1"/>
                </a:solidFill>
                <a:latin typeface="Raleway"/>
                <a:ea typeface="Raleway"/>
                <a:cs typeface="Raleway"/>
                <a:sym typeface="Raleway"/>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2" name="Google Shape;22;p5"/>
          <p:cNvSpPr txBox="1">
            <a:spLocks noGrp="1"/>
          </p:cNvSpPr>
          <p:nvPr>
            <p:ph type="subTitle" idx="2"/>
          </p:nvPr>
        </p:nvSpPr>
        <p:spPr>
          <a:xfrm>
            <a:off x="5044200" y="2373475"/>
            <a:ext cx="290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latin typeface="Raleway"/>
                <a:ea typeface="Raleway"/>
                <a:cs typeface="Raleway"/>
                <a:sym typeface="Ralew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 name="Google Shape;23;p5"/>
          <p:cNvSpPr txBox="1">
            <a:spLocks noGrp="1"/>
          </p:cNvSpPr>
          <p:nvPr>
            <p:ph type="subTitle" idx="3"/>
          </p:nvPr>
        </p:nvSpPr>
        <p:spPr>
          <a:xfrm>
            <a:off x="1190550"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 name="Google Shape;24;p5"/>
          <p:cNvSpPr txBox="1">
            <a:spLocks noGrp="1"/>
          </p:cNvSpPr>
          <p:nvPr>
            <p:ph type="subTitle" idx="4"/>
          </p:nvPr>
        </p:nvSpPr>
        <p:spPr>
          <a:xfrm>
            <a:off x="5044200"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 name="Google Shape;25;p5"/>
          <p:cNvSpPr txBox="1">
            <a:spLocks noGrp="1"/>
          </p:cNvSpPr>
          <p:nvPr>
            <p:ph type="title"/>
          </p:nvPr>
        </p:nvSpPr>
        <p:spPr>
          <a:xfrm>
            <a:off x="2792600" y="854426"/>
            <a:ext cx="3558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341025" y="1434225"/>
            <a:ext cx="4461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241550" y="241555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15100" y="513847"/>
            <a:ext cx="4991700" cy="117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100">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39" name="Google Shape;39;p10"/>
          <p:cNvPicPr preferRelativeResize="0"/>
          <p:nvPr/>
        </p:nvPicPr>
        <p:blipFill rotWithShape="1">
          <a:blip r:embed="rId2">
            <a:alphaModFix amt="15000"/>
          </a:blip>
          <a:srcRect r="20299"/>
          <a:stretch/>
        </p:blipFill>
        <p:spPr>
          <a:xfrm>
            <a:off x="0" y="0"/>
            <a:ext cx="7287773" cy="5143500"/>
          </a:xfrm>
          <a:prstGeom prst="rect">
            <a:avLst/>
          </a:prstGeom>
          <a:noFill/>
          <a:ln>
            <a:noFill/>
          </a:ln>
        </p:spPr>
      </p:pic>
      <p:pic>
        <p:nvPicPr>
          <p:cNvPr id="40" name="Google Shape;40;p10"/>
          <p:cNvPicPr preferRelativeResize="0"/>
          <p:nvPr/>
        </p:nvPicPr>
        <p:blipFill rotWithShape="1">
          <a:blip r:embed="rId3">
            <a:alphaModFix amt="30000"/>
          </a:blip>
          <a:srcRect l="91806"/>
          <a:stretch/>
        </p:blipFill>
        <p:spPr>
          <a:xfrm>
            <a:off x="7287774" y="0"/>
            <a:ext cx="1856232"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1"/>
        <p:cNvGrpSpPr/>
        <p:nvPr/>
      </p:nvGrpSpPr>
      <p:grpSpPr>
        <a:xfrm>
          <a:off x="0" y="0"/>
          <a:ext cx="0" cy="0"/>
          <a:chOff x="0" y="0"/>
          <a:chExt cx="0" cy="0"/>
        </a:xfrm>
      </p:grpSpPr>
      <p:pic>
        <p:nvPicPr>
          <p:cNvPr id="42" name="Google Shape;42;p11"/>
          <p:cNvPicPr preferRelativeResize="0"/>
          <p:nvPr/>
        </p:nvPicPr>
        <p:blipFill rotWithShape="1">
          <a:blip r:embed="rId3">
            <a:alphaModFix/>
          </a:blip>
          <a:srcRect l="18781" t="10402" r="7823"/>
          <a:stretch/>
        </p:blipFill>
        <p:spPr>
          <a:xfrm>
            <a:off x="1717588" y="535000"/>
            <a:ext cx="6711398" cy="4608500"/>
          </a:xfrm>
          <a:prstGeom prst="rect">
            <a:avLst/>
          </a:prstGeom>
          <a:noFill/>
          <a:ln>
            <a:noFill/>
          </a:ln>
        </p:spPr>
      </p:pic>
      <p:sp>
        <p:nvSpPr>
          <p:cNvPr id="43" name="Google Shape;43;p11"/>
          <p:cNvSpPr txBox="1">
            <a:spLocks noGrp="1"/>
          </p:cNvSpPr>
          <p:nvPr>
            <p:ph type="title" hasCustomPrompt="1"/>
          </p:nvPr>
        </p:nvSpPr>
        <p:spPr>
          <a:xfrm>
            <a:off x="2025437" y="1558525"/>
            <a:ext cx="60957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03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4" name="Google Shape;44;p11"/>
          <p:cNvSpPr txBox="1">
            <a:spLocks noGrp="1"/>
          </p:cNvSpPr>
          <p:nvPr>
            <p:ph type="subTitle" idx="1"/>
          </p:nvPr>
        </p:nvSpPr>
        <p:spPr>
          <a:xfrm>
            <a:off x="2025437" y="3069625"/>
            <a:ext cx="6095700" cy="40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212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Raleway"/>
              <a:buNone/>
              <a:defRPr sz="3500">
                <a:solidFill>
                  <a:schemeClr val="lt1"/>
                </a:solidFill>
                <a:latin typeface="Raleway"/>
                <a:ea typeface="Raleway"/>
                <a:cs typeface="Raleway"/>
                <a:sym typeface="Raleway"/>
              </a:defRPr>
            </a:lvl1pPr>
            <a:lvl2pPr lvl="1"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2pPr>
            <a:lvl3pPr lvl="2"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3pPr>
            <a:lvl4pPr lvl="3"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4pPr>
            <a:lvl5pPr lvl="4"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5pPr>
            <a:lvl6pPr lvl="5"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6pPr>
            <a:lvl7pPr lvl="6"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7pPr>
            <a:lvl8pPr lvl="7"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8pPr>
            <a:lvl9pPr lvl="8"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1pPr>
            <a:lvl2pPr marL="914400" lvl="1"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nSpc>
                <a:spcPct val="115000"/>
              </a:lnSpc>
              <a:spcBef>
                <a:spcPts val="1600"/>
              </a:spcBef>
              <a:spcAft>
                <a:spcPts val="160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6" r:id="rId15"/>
    <p:sldLayoutId id="2147483667" r:id="rId16"/>
    <p:sldLayoutId id="2147483672" r:id="rId17"/>
    <p:sldLayoutId id="2147483675" r:id="rId18"/>
    <p:sldLayoutId id="2147483676" r:id="rId19"/>
    <p:sldLayoutId id="2147483678" r:id="rId20"/>
    <p:sldLayoutId id="2147483679" r:id="rId21"/>
    <p:sldLayoutId id="2147483681" r:id="rId22"/>
    <p:sldLayoutId id="2147483682" r:id="rId23"/>
    <p:sldLayoutId id="2147483683"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40"/>
          <p:cNvPicPr preferRelativeResize="0"/>
          <p:nvPr/>
        </p:nvPicPr>
        <p:blipFill rotWithShape="1">
          <a:blip r:embed="rId3">
            <a:alphaModFix/>
          </a:blip>
          <a:srcRect l="7817" t="55854" b="12141"/>
          <a:stretch/>
        </p:blipFill>
        <p:spPr>
          <a:xfrm>
            <a:off x="715325" y="1239650"/>
            <a:ext cx="8428675" cy="1646074"/>
          </a:xfrm>
          <a:prstGeom prst="rect">
            <a:avLst/>
          </a:prstGeom>
          <a:noFill/>
          <a:ln>
            <a:noFill/>
          </a:ln>
        </p:spPr>
      </p:pic>
      <p:sp>
        <p:nvSpPr>
          <p:cNvPr id="185" name="Google Shape;185;p40"/>
          <p:cNvSpPr txBox="1">
            <a:spLocks noGrp="1"/>
          </p:cNvSpPr>
          <p:nvPr>
            <p:ph type="ctrTitle"/>
          </p:nvPr>
        </p:nvSpPr>
        <p:spPr>
          <a:xfrm>
            <a:off x="715100" y="1239650"/>
            <a:ext cx="5720714" cy="2254893"/>
          </a:xfrm>
          <a:prstGeom prst="rect">
            <a:avLst/>
          </a:prstGeom>
        </p:spPr>
        <p:txBody>
          <a:bodyPr spcFirstLastPara="1" wrap="square" lIns="91425" tIns="91425" rIns="91425" bIns="91425" anchor="b" anchorCtr="0">
            <a:noAutofit/>
          </a:bodyPr>
          <a:lstStyle/>
          <a:p>
            <a:pPr lvl="0"/>
            <a:r>
              <a:rPr lang="es-AR" dirty="0" smtClean="0">
                <a:solidFill>
                  <a:schemeClr val="tx1"/>
                </a:solidFill>
              </a:rPr>
              <a:t>“</a:t>
            </a:r>
            <a:r>
              <a:rPr lang="es-AR" b="1" dirty="0" smtClean="0">
                <a:solidFill>
                  <a:schemeClr val="tx1"/>
                </a:solidFill>
                <a:latin typeface="Castellar" panose="020A0402060406010301" pitchFamily="18" charset="0"/>
              </a:rPr>
              <a:t>LIQUEN</a:t>
            </a:r>
            <a:r>
              <a:rPr lang="es-AR" b="1" dirty="0">
                <a:solidFill>
                  <a:schemeClr val="tx1"/>
                </a:solidFill>
                <a:latin typeface="Castellar" panose="020A0402060406010301" pitchFamily="18" charset="0"/>
              </a:rPr>
              <a:t>”</a:t>
            </a:r>
            <a:r>
              <a:rPr lang="es-AR" b="1" dirty="0">
                <a:latin typeface="Castellar" panose="020A0402060406010301" pitchFamily="18" charset="0"/>
                <a:sym typeface="Arial"/>
              </a:rPr>
              <a:t/>
            </a:r>
            <a:br>
              <a:rPr lang="es-AR" b="1" dirty="0">
                <a:latin typeface="Castellar" panose="020A0402060406010301" pitchFamily="18" charset="0"/>
                <a:sym typeface="Arial"/>
              </a:rPr>
            </a:br>
            <a:r>
              <a:rPr lang="en-US" sz="3200" i="1" dirty="0">
                <a:solidFill>
                  <a:schemeClr val="tx1"/>
                </a:solidFill>
                <a:latin typeface="Constantia" panose="02030602050306030303" pitchFamily="18" charset="0"/>
                <a:sym typeface="Arial"/>
              </a:rPr>
              <a:t>Proyecto minero no metalifero</a:t>
            </a:r>
            <a:r>
              <a:rPr lang="en-US" i="1" dirty="0">
                <a:latin typeface="Constantia" panose="02030602050306030303" pitchFamily="18" charset="0"/>
                <a:sym typeface="Arial"/>
              </a:rPr>
              <a:t/>
            </a:r>
            <a:br>
              <a:rPr lang="en-US" i="1" dirty="0">
                <a:latin typeface="Constantia" panose="02030602050306030303" pitchFamily="18" charset="0"/>
                <a:sym typeface="Arial"/>
              </a:rPr>
            </a:br>
            <a:endParaRPr dirty="0"/>
          </a:p>
        </p:txBody>
      </p:sp>
      <p:sp>
        <p:nvSpPr>
          <p:cNvPr id="186" name="Google Shape;186;p40"/>
          <p:cNvSpPr txBox="1">
            <a:spLocks noGrp="1"/>
          </p:cNvSpPr>
          <p:nvPr>
            <p:ph type="subTitle" idx="1"/>
          </p:nvPr>
        </p:nvSpPr>
        <p:spPr>
          <a:xfrm>
            <a:off x="715100" y="3085043"/>
            <a:ext cx="4592400" cy="409500"/>
          </a:xfrm>
          <a:prstGeom prst="rect">
            <a:avLst/>
          </a:prstGeom>
        </p:spPr>
        <p:txBody>
          <a:bodyPr spcFirstLastPara="1" wrap="square" lIns="91425" tIns="91425" rIns="91425" bIns="91425" anchor="ctr" anchorCtr="0">
            <a:noAutofit/>
          </a:bodyPr>
          <a:lstStyle/>
          <a:p>
            <a:pPr marL="0" indent="0"/>
            <a:r>
              <a:rPr lang="es-AR" dirty="0">
                <a:solidFill>
                  <a:schemeClr val="bg1"/>
                </a:solidFill>
                <a:latin typeface="Constantia" panose="02030602050306030303" pitchFamily="18" charset="0"/>
              </a:rPr>
              <a:t>Industria cementera BYCAN</a:t>
            </a:r>
            <a:endParaRPr lang="en-US" dirty="0">
              <a:solidFill>
                <a:schemeClr val="bg1"/>
              </a:solidFill>
              <a:latin typeface="Constantia" panose="02030602050306030303" pitchFamily="18" charset="0"/>
            </a:endParaRPr>
          </a:p>
          <a:p>
            <a:pPr marL="0" lvl="0" indent="0" algn="l" rtl="0">
              <a:spcBef>
                <a:spcPts val="0"/>
              </a:spcBef>
              <a:spcAft>
                <a:spcPts val="0"/>
              </a:spcAft>
              <a:buNone/>
            </a:pPr>
            <a:endParaRPr dirty="0"/>
          </a:p>
        </p:txBody>
      </p:sp>
      <p:pic>
        <p:nvPicPr>
          <p:cNvPr id="6" name="0 Imagen"/>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065735" y="3289793"/>
            <a:ext cx="1492250" cy="14922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8" name="Google Shape;960;p15"/>
          <p:cNvSpPr txBox="1">
            <a:spLocks noGrp="1"/>
          </p:cNvSpPr>
          <p:nvPr>
            <p:ph type="title" idx="2"/>
          </p:nvPr>
        </p:nvSpPr>
        <p:spPr>
          <a:xfrm>
            <a:off x="1055717" y="461549"/>
            <a:ext cx="7032566" cy="830956"/>
          </a:xfrm>
          <a:prstGeom prst="rect">
            <a:avLst/>
          </a:prstGeom>
          <a:solidFill>
            <a:schemeClr val="tx1">
              <a:alpha val="85000"/>
            </a:schemeClr>
          </a:solidFill>
          <a:ln>
            <a:noFill/>
          </a:ln>
        </p:spPr>
        <p:txBody>
          <a:bodyPr spcFirstLastPara="1" wrap="square" lIns="91425" tIns="45700" rIns="91425" bIns="45700" anchor="ctr" anchorCtr="0">
            <a:spAutoFit/>
          </a:bodyPr>
          <a:lstStyle/>
          <a:p>
            <a:pPr marL="0" marR="0" lvl="0" indent="0" rtl="0">
              <a:spcBef>
                <a:spcPts val="0"/>
              </a:spcBef>
              <a:spcAft>
                <a:spcPts val="0"/>
              </a:spcAft>
              <a:buNone/>
            </a:pPr>
            <a:r>
              <a:rPr lang="es-AR" sz="4800" b="1" dirty="0" smtClean="0">
                <a:solidFill>
                  <a:schemeClr val="bg1"/>
                </a:solidFill>
              </a:rPr>
              <a:t>POBLACION CERCANA</a:t>
            </a:r>
            <a:endParaRPr lang="es-AR" sz="4800" b="1" dirty="0">
              <a:solidFill>
                <a:schemeClr val="bg1"/>
              </a:solidFill>
              <a:latin typeface="Arial"/>
              <a:ea typeface="Arial"/>
              <a:cs typeface="Arial"/>
              <a:sym typeface="Arial"/>
            </a:endParaRPr>
          </a:p>
        </p:txBody>
      </p:sp>
      <p:sp>
        <p:nvSpPr>
          <p:cNvPr id="9" name="Google Shape;961;p15"/>
          <p:cNvSpPr txBox="1"/>
          <p:nvPr/>
        </p:nvSpPr>
        <p:spPr>
          <a:xfrm>
            <a:off x="3824164" y="2256171"/>
            <a:ext cx="5319836" cy="2246729"/>
          </a:xfrm>
          <a:prstGeom prst="rect">
            <a:avLst/>
          </a:prstGeom>
          <a:noFill/>
          <a:ln>
            <a:noFill/>
          </a:ln>
        </p:spPr>
        <p:txBody>
          <a:bodyPr spcFirstLastPara="1" wrap="square" lIns="91425" tIns="45700" rIns="91425" bIns="45700" anchor="ctr" anchorCtr="0">
            <a:spAutoFit/>
          </a:bodyPr>
          <a:lstStyle/>
          <a:p>
            <a:pPr lvl="0" algn="just"/>
            <a:r>
              <a:rPr lang="es-MX" b="1" dirty="0" smtClean="0">
                <a:solidFill>
                  <a:schemeClr val="dk1"/>
                </a:solidFill>
              </a:rPr>
              <a:t>Albardón </a:t>
            </a:r>
            <a:r>
              <a:rPr lang="es-MX" b="1" dirty="0">
                <a:solidFill>
                  <a:schemeClr val="dk1"/>
                </a:solidFill>
              </a:rPr>
              <a:t>cuanta con una superficie de 945km2 con una cantidad aproximada de 20413 habitantes, según el último censo aumentado un 25% entre 1991 y 2001El departamento tiene un 54% como población urbana y otro 46% zona </a:t>
            </a:r>
            <a:r>
              <a:rPr lang="es-MX" b="1" dirty="0" smtClean="0">
                <a:solidFill>
                  <a:schemeClr val="dk1"/>
                </a:solidFill>
              </a:rPr>
              <a:t>ven </a:t>
            </a:r>
            <a:r>
              <a:rPr lang="es-MX" b="1" dirty="0">
                <a:solidFill>
                  <a:schemeClr val="dk1"/>
                </a:solidFill>
              </a:rPr>
              <a:t>las tareas rurales, búsquedas de educación y otros servicios provocan la emigración de sus </a:t>
            </a:r>
            <a:r>
              <a:rPr lang="es-MX" b="1" dirty="0" smtClean="0">
                <a:solidFill>
                  <a:schemeClr val="dk1"/>
                </a:solidFill>
              </a:rPr>
              <a:t>habitantes. En </a:t>
            </a:r>
            <a:r>
              <a:rPr lang="es-MX" b="1" dirty="0">
                <a:solidFill>
                  <a:schemeClr val="dk1"/>
                </a:solidFill>
              </a:rPr>
              <a:t>total un 73% de la población vive en buenas condiciones de </a:t>
            </a:r>
            <a:r>
              <a:rPr lang="es-MX" b="1" dirty="0" smtClean="0">
                <a:solidFill>
                  <a:schemeClr val="dk1"/>
                </a:solidFill>
              </a:rPr>
              <a:t>habitabilidad. Y </a:t>
            </a:r>
            <a:r>
              <a:rPr lang="es-MX" b="1" dirty="0">
                <a:solidFill>
                  <a:schemeClr val="dk1"/>
                </a:solidFill>
              </a:rPr>
              <a:t>entre las actividades que sustentan la economía se puede destacar la agricultura como la principal y el otro 70% a la vid y act minera.</a:t>
            </a:r>
            <a:endParaRPr b="1" dirty="0">
              <a:solidFill>
                <a:schemeClr val="dk1"/>
              </a:solidFill>
              <a:sym typeface="Arial"/>
            </a:endParaRPr>
          </a:p>
        </p:txBody>
      </p:sp>
      <p:sp>
        <p:nvSpPr>
          <p:cNvPr id="16" name="Google Shape;958;p15"/>
          <p:cNvSpPr/>
          <p:nvPr/>
        </p:nvSpPr>
        <p:spPr>
          <a:xfrm rot="3893493">
            <a:off x="2730870" y="2171198"/>
            <a:ext cx="843001" cy="843001"/>
          </a:xfrm>
          <a:prstGeom prst="rect">
            <a:avLst/>
          </a:prstGeom>
          <a:solidFill>
            <a:schemeClr val="tx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 name="Imagen 9"/>
          <p:cNvPicPr>
            <a:picLocks noChangeAspect="1"/>
          </p:cNvPicPr>
          <p:nvPr/>
        </p:nvPicPr>
        <p:blipFill>
          <a:blip r:embed="rId3"/>
          <a:stretch>
            <a:fillRect/>
          </a:stretch>
        </p:blipFill>
        <p:spPr>
          <a:xfrm rot="20021419">
            <a:off x="1303126" y="2397860"/>
            <a:ext cx="1759191" cy="1752478"/>
          </a:xfrm>
          <a:prstGeom prst="rect">
            <a:avLst/>
          </a:prstGeom>
        </p:spPr>
      </p:pic>
      <p:sp>
        <p:nvSpPr>
          <p:cNvPr id="11" name="Google Shape;959;p15"/>
          <p:cNvSpPr/>
          <p:nvPr/>
        </p:nvSpPr>
        <p:spPr>
          <a:xfrm rot="20007025">
            <a:off x="953639" y="1990371"/>
            <a:ext cx="2509391" cy="2562574"/>
          </a:xfrm>
          <a:custGeom>
            <a:avLst/>
            <a:gdLst/>
            <a:ahLst/>
            <a:cxnLst/>
            <a:rect l="l" t="t" r="r" b="b"/>
            <a:pathLst>
              <a:path w="3748823" h="3748823" extrusionOk="0">
                <a:moveTo>
                  <a:pt x="0" y="0"/>
                </a:moveTo>
                <a:lnTo>
                  <a:pt x="2057403" y="0"/>
                </a:lnTo>
                <a:lnTo>
                  <a:pt x="2057403" y="468603"/>
                </a:lnTo>
                <a:lnTo>
                  <a:pt x="468603" y="468603"/>
                </a:lnTo>
                <a:lnTo>
                  <a:pt x="468603" y="3280220"/>
                </a:lnTo>
                <a:lnTo>
                  <a:pt x="3280220" y="3280220"/>
                </a:lnTo>
                <a:lnTo>
                  <a:pt x="3280220" y="1691420"/>
                </a:lnTo>
                <a:lnTo>
                  <a:pt x="3748823" y="1691420"/>
                </a:lnTo>
                <a:lnTo>
                  <a:pt x="3748823" y="3748823"/>
                </a:lnTo>
                <a:lnTo>
                  <a:pt x="0" y="3748823"/>
                </a:lnTo>
                <a:close/>
              </a:path>
            </a:pathLst>
          </a:cu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Google Shape;955;p15"/>
          <p:cNvSpPr/>
          <p:nvPr/>
        </p:nvSpPr>
        <p:spPr>
          <a:xfrm rot="3872889">
            <a:off x="123276" y="2638007"/>
            <a:ext cx="362782" cy="342065"/>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 name="Google Shape;955;p15"/>
          <p:cNvSpPr/>
          <p:nvPr/>
        </p:nvSpPr>
        <p:spPr>
          <a:xfrm rot="3722149">
            <a:off x="3394141" y="4046424"/>
            <a:ext cx="346037" cy="344656"/>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 name="Google Shape;955;p15"/>
          <p:cNvSpPr/>
          <p:nvPr/>
        </p:nvSpPr>
        <p:spPr>
          <a:xfrm rot="3722149">
            <a:off x="2985148" y="4277343"/>
            <a:ext cx="346037" cy="344656"/>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 name="Título 1"/>
          <p:cNvSpPr>
            <a:spLocks noGrp="1"/>
          </p:cNvSpPr>
          <p:nvPr>
            <p:ph type="title"/>
          </p:nvPr>
        </p:nvSpPr>
        <p:spPr>
          <a:xfrm>
            <a:off x="1368275" y="1830449"/>
            <a:ext cx="2551500" cy="572700"/>
          </a:xfrm>
        </p:spPr>
        <p:txBody>
          <a:bodyPr/>
          <a:lstStyle/>
          <a:p>
            <a:pPr lvl="0"/>
            <a:r>
              <a:rPr lang="es-AR" sz="3600" b="1" dirty="0" smtClean="0">
                <a:solidFill>
                  <a:srgbClr val="262626"/>
                </a:solidFill>
                <a:latin typeface="Arial"/>
                <a:ea typeface="Arial"/>
                <a:cs typeface="Arial"/>
                <a:sym typeface="Arial"/>
              </a:rPr>
              <a:t/>
            </a:r>
            <a:br>
              <a:rPr lang="es-AR" sz="3600" b="1" dirty="0" smtClean="0">
                <a:solidFill>
                  <a:srgbClr val="262626"/>
                </a:solidFill>
                <a:latin typeface="Arial"/>
                <a:ea typeface="Arial"/>
                <a:cs typeface="Arial"/>
                <a:sym typeface="Arial"/>
              </a:rPr>
            </a:br>
            <a:r>
              <a:rPr lang="es-AR" sz="3600" b="1" dirty="0" smtClean="0">
                <a:solidFill>
                  <a:srgbClr val="262626"/>
                </a:solidFill>
                <a:latin typeface="Arial"/>
                <a:ea typeface="Arial"/>
                <a:cs typeface="Arial"/>
                <a:sym typeface="Arial"/>
              </a:rPr>
              <a:t>CLIMA</a:t>
            </a:r>
            <a:r>
              <a:rPr lang="es-AR" sz="3600" b="1" dirty="0">
                <a:solidFill>
                  <a:srgbClr val="262626"/>
                </a:solidFill>
                <a:latin typeface="Arial"/>
                <a:ea typeface="Arial"/>
                <a:cs typeface="Arial"/>
                <a:sym typeface="Arial"/>
              </a:rPr>
              <a:t/>
            </a:r>
            <a:br>
              <a:rPr lang="es-AR" sz="3600" b="1" dirty="0">
                <a:solidFill>
                  <a:srgbClr val="262626"/>
                </a:solidFill>
                <a:latin typeface="Arial"/>
                <a:ea typeface="Arial"/>
                <a:cs typeface="Arial"/>
                <a:sym typeface="Arial"/>
              </a:rPr>
            </a:br>
            <a:endParaRPr lang="es-AR" dirty="0"/>
          </a:p>
        </p:txBody>
      </p:sp>
      <p:sp>
        <p:nvSpPr>
          <p:cNvPr id="4" name="Google Shape;955;p15"/>
          <p:cNvSpPr/>
          <p:nvPr/>
        </p:nvSpPr>
        <p:spPr>
          <a:xfrm rot="2700000">
            <a:off x="1193952" y="3594701"/>
            <a:ext cx="348647" cy="336731"/>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956;p15"/>
          <p:cNvSpPr/>
          <p:nvPr/>
        </p:nvSpPr>
        <p:spPr>
          <a:xfrm rot="2700000">
            <a:off x="3266383" y="4866747"/>
            <a:ext cx="191842" cy="185285"/>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 name="Google Shape;957;p15"/>
          <p:cNvSpPr/>
          <p:nvPr/>
        </p:nvSpPr>
        <p:spPr>
          <a:xfrm rot="2700000">
            <a:off x="1910581" y="4897009"/>
            <a:ext cx="191842" cy="185285"/>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958;p15"/>
          <p:cNvSpPr/>
          <p:nvPr/>
        </p:nvSpPr>
        <p:spPr>
          <a:xfrm rot="2700000">
            <a:off x="1400367" y="2212277"/>
            <a:ext cx="451731" cy="436293"/>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 name="Google Shape;959;p15"/>
          <p:cNvSpPr/>
          <p:nvPr/>
        </p:nvSpPr>
        <p:spPr>
          <a:xfrm>
            <a:off x="1626233" y="2754630"/>
            <a:ext cx="1940190" cy="2016875"/>
          </a:xfrm>
          <a:custGeom>
            <a:avLst/>
            <a:gdLst/>
            <a:ahLst/>
            <a:cxnLst/>
            <a:rect l="l" t="t" r="r" b="b"/>
            <a:pathLst>
              <a:path w="3748823" h="3748823" extrusionOk="0">
                <a:moveTo>
                  <a:pt x="0" y="0"/>
                </a:moveTo>
                <a:lnTo>
                  <a:pt x="2057403" y="0"/>
                </a:lnTo>
                <a:lnTo>
                  <a:pt x="2057403" y="468603"/>
                </a:lnTo>
                <a:lnTo>
                  <a:pt x="468603" y="468603"/>
                </a:lnTo>
                <a:lnTo>
                  <a:pt x="468603" y="3280220"/>
                </a:lnTo>
                <a:lnTo>
                  <a:pt x="3280220" y="3280220"/>
                </a:lnTo>
                <a:lnTo>
                  <a:pt x="3280220" y="1691420"/>
                </a:lnTo>
                <a:lnTo>
                  <a:pt x="3748823" y="1691420"/>
                </a:lnTo>
                <a:lnTo>
                  <a:pt x="3748823" y="3748823"/>
                </a:lnTo>
                <a:lnTo>
                  <a:pt x="0" y="3748823"/>
                </a:lnTo>
                <a:close/>
              </a:path>
            </a:pathLst>
          </a:cu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9" name="Marcador de posición de imagen 4"/>
          <p:cNvPicPr>
            <a:picLocks noChangeAspect="1"/>
          </p:cNvPicPr>
          <p:nvPr/>
        </p:nvPicPr>
        <p:blipFill>
          <a:blip r:embed="rId3"/>
          <a:srcRect t="2582" b="2582"/>
          <a:stretch>
            <a:fillRect/>
          </a:stretch>
        </p:blipFill>
        <p:spPr>
          <a:xfrm>
            <a:off x="1873168" y="3045774"/>
            <a:ext cx="1489136" cy="1489136"/>
          </a:xfrm>
          <a:prstGeom prst="rect">
            <a:avLst/>
          </a:prstGeom>
          <a:solidFill>
            <a:schemeClr val="tx1"/>
          </a:solidFill>
        </p:spPr>
      </p:pic>
      <p:sp>
        <p:nvSpPr>
          <p:cNvPr id="11" name="Google Shape;961;p15"/>
          <p:cNvSpPr txBox="1">
            <a:spLocks noGrp="1"/>
          </p:cNvSpPr>
          <p:nvPr>
            <p:ph type="body" idx="1"/>
          </p:nvPr>
        </p:nvSpPr>
        <p:spPr>
          <a:xfrm>
            <a:off x="5054136" y="723640"/>
            <a:ext cx="2776451" cy="2322134"/>
          </a:xfrm>
          <a:prstGeom prst="rect">
            <a:avLst/>
          </a:prstGeom>
          <a:noFill/>
          <a:ln>
            <a:noFill/>
          </a:ln>
        </p:spPr>
        <p:txBody>
          <a:bodyPr spcFirstLastPara="1" wrap="square" lIns="91425" tIns="45700" rIns="91425" bIns="45700" anchor="ctr" anchorCtr="0">
            <a:spAutoFit/>
          </a:bodyPr>
          <a:lstStyle/>
          <a:p>
            <a:pPr marL="342900" lvl="0" indent="-342900" algn="l">
              <a:buFont typeface="Wingdings" panose="05000000000000000000" pitchFamily="2" charset="2"/>
              <a:buChar char="ü"/>
            </a:pPr>
            <a:r>
              <a:rPr lang="es-MX" sz="1050" b="1" dirty="0" smtClean="0">
                <a:solidFill>
                  <a:schemeClr val="dk1"/>
                </a:solidFill>
              </a:rPr>
              <a:t>veranos cálidos</a:t>
            </a:r>
          </a:p>
          <a:p>
            <a:pPr marL="342900" lvl="0" indent="-342900" algn="l">
              <a:buFont typeface="Wingdings" panose="05000000000000000000" pitchFamily="2" charset="2"/>
              <a:buChar char="ü"/>
            </a:pPr>
            <a:r>
              <a:rPr lang="es-MX" sz="1050" b="1" dirty="0" smtClean="0">
                <a:solidFill>
                  <a:schemeClr val="dk1"/>
                </a:solidFill>
              </a:rPr>
              <a:t>Inviernos </a:t>
            </a:r>
            <a:r>
              <a:rPr lang="es-MX" sz="1050" b="1" dirty="0">
                <a:solidFill>
                  <a:schemeClr val="dk1"/>
                </a:solidFill>
              </a:rPr>
              <a:t>fríos .seco la mayor parte </a:t>
            </a:r>
          </a:p>
          <a:p>
            <a:pPr marL="342900" lvl="0" indent="-342900" algn="l">
              <a:buFont typeface="Wingdings" panose="05000000000000000000" pitchFamily="2" charset="2"/>
              <a:buChar char="ü"/>
            </a:pPr>
            <a:r>
              <a:rPr lang="es-MX" sz="1050" b="1" dirty="0" smtClean="0">
                <a:solidFill>
                  <a:schemeClr val="dk1"/>
                </a:solidFill>
              </a:rPr>
              <a:t>temp</a:t>
            </a:r>
            <a:r>
              <a:rPr lang="es-MX" sz="1050" b="1" dirty="0">
                <a:solidFill>
                  <a:schemeClr val="dk1"/>
                </a:solidFill>
              </a:rPr>
              <a:t>. entre 2°c a 34°c y rara ves menos de -2°c y más de </a:t>
            </a:r>
            <a:r>
              <a:rPr lang="es-MX" sz="1050" b="1" dirty="0" smtClean="0">
                <a:solidFill>
                  <a:schemeClr val="dk1"/>
                </a:solidFill>
              </a:rPr>
              <a:t>38°c</a:t>
            </a:r>
          </a:p>
          <a:p>
            <a:pPr marL="342900" lvl="0" indent="-342900" algn="l">
              <a:buFont typeface="Wingdings" panose="05000000000000000000" pitchFamily="2" charset="2"/>
              <a:buChar char="ü"/>
            </a:pPr>
            <a:r>
              <a:rPr lang="es-MX" sz="1050" b="1" dirty="0" smtClean="0">
                <a:solidFill>
                  <a:schemeClr val="dk1"/>
                </a:solidFill>
              </a:rPr>
              <a:t>.temp</a:t>
            </a:r>
            <a:r>
              <a:rPr lang="es-MX" sz="1050" b="1" dirty="0">
                <a:solidFill>
                  <a:schemeClr val="dk1"/>
                </a:solidFill>
              </a:rPr>
              <a:t>. fría dura 3.1 meses. Mes más frío es </a:t>
            </a:r>
            <a:r>
              <a:rPr lang="es-MX" sz="1050" b="1" dirty="0" smtClean="0">
                <a:solidFill>
                  <a:schemeClr val="dk1"/>
                </a:solidFill>
              </a:rPr>
              <a:t>julio. </a:t>
            </a:r>
          </a:p>
          <a:p>
            <a:pPr marL="342900" lvl="0" indent="-342900" algn="l">
              <a:buFont typeface="Wingdings" panose="05000000000000000000" pitchFamily="2" charset="2"/>
              <a:buChar char="ü"/>
            </a:pPr>
            <a:r>
              <a:rPr lang="es-MX" sz="1050" b="1" dirty="0" smtClean="0">
                <a:solidFill>
                  <a:schemeClr val="dk1"/>
                </a:solidFill>
              </a:rPr>
              <a:t>Temp. </a:t>
            </a:r>
            <a:r>
              <a:rPr lang="es-MX" sz="1050" b="1" dirty="0">
                <a:solidFill>
                  <a:schemeClr val="dk1"/>
                </a:solidFill>
              </a:rPr>
              <a:t>más húmeda dura 3.0meses </a:t>
            </a:r>
            <a:r>
              <a:rPr lang="es-MX" sz="1050" b="1" dirty="0" smtClean="0">
                <a:solidFill>
                  <a:schemeClr val="dk1"/>
                </a:solidFill>
              </a:rPr>
              <a:t>.</a:t>
            </a:r>
          </a:p>
          <a:p>
            <a:pPr marL="342900" lvl="0" indent="-342900" algn="l">
              <a:buFont typeface="Wingdings" panose="05000000000000000000" pitchFamily="2" charset="2"/>
              <a:buChar char="ü"/>
            </a:pPr>
            <a:r>
              <a:rPr lang="es-MX" sz="1050" b="1" dirty="0" smtClean="0">
                <a:solidFill>
                  <a:schemeClr val="dk1"/>
                </a:solidFill>
              </a:rPr>
              <a:t>Mes </a:t>
            </a:r>
            <a:r>
              <a:rPr lang="es-MX" sz="1050" b="1" dirty="0">
                <a:solidFill>
                  <a:schemeClr val="dk1"/>
                </a:solidFill>
              </a:rPr>
              <a:t>más </a:t>
            </a:r>
            <a:r>
              <a:rPr lang="es-MX" sz="1050" b="1" dirty="0" smtClean="0">
                <a:solidFill>
                  <a:schemeClr val="dk1"/>
                </a:solidFill>
              </a:rPr>
              <a:t>húmedo </a:t>
            </a:r>
            <a:r>
              <a:rPr lang="es-MX" sz="1050" b="1" dirty="0">
                <a:solidFill>
                  <a:schemeClr val="dk1"/>
                </a:solidFill>
              </a:rPr>
              <a:t>es </a:t>
            </a:r>
            <a:r>
              <a:rPr lang="es-MX" sz="1050" b="1" dirty="0" smtClean="0">
                <a:solidFill>
                  <a:schemeClr val="dk1"/>
                </a:solidFill>
              </a:rPr>
              <a:t>febrero. </a:t>
            </a:r>
          </a:p>
          <a:p>
            <a:pPr marL="342900" lvl="0" indent="-342900" algn="l">
              <a:buFont typeface="Wingdings" panose="05000000000000000000" pitchFamily="2" charset="2"/>
              <a:buChar char="ü"/>
            </a:pPr>
            <a:r>
              <a:rPr lang="es-MX" sz="1050" b="1" dirty="0" smtClean="0">
                <a:solidFill>
                  <a:schemeClr val="dk1"/>
                </a:solidFill>
              </a:rPr>
              <a:t>Temp. </a:t>
            </a:r>
            <a:r>
              <a:rPr lang="es-MX" sz="1050" b="1" dirty="0">
                <a:solidFill>
                  <a:schemeClr val="dk1"/>
                </a:solidFill>
              </a:rPr>
              <a:t>más seca dura </a:t>
            </a:r>
            <a:r>
              <a:rPr lang="es-MX" sz="1050" b="1" dirty="0" smtClean="0">
                <a:solidFill>
                  <a:schemeClr val="dk1"/>
                </a:solidFill>
              </a:rPr>
              <a:t>9.0meses. </a:t>
            </a:r>
          </a:p>
          <a:p>
            <a:pPr marL="342900" lvl="0" indent="-342900" algn="l">
              <a:buFont typeface="Wingdings" panose="05000000000000000000" pitchFamily="2" charset="2"/>
              <a:buChar char="ü"/>
            </a:pPr>
            <a:r>
              <a:rPr lang="es-MX" sz="1050" b="1" dirty="0" smtClean="0">
                <a:solidFill>
                  <a:schemeClr val="dk1"/>
                </a:solidFill>
              </a:rPr>
              <a:t>Temp. </a:t>
            </a:r>
            <a:r>
              <a:rPr lang="es-MX" sz="1050" b="1" dirty="0">
                <a:solidFill>
                  <a:schemeClr val="dk1"/>
                </a:solidFill>
              </a:rPr>
              <a:t>de lluvias dura </a:t>
            </a:r>
            <a:r>
              <a:rPr lang="es-MX" sz="1050" b="1" dirty="0" smtClean="0">
                <a:solidFill>
                  <a:schemeClr val="dk1"/>
                </a:solidFill>
              </a:rPr>
              <a:t>2.8 meses </a:t>
            </a:r>
            <a:endParaRPr sz="1050" b="1" dirty="0">
              <a:solidFill>
                <a:schemeClr val="dk1"/>
              </a:solidFill>
              <a:sym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484" name="Google Shape;484;p51"/>
          <p:cNvSpPr txBox="1">
            <a:spLocks noGrp="1"/>
          </p:cNvSpPr>
          <p:nvPr>
            <p:ph type="title"/>
          </p:nvPr>
        </p:nvSpPr>
        <p:spPr>
          <a:xfrm>
            <a:off x="715100" y="513847"/>
            <a:ext cx="2543489" cy="666560"/>
          </a:xfrm>
          <a:prstGeom prst="rect">
            <a:avLst/>
          </a:prstGeom>
        </p:spPr>
        <p:txBody>
          <a:bodyPr spcFirstLastPara="1" wrap="square" lIns="91425" tIns="91425" rIns="91425" bIns="91425" anchor="t" anchorCtr="0">
            <a:noAutofit/>
          </a:bodyPr>
          <a:lstStyle/>
          <a:p>
            <a:r>
              <a:rPr lang="es-AR" sz="3600" b="1" dirty="0">
                <a:sym typeface="Arial"/>
              </a:rPr>
              <a:t>HUMEDAD</a:t>
            </a:r>
            <a:r>
              <a:rPr lang="es-AR" sz="3200" b="1" dirty="0">
                <a:sym typeface="Arial"/>
              </a:rPr>
              <a:t/>
            </a:r>
            <a:br>
              <a:rPr lang="es-AR" sz="3200" b="1" dirty="0">
                <a:sym typeface="Arial"/>
              </a:rPr>
            </a:br>
            <a:endParaRPr dirty="0"/>
          </a:p>
        </p:txBody>
      </p:sp>
      <p:sp>
        <p:nvSpPr>
          <p:cNvPr id="4" name="Google Shape;793;p10"/>
          <p:cNvSpPr txBox="1"/>
          <p:nvPr/>
        </p:nvSpPr>
        <p:spPr>
          <a:xfrm>
            <a:off x="-1" y="1298113"/>
            <a:ext cx="6301047" cy="2308284"/>
          </a:xfrm>
          <a:prstGeom prst="rect">
            <a:avLst/>
          </a:prstGeom>
          <a:solidFill>
            <a:schemeClr val="tx1">
              <a:alpha val="45000"/>
            </a:schemeClr>
          </a:solidFill>
          <a:ln>
            <a:noFill/>
          </a:ln>
        </p:spPr>
        <p:txBody>
          <a:bodyPr spcFirstLastPara="1" wrap="square" lIns="91425" tIns="45700" rIns="91425" bIns="45700" anchor="ctr" anchorCtr="0">
            <a:spAutoFit/>
          </a:bodyPr>
          <a:lstStyle/>
          <a:p>
            <a:pPr marL="685800" marR="0" lvl="0" indent="-685800" rtl="0">
              <a:spcBef>
                <a:spcPts val="0"/>
              </a:spcBef>
              <a:spcAft>
                <a:spcPts val="0"/>
              </a:spcAft>
              <a:buFont typeface="Arial" panose="020B0604020202020204" pitchFamily="34" charset="0"/>
              <a:buChar char="•"/>
            </a:pPr>
            <a:r>
              <a:rPr lang="es-AR" sz="1800" b="1" dirty="0" smtClean="0">
                <a:solidFill>
                  <a:schemeClr val="bg1"/>
                </a:solidFill>
              </a:rPr>
              <a:t>Nivel de humedad: roció </a:t>
            </a:r>
          </a:p>
          <a:p>
            <a:pPr marL="685800" marR="0" lvl="0" indent="-685800" rtl="0">
              <a:spcBef>
                <a:spcPts val="0"/>
              </a:spcBef>
              <a:spcAft>
                <a:spcPts val="0"/>
              </a:spcAft>
              <a:buFont typeface="Arial" panose="020B0604020202020204" pitchFamily="34" charset="0"/>
              <a:buChar char="•"/>
            </a:pPr>
            <a:r>
              <a:rPr lang="es-AR" sz="1800" b="1" dirty="0" smtClean="0">
                <a:solidFill>
                  <a:schemeClr val="bg1"/>
                </a:solidFill>
              </a:rPr>
              <a:t>Nivel e roció bajo es mas seco</a:t>
            </a:r>
          </a:p>
          <a:p>
            <a:pPr marL="685800" marR="0" lvl="0" indent="-685800" rtl="0">
              <a:spcBef>
                <a:spcPts val="0"/>
              </a:spcBef>
              <a:spcAft>
                <a:spcPts val="0"/>
              </a:spcAft>
              <a:buFont typeface="Arial" panose="020B0604020202020204" pitchFamily="34" charset="0"/>
              <a:buChar char="•"/>
            </a:pPr>
            <a:r>
              <a:rPr lang="es-AR" sz="1800" b="1" dirty="0" smtClean="0">
                <a:solidFill>
                  <a:schemeClr val="bg1"/>
                </a:solidFill>
                <a:sym typeface="Arial"/>
              </a:rPr>
              <a:t>Novel de roció alto mas húmedo</a:t>
            </a:r>
          </a:p>
          <a:p>
            <a:pPr marL="685800" marR="0" lvl="0" indent="-685800" rtl="0">
              <a:spcBef>
                <a:spcPts val="0"/>
              </a:spcBef>
              <a:spcAft>
                <a:spcPts val="0"/>
              </a:spcAft>
              <a:buFont typeface="Arial" panose="020B0604020202020204" pitchFamily="34" charset="0"/>
              <a:buChar char="•"/>
            </a:pPr>
            <a:r>
              <a:rPr lang="es-AR" sz="1800" b="1" dirty="0" smtClean="0">
                <a:solidFill>
                  <a:schemeClr val="bg1"/>
                </a:solidFill>
              </a:rPr>
              <a:t>Temperaturas varíen entre noche y día</a:t>
            </a:r>
          </a:p>
          <a:p>
            <a:pPr marL="685800" marR="0" lvl="0" indent="-685800" rtl="0">
              <a:spcBef>
                <a:spcPts val="0"/>
              </a:spcBef>
              <a:spcAft>
                <a:spcPts val="0"/>
              </a:spcAft>
              <a:buFont typeface="Arial" panose="020B0604020202020204" pitchFamily="34" charset="0"/>
              <a:buChar char="•"/>
            </a:pPr>
            <a:r>
              <a:rPr lang="es-AR" sz="1800" b="1" dirty="0" smtClean="0">
                <a:solidFill>
                  <a:schemeClr val="bg1"/>
                </a:solidFill>
                <a:sym typeface="Arial"/>
              </a:rPr>
              <a:t>En la noche el roció tiende a cambiar lentamente</a:t>
            </a:r>
          </a:p>
          <a:p>
            <a:pPr marL="685800" marR="0" lvl="0" indent="-685800" rtl="0">
              <a:spcBef>
                <a:spcPts val="0"/>
              </a:spcBef>
              <a:spcAft>
                <a:spcPts val="0"/>
              </a:spcAft>
              <a:buFont typeface="Arial" panose="020B0604020202020204" pitchFamily="34" charset="0"/>
              <a:buChar char="•"/>
            </a:pPr>
            <a:r>
              <a:rPr lang="es-AR" sz="1800" b="1" dirty="0" smtClean="0">
                <a:solidFill>
                  <a:schemeClr val="bg1"/>
                </a:solidFill>
              </a:rPr>
              <a:t>En general la noche es mas húmeda</a:t>
            </a:r>
          </a:p>
          <a:p>
            <a:pPr marL="685800" marR="0" lvl="0" indent="-685800" rtl="0">
              <a:spcBef>
                <a:spcPts val="0"/>
              </a:spcBef>
              <a:spcAft>
                <a:spcPts val="0"/>
              </a:spcAft>
              <a:buFont typeface="Arial" panose="020B0604020202020204" pitchFamily="34" charset="0"/>
              <a:buChar char="•"/>
            </a:pPr>
            <a:endParaRPr lang="es-AR" sz="1800" b="1" dirty="0" smtClean="0">
              <a:solidFill>
                <a:schemeClr val="bg1"/>
              </a:solidFill>
              <a:sym typeface="Arial"/>
            </a:endParaRPr>
          </a:p>
          <a:p>
            <a:pPr marL="685800" marR="0" lvl="0" indent="-685800" rtl="0">
              <a:spcBef>
                <a:spcPts val="0"/>
              </a:spcBef>
              <a:spcAft>
                <a:spcPts val="0"/>
              </a:spcAft>
              <a:buFont typeface="Arial" panose="020B0604020202020204" pitchFamily="34" charset="0"/>
              <a:buChar char="•"/>
            </a:pPr>
            <a:endParaRPr sz="1800" b="1" dirty="0">
              <a:solidFill>
                <a:schemeClr val="bg1"/>
              </a:solidFill>
              <a:sym typeface="Arial"/>
            </a:endParaRPr>
          </a:p>
        </p:txBody>
      </p:sp>
      <p:sp>
        <p:nvSpPr>
          <p:cNvPr id="5" name="Google Shape;2493;p53"/>
          <p:cNvSpPr/>
          <p:nvPr/>
        </p:nvSpPr>
        <p:spPr>
          <a:xfrm rot="-2700000">
            <a:off x="6703307" y="1591980"/>
            <a:ext cx="1983938" cy="1959539"/>
          </a:xfrm>
          <a:custGeom>
            <a:avLst/>
            <a:gdLst/>
            <a:ahLst/>
            <a:cxnLst/>
            <a:rect l="l" t="t" r="r" b="b"/>
            <a:pathLst>
              <a:path w="2646489" h="2688071" extrusionOk="0">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2"/>
          <p:cNvSpPr txBox="1">
            <a:spLocks noGrp="1"/>
          </p:cNvSpPr>
          <p:nvPr>
            <p:ph type="title" idx="15"/>
          </p:nvPr>
        </p:nvSpPr>
        <p:spPr>
          <a:xfrm>
            <a:off x="1048125" y="539500"/>
            <a:ext cx="7047900" cy="572700"/>
          </a:xfrm>
          <a:prstGeom prst="rect">
            <a:avLst/>
          </a:prstGeom>
        </p:spPr>
        <p:txBody>
          <a:bodyPr spcFirstLastPara="1" wrap="square" lIns="91425" tIns="91425" rIns="91425" bIns="91425" anchor="ctr" anchorCtr="0">
            <a:noAutofit/>
          </a:bodyPr>
          <a:lstStyle/>
          <a:p>
            <a:r>
              <a:rPr lang="en-US" sz="3600" dirty="0" smtClean="0"/>
              <a:t/>
            </a:r>
            <a:br>
              <a:rPr lang="en-US" sz="3600" dirty="0" smtClean="0"/>
            </a:br>
            <a:r>
              <a:rPr lang="en-US" sz="3600" dirty="0" smtClean="0"/>
              <a:t>VIENTO</a:t>
            </a:r>
            <a:r>
              <a:rPr lang="en-US" sz="3600" dirty="0"/>
              <a:t/>
            </a:r>
            <a:br>
              <a:rPr lang="en-US" sz="3600" dirty="0"/>
            </a:br>
            <a:endParaRPr dirty="0"/>
          </a:p>
        </p:txBody>
      </p:sp>
      <p:sp>
        <p:nvSpPr>
          <p:cNvPr id="27" name="Google Shape;679;p5"/>
          <p:cNvSpPr txBox="1"/>
          <p:nvPr/>
        </p:nvSpPr>
        <p:spPr>
          <a:xfrm>
            <a:off x="912546" y="1546529"/>
            <a:ext cx="7318908" cy="2585283"/>
          </a:xfrm>
          <a:prstGeom prst="rect">
            <a:avLst/>
          </a:prstGeom>
          <a:solidFill>
            <a:schemeClr val="bg1">
              <a:alpha val="78000"/>
            </a:schemeClr>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s-AR" sz="1800" b="1" dirty="0" smtClean="0">
                <a:solidFill>
                  <a:schemeClr val="tx1"/>
                </a:solidFill>
                <a:sym typeface="Arial"/>
              </a:rPr>
              <a:t>Nivel del viento 10 mt del suelo</a:t>
            </a:r>
          </a:p>
          <a:p>
            <a:pPr marL="285750" marR="0" lvl="0" indent="-285750" algn="l" rtl="0">
              <a:spcBef>
                <a:spcPts val="0"/>
              </a:spcBef>
              <a:spcAft>
                <a:spcPts val="0"/>
              </a:spcAft>
              <a:buFont typeface="Arial" panose="020B0604020202020204" pitchFamily="34" charset="0"/>
              <a:buChar char="•"/>
            </a:pPr>
            <a:r>
              <a:rPr lang="es-AR" sz="1800" b="1" dirty="0" smtClean="0">
                <a:solidFill>
                  <a:schemeClr val="tx1"/>
                </a:solidFill>
              </a:rPr>
              <a:t>Velocidad y distancia</a:t>
            </a:r>
            <a:endParaRPr lang="es-AR" sz="1800" b="1" dirty="0" smtClean="0">
              <a:solidFill>
                <a:schemeClr val="tx1"/>
              </a:solidFill>
              <a:sym typeface="Arial"/>
            </a:endParaRPr>
          </a:p>
          <a:p>
            <a:pPr marL="285750" marR="0" lvl="0" indent="-285750" algn="l" rtl="0">
              <a:spcBef>
                <a:spcPts val="0"/>
              </a:spcBef>
              <a:spcAft>
                <a:spcPts val="0"/>
              </a:spcAft>
              <a:buFont typeface="Arial" panose="020B0604020202020204" pitchFamily="34" charset="0"/>
              <a:buChar char="•"/>
            </a:pPr>
            <a:r>
              <a:rPr lang="es-AR" sz="1800" b="1" dirty="0" smtClean="0">
                <a:solidFill>
                  <a:schemeClr val="tx1"/>
                </a:solidFill>
              </a:rPr>
              <a:t>Velocidad dependiendo de la ubicación y topografía</a:t>
            </a:r>
          </a:p>
          <a:p>
            <a:pPr marL="285750" marR="0" lvl="0" indent="-285750" algn="l" rtl="0">
              <a:spcBef>
                <a:spcPts val="0"/>
              </a:spcBef>
              <a:spcAft>
                <a:spcPts val="0"/>
              </a:spcAft>
              <a:buFont typeface="Arial" panose="020B0604020202020204" pitchFamily="34" charset="0"/>
              <a:buChar char="•"/>
            </a:pPr>
            <a:r>
              <a:rPr lang="es-AR" sz="1800" b="1" dirty="0" smtClean="0">
                <a:solidFill>
                  <a:schemeClr val="tx1"/>
                </a:solidFill>
              </a:rPr>
              <a:t>Variaciones temporales</a:t>
            </a:r>
          </a:p>
          <a:p>
            <a:pPr marL="285750" marR="0" lvl="0" indent="-285750" algn="l" rtl="0">
              <a:spcBef>
                <a:spcPts val="0"/>
              </a:spcBef>
              <a:spcAft>
                <a:spcPts val="0"/>
              </a:spcAft>
              <a:buFont typeface="Arial" panose="020B0604020202020204" pitchFamily="34" charset="0"/>
              <a:buChar char="•"/>
            </a:pPr>
            <a:r>
              <a:rPr lang="es-AR" sz="1800" b="1" dirty="0" smtClean="0">
                <a:solidFill>
                  <a:schemeClr val="tx1"/>
                </a:solidFill>
              </a:rPr>
              <a:t>Parte mas ventosa del año dura 6 meses (septiembre a marzo)</a:t>
            </a:r>
          </a:p>
          <a:p>
            <a:pPr marL="285750" marR="0" lvl="0" indent="-285750" algn="l" rtl="0">
              <a:spcBef>
                <a:spcPts val="0"/>
              </a:spcBef>
              <a:spcAft>
                <a:spcPts val="0"/>
              </a:spcAft>
              <a:buFont typeface="Arial" panose="020B0604020202020204" pitchFamily="34" charset="0"/>
              <a:buChar char="•"/>
            </a:pPr>
            <a:r>
              <a:rPr lang="es-AR" sz="1800" b="1" dirty="0" smtClean="0">
                <a:solidFill>
                  <a:schemeClr val="tx1"/>
                </a:solidFill>
              </a:rPr>
              <a:t>Velocidad promedio +12,7 km por h</a:t>
            </a:r>
          </a:p>
          <a:p>
            <a:pPr marL="285750" marR="0" lvl="0" indent="-285750" algn="l" rtl="0">
              <a:spcBef>
                <a:spcPts val="0"/>
              </a:spcBef>
              <a:spcAft>
                <a:spcPts val="0"/>
              </a:spcAft>
              <a:buFont typeface="Arial" panose="020B0604020202020204" pitchFamily="34" charset="0"/>
              <a:buChar char="•"/>
            </a:pPr>
            <a:r>
              <a:rPr lang="es-AR" sz="1800" b="1" dirty="0" smtClean="0">
                <a:solidFill>
                  <a:schemeClr val="tx1"/>
                </a:solidFill>
              </a:rPr>
              <a:t>Noviembre +15 km por h</a:t>
            </a:r>
          </a:p>
          <a:p>
            <a:pPr marL="285750" marR="0" lvl="0" indent="-285750" algn="l" rtl="0">
              <a:spcBef>
                <a:spcPts val="0"/>
              </a:spcBef>
              <a:spcAft>
                <a:spcPts val="0"/>
              </a:spcAft>
              <a:buFont typeface="Arial" panose="020B0604020202020204" pitchFamily="34" charset="0"/>
              <a:buChar char="•"/>
            </a:pPr>
            <a:endParaRPr lang="es-AR" sz="1800" dirty="0" smtClean="0">
              <a:solidFill>
                <a:schemeClr val="tx1"/>
              </a:solidFill>
            </a:endParaRPr>
          </a:p>
          <a:p>
            <a:pPr marL="285750" marR="0" lvl="0" indent="-285750" algn="l" rtl="0">
              <a:spcBef>
                <a:spcPts val="0"/>
              </a:spcBef>
              <a:spcAft>
                <a:spcPts val="0"/>
              </a:spcAft>
              <a:buFont typeface="Arial" panose="020B0604020202020204" pitchFamily="34" charset="0"/>
              <a:buChar char="•"/>
            </a:pPr>
            <a:endParaRPr sz="1800" dirty="0">
              <a:solidFill>
                <a:schemeClr val="tx1"/>
              </a:solidFill>
              <a:latin typeface="Arial"/>
              <a:ea typeface="Arial"/>
              <a:cs typeface="Arial"/>
              <a:sym typeface="Arial"/>
            </a:endParaRPr>
          </a:p>
        </p:txBody>
      </p:sp>
      <p:sp>
        <p:nvSpPr>
          <p:cNvPr id="28" name="Google Shape;662;p5"/>
          <p:cNvSpPr/>
          <p:nvPr/>
        </p:nvSpPr>
        <p:spPr>
          <a:xfrm>
            <a:off x="846698" y="4147191"/>
            <a:ext cx="718200" cy="837900"/>
          </a:xfrm>
          <a:prstGeom prst="chevron">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29" name="Google Shape;663;p5"/>
          <p:cNvSpPr/>
          <p:nvPr/>
        </p:nvSpPr>
        <p:spPr>
          <a:xfrm>
            <a:off x="1668643" y="4286841"/>
            <a:ext cx="478800" cy="558600"/>
          </a:xfrm>
          <a:prstGeom prst="chevron">
            <a:avLst>
              <a:gd name="adj" fmla="val 50000"/>
            </a:avLst>
          </a:prstGeom>
          <a:solidFill>
            <a:srgbClr val="EBEC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0" name="Google Shape;664;p5"/>
          <p:cNvSpPr/>
          <p:nvPr/>
        </p:nvSpPr>
        <p:spPr>
          <a:xfrm>
            <a:off x="2251188" y="4286841"/>
            <a:ext cx="478800" cy="558600"/>
          </a:xfrm>
          <a:prstGeom prst="chevron">
            <a:avLst>
              <a:gd name="adj" fmla="val 50000"/>
            </a:avLst>
          </a:prstGeom>
          <a:solidFill>
            <a:srgbClr val="EBEC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1" name="Google Shape;665;p5"/>
          <p:cNvSpPr/>
          <p:nvPr/>
        </p:nvSpPr>
        <p:spPr>
          <a:xfrm>
            <a:off x="2833733" y="4286841"/>
            <a:ext cx="478800" cy="558600"/>
          </a:xfrm>
          <a:prstGeom prst="chevron">
            <a:avLst>
              <a:gd name="adj" fmla="val 50000"/>
            </a:avLst>
          </a:prstGeom>
          <a:solidFill>
            <a:srgbClr val="EBEC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2" name="Google Shape;666;p5"/>
          <p:cNvSpPr/>
          <p:nvPr/>
        </p:nvSpPr>
        <p:spPr>
          <a:xfrm>
            <a:off x="3998821" y="4147191"/>
            <a:ext cx="718200" cy="837900"/>
          </a:xfrm>
          <a:prstGeom prst="chevron">
            <a:avLst>
              <a:gd name="adj" fmla="val 50000"/>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3" name="Google Shape;676;p5"/>
          <p:cNvSpPr/>
          <p:nvPr/>
        </p:nvSpPr>
        <p:spPr>
          <a:xfrm>
            <a:off x="264153" y="4286841"/>
            <a:ext cx="478800" cy="558600"/>
          </a:xfrm>
          <a:prstGeom prst="chevron">
            <a:avLst>
              <a:gd name="adj" fmla="val 50000"/>
            </a:avLst>
          </a:prstGeom>
          <a:solidFill>
            <a:srgbClr val="F0F1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4" name="Google Shape;677;p5"/>
          <p:cNvSpPr/>
          <p:nvPr/>
        </p:nvSpPr>
        <p:spPr>
          <a:xfrm>
            <a:off x="3416278" y="4286841"/>
            <a:ext cx="478800" cy="558600"/>
          </a:xfrm>
          <a:prstGeom prst="chevron">
            <a:avLst>
              <a:gd name="adj" fmla="val 50000"/>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5" name="Google Shape;662;p5"/>
          <p:cNvSpPr/>
          <p:nvPr/>
        </p:nvSpPr>
        <p:spPr>
          <a:xfrm>
            <a:off x="5267654" y="4131812"/>
            <a:ext cx="718200" cy="837900"/>
          </a:xfrm>
          <a:prstGeom prst="chevron">
            <a:avLst>
              <a:gd name="adj" fmla="val 50000"/>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6" name="Google Shape;663;p5"/>
          <p:cNvSpPr/>
          <p:nvPr/>
        </p:nvSpPr>
        <p:spPr>
          <a:xfrm>
            <a:off x="6089599" y="4271462"/>
            <a:ext cx="478800" cy="558600"/>
          </a:xfrm>
          <a:prstGeom prst="chevron">
            <a:avLst>
              <a:gd name="adj" fmla="val 50000"/>
            </a:avLst>
          </a:prstGeom>
          <a:solidFill>
            <a:srgbClr val="EBEC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7" name="Google Shape;664;p5"/>
          <p:cNvSpPr/>
          <p:nvPr/>
        </p:nvSpPr>
        <p:spPr>
          <a:xfrm>
            <a:off x="6672144" y="4271462"/>
            <a:ext cx="478800" cy="558600"/>
          </a:xfrm>
          <a:prstGeom prst="chevron">
            <a:avLst>
              <a:gd name="adj" fmla="val 50000"/>
            </a:avLst>
          </a:prstGeom>
          <a:solidFill>
            <a:srgbClr val="EBEC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8" name="Google Shape;665;p5"/>
          <p:cNvSpPr/>
          <p:nvPr/>
        </p:nvSpPr>
        <p:spPr>
          <a:xfrm>
            <a:off x="7254689" y="4271462"/>
            <a:ext cx="478800" cy="558600"/>
          </a:xfrm>
          <a:prstGeom prst="chevron">
            <a:avLst>
              <a:gd name="adj" fmla="val 50000"/>
            </a:avLst>
          </a:prstGeom>
          <a:solidFill>
            <a:srgbClr val="EBEC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9" name="Google Shape;666;p5"/>
          <p:cNvSpPr/>
          <p:nvPr/>
        </p:nvSpPr>
        <p:spPr>
          <a:xfrm>
            <a:off x="8419777" y="4131812"/>
            <a:ext cx="718200" cy="837900"/>
          </a:xfrm>
          <a:prstGeom prst="chevron">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40" name="Google Shape;676;p5"/>
          <p:cNvSpPr/>
          <p:nvPr/>
        </p:nvSpPr>
        <p:spPr>
          <a:xfrm>
            <a:off x="4685109" y="4271462"/>
            <a:ext cx="478800" cy="558600"/>
          </a:xfrm>
          <a:prstGeom prst="chevron">
            <a:avLst>
              <a:gd name="adj" fmla="val 50000"/>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41" name="Google Shape;677;p5"/>
          <p:cNvSpPr/>
          <p:nvPr/>
        </p:nvSpPr>
        <p:spPr>
          <a:xfrm>
            <a:off x="7837234" y="4271462"/>
            <a:ext cx="478800" cy="558600"/>
          </a:xfrm>
          <a:prstGeom prst="chevron">
            <a:avLst>
              <a:gd name="adj" fmla="val 50000"/>
            </a:avLst>
          </a:prstGeom>
          <a:solidFill>
            <a:srgbClr val="EBEC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8" name="Google Shape;508;p53"/>
          <p:cNvSpPr txBox="1">
            <a:spLocks noGrp="1"/>
          </p:cNvSpPr>
          <p:nvPr>
            <p:ph type="title" idx="2"/>
          </p:nvPr>
        </p:nvSpPr>
        <p:spPr>
          <a:xfrm>
            <a:off x="160238" y="195668"/>
            <a:ext cx="7730835" cy="841800"/>
          </a:xfrm>
          <a:prstGeom prst="rect">
            <a:avLst/>
          </a:prstGeom>
          <a:solidFill>
            <a:schemeClr val="tx1"/>
          </a:solidFill>
        </p:spPr>
        <p:txBody>
          <a:bodyPr spcFirstLastPara="1" wrap="square" lIns="0" tIns="91425" rIns="0" bIns="91425" anchor="ctr" anchorCtr="0">
            <a:noAutofit/>
          </a:bodyPr>
          <a:lstStyle/>
          <a:p>
            <a:r>
              <a:rPr lang="es-AR" sz="3600" b="1" dirty="0" smtClean="0">
                <a:solidFill>
                  <a:schemeClr val="bg1"/>
                </a:solidFill>
              </a:rPr>
              <a:t/>
            </a:r>
            <a:br>
              <a:rPr lang="es-AR" sz="3600" b="1" dirty="0" smtClean="0">
                <a:solidFill>
                  <a:schemeClr val="bg1"/>
                </a:solidFill>
              </a:rPr>
            </a:br>
            <a:r>
              <a:rPr lang="es-AR" sz="3600" b="1" dirty="0">
                <a:solidFill>
                  <a:schemeClr val="bg1"/>
                </a:solidFill>
              </a:rPr>
              <a:t/>
            </a:r>
            <a:br>
              <a:rPr lang="es-AR" sz="3600" b="1" dirty="0">
                <a:solidFill>
                  <a:schemeClr val="bg1"/>
                </a:solidFill>
              </a:rPr>
            </a:br>
            <a:r>
              <a:rPr lang="es-AR" sz="3600" b="1" dirty="0" smtClean="0">
                <a:solidFill>
                  <a:schemeClr val="bg1"/>
                </a:solidFill>
              </a:rPr>
              <a:t>RUTAS </a:t>
            </a:r>
            <a:r>
              <a:rPr lang="es-AR" sz="3600" b="1" dirty="0">
                <a:solidFill>
                  <a:schemeClr val="bg1"/>
                </a:solidFill>
              </a:rPr>
              <a:t>Y VÍAS DE ACCESO</a:t>
            </a:r>
            <a:r>
              <a:rPr lang="es-AR" b="1" dirty="0">
                <a:solidFill>
                  <a:schemeClr val="bg1"/>
                </a:solidFill>
              </a:rPr>
              <a:t/>
            </a:r>
            <a:br>
              <a:rPr lang="es-AR" b="1" dirty="0">
                <a:solidFill>
                  <a:schemeClr val="bg1"/>
                </a:solidFill>
              </a:rPr>
            </a:br>
            <a:endParaRPr dirty="0"/>
          </a:p>
        </p:txBody>
      </p:sp>
      <p:pic>
        <p:nvPicPr>
          <p:cNvPr id="6" name="Imagen 5" descr="D:\Users\Secundaria\Downloads\WhatsApp Image 2022-11-04 at 10.53.01 AM.jpeg"/>
          <p:cNvPicPr/>
          <p:nvPr/>
        </p:nvPicPr>
        <p:blipFill>
          <a:blip r:embed="rId3"/>
          <a:srcRect/>
          <a:stretch>
            <a:fillRect/>
          </a:stretch>
        </p:blipFill>
        <p:spPr bwMode="auto">
          <a:xfrm>
            <a:off x="3396991" y="1037468"/>
            <a:ext cx="4289367" cy="2437304"/>
          </a:xfrm>
          <a:prstGeom prst="rect">
            <a:avLst/>
          </a:prstGeom>
          <a:noFill/>
          <a:ln w="9525">
            <a:noFill/>
            <a:miter lim="800000"/>
            <a:headEnd/>
            <a:tailEnd/>
          </a:ln>
        </p:spPr>
      </p:pic>
      <p:sp>
        <p:nvSpPr>
          <p:cNvPr id="7" name="Subtítulo 6"/>
          <p:cNvSpPr>
            <a:spLocks noGrp="1"/>
          </p:cNvSpPr>
          <p:nvPr>
            <p:ph type="subTitle" idx="1"/>
          </p:nvPr>
        </p:nvSpPr>
        <p:spPr>
          <a:xfrm>
            <a:off x="1014846" y="3474772"/>
            <a:ext cx="3390900" cy="1887666"/>
          </a:xfrm>
          <a:prstGeom prst="rect">
            <a:avLst/>
          </a:prstGeom>
        </p:spPr>
        <p:txBody>
          <a:bodyPr wrap="square">
            <a:spAutoFit/>
          </a:bodyPr>
          <a:lstStyle/>
          <a:p>
            <a:pPr algn="just">
              <a:lnSpc>
                <a:spcPct val="115000"/>
              </a:lnSpc>
              <a:spcAft>
                <a:spcPts val="1000"/>
              </a:spcAft>
            </a:pPr>
            <a:r>
              <a:rPr lang="es-AR" sz="1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Coordenadas principio de “camino minero 2”:</a:t>
            </a:r>
          </a:p>
          <a:p>
            <a:pPr algn="just">
              <a:lnSpc>
                <a:spcPct val="115000"/>
              </a:lnSpc>
              <a:spcAft>
                <a:spcPts val="1000"/>
              </a:spcAft>
            </a:pPr>
            <a:r>
              <a:rPr lang="es-AR" sz="1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Rango: 8,102.748558 m</a:t>
            </a:r>
          </a:p>
          <a:p>
            <a:pPr algn="just">
              <a:lnSpc>
                <a:spcPct val="115000"/>
              </a:lnSpc>
              <a:spcAft>
                <a:spcPts val="1000"/>
              </a:spcAft>
            </a:pPr>
            <a:r>
              <a:rPr lang="es-AR" sz="1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Latitud: -31.2622894°</a:t>
            </a:r>
          </a:p>
          <a:p>
            <a:pPr algn="just">
              <a:lnSpc>
                <a:spcPct val="115000"/>
              </a:lnSpc>
              <a:spcAft>
                <a:spcPts val="1000"/>
              </a:spcAft>
            </a:pPr>
            <a:r>
              <a:rPr lang="es-AR" sz="1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Longitud: -68.6278162°</a:t>
            </a:r>
          </a:p>
          <a:p>
            <a:pPr algn="just">
              <a:lnSpc>
                <a:spcPct val="115000"/>
              </a:lnSpc>
              <a:spcAft>
                <a:spcPts val="1000"/>
              </a:spcAft>
            </a:pPr>
            <a:r>
              <a:rPr lang="es-AR" sz="1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Altitud: 936.474155 m</a:t>
            </a:r>
            <a:endParaRPr lang="es-AR" sz="12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Google Shape;514;p54"/>
          <p:cNvSpPr txBox="1">
            <a:spLocks noGrp="1"/>
          </p:cNvSpPr>
          <p:nvPr>
            <p:ph type="title" idx="8"/>
          </p:nvPr>
        </p:nvSpPr>
        <p:spPr>
          <a:xfrm>
            <a:off x="720000" y="539500"/>
            <a:ext cx="7708800" cy="572700"/>
          </a:xfrm>
          <a:prstGeom prst="rect">
            <a:avLst/>
          </a:prstGeom>
        </p:spPr>
        <p:txBody>
          <a:bodyPr spcFirstLastPara="1" wrap="square" lIns="91425" tIns="91425" rIns="91425" bIns="91425" anchor="ctr" anchorCtr="0">
            <a:noAutofit/>
          </a:bodyPr>
          <a:lstStyle/>
          <a:p>
            <a:r>
              <a:rPr lang="es-AR" sz="3600" b="1" dirty="0" smtClean="0">
                <a:latin typeface="Arial"/>
                <a:ea typeface="Arial"/>
                <a:cs typeface="Arial"/>
                <a:sym typeface="Arial"/>
              </a:rPr>
              <a:t/>
            </a:r>
            <a:br>
              <a:rPr lang="es-AR" sz="3600" b="1" dirty="0" smtClean="0">
                <a:latin typeface="Arial"/>
                <a:ea typeface="Arial"/>
                <a:cs typeface="Arial"/>
                <a:sym typeface="Arial"/>
              </a:rPr>
            </a:br>
            <a:r>
              <a:rPr lang="es-AR" sz="3600" b="1" dirty="0" smtClean="0">
                <a:latin typeface="Arial"/>
                <a:ea typeface="Arial"/>
                <a:cs typeface="Arial"/>
                <a:sym typeface="Arial"/>
              </a:rPr>
              <a:t>SEGURIDAD</a:t>
            </a:r>
            <a:r>
              <a:rPr lang="es-AR" sz="3600" b="1" dirty="0">
                <a:latin typeface="Arial"/>
                <a:ea typeface="Arial"/>
                <a:cs typeface="Arial"/>
                <a:sym typeface="Arial"/>
              </a:rPr>
              <a:t/>
            </a:r>
            <a:br>
              <a:rPr lang="es-AR" sz="3600" b="1" dirty="0">
                <a:latin typeface="Arial"/>
                <a:ea typeface="Arial"/>
                <a:cs typeface="Arial"/>
                <a:sym typeface="Arial"/>
              </a:rPr>
            </a:br>
            <a:endParaRPr dirty="0"/>
          </a:p>
        </p:txBody>
      </p:sp>
      <p:sp>
        <p:nvSpPr>
          <p:cNvPr id="20" name="Google Shape;739;p7"/>
          <p:cNvSpPr txBox="1"/>
          <p:nvPr/>
        </p:nvSpPr>
        <p:spPr>
          <a:xfrm>
            <a:off x="278703" y="1359885"/>
            <a:ext cx="5294242" cy="3554779"/>
          </a:xfrm>
          <a:prstGeom prst="rect">
            <a:avLst/>
          </a:prstGeom>
          <a:solidFill>
            <a:schemeClr val="tx1">
              <a:alpha val="47000"/>
            </a:schemeClr>
          </a:solidFill>
          <a:ln>
            <a:noFill/>
          </a:ln>
        </p:spPr>
        <p:txBody>
          <a:bodyPr spcFirstLastPara="1" wrap="square" lIns="91425" tIns="45700" rIns="91425" bIns="45700" anchor="t" anchorCtr="0">
            <a:spAutoFit/>
          </a:bodyPr>
          <a:lstStyle/>
          <a:p>
            <a:pPr marL="285750" marR="0" lvl="0" indent="-285750" rtl="0">
              <a:spcBef>
                <a:spcPts val="0"/>
              </a:spcBef>
              <a:spcAft>
                <a:spcPts val="0"/>
              </a:spcAft>
              <a:buFont typeface="Arial" panose="020B0604020202020204" pitchFamily="34" charset="0"/>
              <a:buChar char="•"/>
            </a:pPr>
            <a:r>
              <a:rPr lang="en-US" sz="1500" b="1" dirty="0" smtClean="0">
                <a:solidFill>
                  <a:schemeClr val="lt1"/>
                </a:solidFill>
              </a:rPr>
              <a:t>EL PUNTO DE ENCUNTRO EN CASO DE INCENDIOS O SISMOS EN LA PLAZA UBICADA FUERA DEL MICROHOSPITAL </a:t>
            </a:r>
          </a:p>
          <a:p>
            <a:pPr marR="0" lvl="0" rtl="0">
              <a:spcBef>
                <a:spcPts val="0"/>
              </a:spcBef>
              <a:spcAft>
                <a:spcPts val="0"/>
              </a:spcAft>
            </a:pPr>
            <a:endParaRPr lang="en-US" sz="1500" b="1" dirty="0" smtClean="0">
              <a:solidFill>
                <a:schemeClr val="lt1"/>
              </a:solidFill>
            </a:endParaRPr>
          </a:p>
          <a:p>
            <a:pPr marL="285750" marR="0" lvl="0" indent="-285750" rtl="0">
              <a:spcBef>
                <a:spcPts val="0"/>
              </a:spcBef>
              <a:spcAft>
                <a:spcPts val="0"/>
              </a:spcAft>
              <a:buFont typeface="Arial" panose="020B0604020202020204" pitchFamily="34" charset="0"/>
              <a:buChar char="•"/>
            </a:pPr>
            <a:r>
              <a:rPr lang="en-US" sz="1500" b="1" dirty="0" smtClean="0">
                <a:solidFill>
                  <a:schemeClr val="lt1"/>
                </a:solidFill>
              </a:rPr>
              <a:t>MATAFUEGOS EN CIERTAS ZONAS Y ESTABLECIMIENTOS CON INDICACIONES DE USO</a:t>
            </a:r>
          </a:p>
          <a:p>
            <a:pPr marR="0" lvl="0" rtl="0">
              <a:spcBef>
                <a:spcPts val="0"/>
              </a:spcBef>
              <a:spcAft>
                <a:spcPts val="0"/>
              </a:spcAft>
            </a:pPr>
            <a:endParaRPr lang="en-US" sz="1500" b="1" dirty="0" smtClean="0">
              <a:solidFill>
                <a:schemeClr val="lt1"/>
              </a:solidFill>
            </a:endParaRPr>
          </a:p>
          <a:p>
            <a:pPr marL="285750" marR="0" lvl="0" indent="-285750" rtl="0">
              <a:spcBef>
                <a:spcPts val="0"/>
              </a:spcBef>
              <a:spcAft>
                <a:spcPts val="0"/>
              </a:spcAft>
              <a:buFont typeface="Arial" panose="020B0604020202020204" pitchFamily="34" charset="0"/>
              <a:buChar char="•"/>
            </a:pPr>
            <a:r>
              <a:rPr lang="en-US" sz="1500" b="1" dirty="0" smtClean="0">
                <a:solidFill>
                  <a:schemeClr val="lt1"/>
                </a:solidFill>
              </a:rPr>
              <a:t>PUNTOS DE ENCUENTROS SEÑALADOS DESDE VARIOS LUGARES </a:t>
            </a:r>
          </a:p>
          <a:p>
            <a:pPr marR="0" lvl="0" rtl="0">
              <a:spcBef>
                <a:spcPts val="0"/>
              </a:spcBef>
              <a:spcAft>
                <a:spcPts val="0"/>
              </a:spcAft>
            </a:pPr>
            <a:endParaRPr lang="en-US" sz="1500" b="1" dirty="0" smtClean="0">
              <a:solidFill>
                <a:schemeClr val="lt1"/>
              </a:solidFill>
            </a:endParaRPr>
          </a:p>
          <a:p>
            <a:pPr marL="285750" marR="0" lvl="0" indent="-285750" rtl="0">
              <a:spcBef>
                <a:spcPts val="0"/>
              </a:spcBef>
              <a:spcAft>
                <a:spcPts val="0"/>
              </a:spcAft>
              <a:buFont typeface="Arial" panose="020B0604020202020204" pitchFamily="34" charset="0"/>
              <a:buChar char="•"/>
            </a:pPr>
            <a:r>
              <a:rPr lang="en-US" sz="1500" b="1" dirty="0" smtClean="0">
                <a:solidFill>
                  <a:schemeClr val="lt1"/>
                </a:solidFill>
              </a:rPr>
              <a:t>USO DE EPP</a:t>
            </a:r>
          </a:p>
          <a:p>
            <a:pPr marR="0" lvl="0" rtl="0">
              <a:spcBef>
                <a:spcPts val="0"/>
              </a:spcBef>
              <a:spcAft>
                <a:spcPts val="0"/>
              </a:spcAft>
            </a:pPr>
            <a:endParaRPr lang="en-US" sz="1500" b="1" dirty="0" smtClean="0">
              <a:solidFill>
                <a:schemeClr val="lt1"/>
              </a:solidFill>
            </a:endParaRPr>
          </a:p>
          <a:p>
            <a:pPr marL="285750" marR="0" lvl="0" indent="-285750" rtl="0">
              <a:spcBef>
                <a:spcPts val="0"/>
              </a:spcBef>
              <a:spcAft>
                <a:spcPts val="0"/>
              </a:spcAft>
              <a:buFont typeface="Arial" panose="020B0604020202020204" pitchFamily="34" charset="0"/>
              <a:buChar char="•"/>
            </a:pPr>
            <a:r>
              <a:rPr lang="en-US" sz="1500" b="1" dirty="0" smtClean="0">
                <a:solidFill>
                  <a:schemeClr val="lt1"/>
                </a:solidFill>
              </a:rPr>
              <a:t>VIAS DE ACCESO INTERIORES POSEERAN SEÑALES EN CADA ESQINA Y SEDAS PEATNALES</a:t>
            </a:r>
          </a:p>
          <a:p>
            <a:pPr marL="285750" marR="0" lvl="0" indent="-285750" rtl="0">
              <a:spcBef>
                <a:spcPts val="0"/>
              </a:spcBef>
              <a:spcAft>
                <a:spcPts val="0"/>
              </a:spcAft>
              <a:buFont typeface="Arial" panose="020B0604020202020204" pitchFamily="34" charset="0"/>
              <a:buChar char="•"/>
            </a:pPr>
            <a:endParaRPr sz="15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 name="Google Shape;757;p9"/>
          <p:cNvSpPr txBox="1">
            <a:spLocks noGrp="1"/>
          </p:cNvSpPr>
          <p:nvPr>
            <p:ph type="title"/>
          </p:nvPr>
        </p:nvSpPr>
        <p:spPr>
          <a:xfrm>
            <a:off x="4991476" y="354012"/>
            <a:ext cx="3897312" cy="2217738"/>
          </a:xfrm>
          <a:prstGeom prst="rect">
            <a:avLst/>
          </a:prstGeom>
          <a:noFill/>
          <a:ln>
            <a:noFill/>
          </a:ln>
        </p:spPr>
        <p:txBody>
          <a:bodyPr spcFirstLastPara="1" wrap="square" lIns="91425" tIns="45700" rIns="91425" bIns="45700" anchor="t" anchorCtr="0">
            <a:noAutofit/>
          </a:bodyPr>
          <a:lstStyle/>
          <a:p>
            <a:pPr marL="228604" indent="-228604">
              <a:lnSpc>
                <a:spcPct val="90000"/>
              </a:lnSpc>
              <a:buClr>
                <a:schemeClr val="dk1"/>
              </a:buClr>
              <a:buSzPts val="2800"/>
              <a:buFont typeface="Arial"/>
              <a:buChar char="•"/>
            </a:pPr>
            <a:r>
              <a:rPr lang="es-AR" sz="2400" b="1" dirty="0"/>
              <a:t>PLANTA DE PROCESO Y ADMINISTRACION</a:t>
            </a:r>
          </a:p>
          <a:p>
            <a:pPr marR="0" lvl="0" algn="l" rtl="0">
              <a:lnSpc>
                <a:spcPct val="90000"/>
              </a:lnSpc>
              <a:spcBef>
                <a:spcPts val="0"/>
              </a:spcBef>
              <a:spcAft>
                <a:spcPts val="0"/>
              </a:spcAft>
              <a:buClr>
                <a:schemeClr val="dk1"/>
              </a:buClr>
              <a:buSzPts val="2800"/>
            </a:pPr>
            <a:endParaRPr sz="3600" dirty="0"/>
          </a:p>
        </p:txBody>
      </p:sp>
      <p:pic>
        <p:nvPicPr>
          <p:cNvPr id="7" name="Imagen 6" descr="C:\Users\DYLAN\Dowland\Downloads\Captura de pantalla 2022-10-30 162153 (1).png"/>
          <p:cNvPicPr/>
          <p:nvPr/>
        </p:nvPicPr>
        <p:blipFill rotWithShape="1">
          <a:blip r:embed="rId3">
            <a:extLst>
              <a:ext uri="{28A0092B-C50C-407E-A947-70E740481C1C}">
                <a14:useLocalDpi xmlns:a14="http://schemas.microsoft.com/office/drawing/2010/main" val="0"/>
              </a:ext>
            </a:extLst>
          </a:blip>
          <a:srcRect r="37888"/>
          <a:stretch/>
        </p:blipFill>
        <p:spPr bwMode="auto">
          <a:xfrm>
            <a:off x="798022" y="685382"/>
            <a:ext cx="3773978" cy="3772736"/>
          </a:xfrm>
          <a:prstGeom prst="rect">
            <a:avLst/>
          </a:prstGeom>
          <a:noFill/>
          <a:ln>
            <a:noFill/>
          </a:ln>
        </p:spPr>
      </p:pic>
      <p:pic>
        <p:nvPicPr>
          <p:cNvPr id="8" name="Imagen 7" descr="C:\Users\DYLAN\Dowland\Downloads\Captura de pantalla 2022-10-30 162153 (1).png"/>
          <p:cNvPicPr/>
          <p:nvPr/>
        </p:nvPicPr>
        <p:blipFill rotWithShape="1">
          <a:blip r:embed="rId3">
            <a:extLst>
              <a:ext uri="{28A0092B-C50C-407E-A947-70E740481C1C}">
                <a14:useLocalDpi xmlns:a14="http://schemas.microsoft.com/office/drawing/2010/main" val="0"/>
              </a:ext>
            </a:extLst>
          </a:blip>
          <a:srcRect l="61035" t="20656" r="8780" b="23307"/>
          <a:stretch/>
        </p:blipFill>
        <p:spPr bwMode="auto">
          <a:xfrm>
            <a:off x="5722997" y="1662545"/>
            <a:ext cx="2822488" cy="30258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56"/>
          <p:cNvPicPr preferRelativeResize="0"/>
          <p:nvPr/>
        </p:nvPicPr>
        <p:blipFill rotWithShape="1">
          <a:blip r:embed="rId3">
            <a:alphaModFix/>
          </a:blip>
          <a:srcRect l="-581" t="3577" r="61540"/>
          <a:stretch/>
        </p:blipFill>
        <p:spPr>
          <a:xfrm rot="10800000" flipH="1">
            <a:off x="585176" y="3507476"/>
            <a:ext cx="1195848" cy="1636024"/>
          </a:xfrm>
          <a:prstGeom prst="rect">
            <a:avLst/>
          </a:prstGeom>
          <a:noFill/>
          <a:ln>
            <a:noFill/>
          </a:ln>
        </p:spPr>
      </p:pic>
      <p:sp>
        <p:nvSpPr>
          <p:cNvPr id="535" name="Google Shape;535;p56"/>
          <p:cNvSpPr txBox="1">
            <a:spLocks noGrp="1"/>
          </p:cNvSpPr>
          <p:nvPr>
            <p:ph type="title"/>
          </p:nvPr>
        </p:nvSpPr>
        <p:spPr>
          <a:xfrm>
            <a:off x="126791" y="299258"/>
            <a:ext cx="3308465" cy="1093200"/>
          </a:xfrm>
          <a:prstGeom prst="rect">
            <a:avLst/>
          </a:prstGeom>
        </p:spPr>
        <p:txBody>
          <a:bodyPr spcFirstLastPara="1" wrap="square" lIns="91425" tIns="91425" rIns="91425" bIns="91425" anchor="ctr" anchorCtr="0">
            <a:noAutofit/>
          </a:bodyPr>
          <a:lstStyle/>
          <a:p>
            <a:r>
              <a:rPr lang="es-AR" sz="3000" b="1" dirty="0">
                <a:solidFill>
                  <a:schemeClr val="bg1"/>
                </a:solidFill>
                <a:latin typeface="Arial"/>
                <a:ea typeface="Arial"/>
                <a:cs typeface="Arial"/>
                <a:sym typeface="Arial"/>
              </a:rPr>
              <a:t>MOLIENDA</a:t>
            </a:r>
            <a:r>
              <a:rPr lang="es-AR" sz="3000" b="1" dirty="0">
                <a:solidFill>
                  <a:srgbClr val="F27900"/>
                </a:solidFill>
                <a:latin typeface="Arial"/>
                <a:ea typeface="Arial"/>
                <a:cs typeface="Arial"/>
                <a:sym typeface="Arial"/>
              </a:rPr>
              <a:t/>
            </a:r>
            <a:br>
              <a:rPr lang="es-AR" sz="3000" b="1" dirty="0">
                <a:solidFill>
                  <a:srgbClr val="F27900"/>
                </a:solidFill>
                <a:latin typeface="Arial"/>
                <a:ea typeface="Arial"/>
                <a:cs typeface="Arial"/>
                <a:sym typeface="Arial"/>
              </a:rPr>
            </a:br>
            <a:endParaRPr sz="3000" dirty="0"/>
          </a:p>
        </p:txBody>
      </p:sp>
      <p:sp>
        <p:nvSpPr>
          <p:cNvPr id="4" name="Rectángulo 3"/>
          <p:cNvSpPr/>
          <p:nvPr/>
        </p:nvSpPr>
        <p:spPr>
          <a:xfrm>
            <a:off x="0" y="1711185"/>
            <a:ext cx="5253644" cy="1751249"/>
          </a:xfrm>
          <a:prstGeom prst="rect">
            <a:avLst/>
          </a:prstGeom>
          <a:solidFill>
            <a:schemeClr val="tx1">
              <a:alpha val="41000"/>
            </a:schemeClr>
          </a:solidFill>
        </p:spPr>
        <p:txBody>
          <a:bodyPr wrap="square">
            <a:spAutoFit/>
          </a:bodyPr>
          <a:lstStyle/>
          <a:p>
            <a:pPr marL="449580" algn="just">
              <a:lnSpc>
                <a:spcPct val="115000"/>
              </a:lnSpc>
              <a:spcAft>
                <a:spcPts val="1000"/>
              </a:spcAft>
            </a:pPr>
            <a:r>
              <a:rPr lang="es-AR" sz="1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Silicato tricálsico (60%).</a:t>
            </a:r>
            <a:endParaRPr lang="es-AR"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449580" algn="just">
              <a:lnSpc>
                <a:spcPct val="115000"/>
              </a:lnSpc>
              <a:spcAft>
                <a:spcPts val="1000"/>
              </a:spcAft>
            </a:pPr>
            <a:r>
              <a:rPr lang="es-AR" sz="1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Silicato bicálcico (entre 20 y 30%).</a:t>
            </a:r>
            <a:endParaRPr lang="es-AR"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449580" algn="just">
              <a:lnSpc>
                <a:spcPct val="115000"/>
              </a:lnSpc>
              <a:spcAft>
                <a:spcPts val="1000"/>
              </a:spcAft>
            </a:pPr>
            <a:r>
              <a:rPr lang="es-AR" sz="1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Aluminato tricálcico (entre 7 y 14%).</a:t>
            </a:r>
            <a:endParaRPr lang="es-AR"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449580" algn="just">
              <a:lnSpc>
                <a:spcPct val="115000"/>
              </a:lnSpc>
              <a:spcAft>
                <a:spcPts val="1000"/>
              </a:spcAft>
            </a:pPr>
            <a:r>
              <a:rPr lang="es-AR" sz="1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●Ferroaluminatotetracálcico (entre 5 y 12%).</a:t>
            </a:r>
            <a:endParaRPr lang="es-AR" sz="2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CuadroTexto 4"/>
          <p:cNvSpPr txBox="1"/>
          <p:nvPr/>
        </p:nvSpPr>
        <p:spPr>
          <a:xfrm>
            <a:off x="5486076" y="739455"/>
            <a:ext cx="3085161" cy="677108"/>
          </a:xfrm>
          <a:prstGeom prst="rect">
            <a:avLst/>
          </a:prstGeom>
          <a:solidFill>
            <a:schemeClr val="tx1">
              <a:alpha val="34000"/>
            </a:schemeClr>
          </a:solidFill>
        </p:spPr>
        <p:txBody>
          <a:bodyPr wrap="square" rtlCol="0">
            <a:spAutoFit/>
          </a:bodyPr>
          <a:lstStyle/>
          <a:p>
            <a:r>
              <a:rPr lang="es-AR" sz="2400" b="1" dirty="0">
                <a:solidFill>
                  <a:schemeClr val="bg1"/>
                </a:solidFill>
              </a:rPr>
              <a:t>HOMOGENIZACION</a:t>
            </a:r>
          </a:p>
          <a:p>
            <a:endParaRPr lang="es-AR" dirty="0">
              <a:solidFill>
                <a:schemeClr val="bg1"/>
              </a:solidFill>
            </a:endParaRPr>
          </a:p>
        </p:txBody>
      </p:sp>
      <p:sp>
        <p:nvSpPr>
          <p:cNvPr id="6" name="CuadroTexto 5"/>
          <p:cNvSpPr txBox="1"/>
          <p:nvPr/>
        </p:nvSpPr>
        <p:spPr>
          <a:xfrm>
            <a:off x="5486076" y="1735290"/>
            <a:ext cx="3581400" cy="677108"/>
          </a:xfrm>
          <a:prstGeom prst="rect">
            <a:avLst/>
          </a:prstGeom>
          <a:solidFill>
            <a:schemeClr val="tx1">
              <a:alpha val="40000"/>
            </a:schemeClr>
          </a:solidFill>
        </p:spPr>
        <p:txBody>
          <a:bodyPr wrap="square" rtlCol="0">
            <a:spAutoFit/>
          </a:bodyPr>
          <a:lstStyle/>
          <a:p>
            <a:r>
              <a:rPr lang="es-AR" sz="2400" b="1" dirty="0">
                <a:solidFill>
                  <a:schemeClr val="bg1"/>
                </a:solidFill>
              </a:rPr>
              <a:t>CLINKERIZACION</a:t>
            </a:r>
          </a:p>
          <a:p>
            <a:endParaRPr lang="es-AR" dirty="0">
              <a:solidFill>
                <a:schemeClr val="bg1"/>
              </a:solidFill>
            </a:endParaRPr>
          </a:p>
        </p:txBody>
      </p:sp>
      <p:sp>
        <p:nvSpPr>
          <p:cNvPr id="7" name="CuadroTexto 6"/>
          <p:cNvSpPr txBox="1"/>
          <p:nvPr/>
        </p:nvSpPr>
        <p:spPr>
          <a:xfrm>
            <a:off x="5486076" y="2731125"/>
            <a:ext cx="3174481" cy="1569660"/>
          </a:xfrm>
          <a:prstGeom prst="rect">
            <a:avLst/>
          </a:prstGeom>
          <a:solidFill>
            <a:schemeClr val="tx1">
              <a:alpha val="40000"/>
            </a:schemeClr>
          </a:solidFill>
        </p:spPr>
        <p:txBody>
          <a:bodyPr wrap="square" rtlCol="0">
            <a:spAutoFit/>
          </a:bodyPr>
          <a:lstStyle/>
          <a:p>
            <a:r>
              <a:rPr lang="es-AR" sz="2400" b="1" dirty="0">
                <a:solidFill>
                  <a:schemeClr val="bg1"/>
                </a:solidFill>
              </a:rPr>
              <a:t>ENFRIAMIENTO Y SEGUNDA MOLIENDA</a:t>
            </a:r>
          </a:p>
          <a:p>
            <a:endParaRPr lang="es-AR" sz="24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8"/>
          <p:cNvSpPr txBox="1">
            <a:spLocks noGrp="1"/>
          </p:cNvSpPr>
          <p:nvPr>
            <p:ph type="title"/>
          </p:nvPr>
        </p:nvSpPr>
        <p:spPr>
          <a:xfrm>
            <a:off x="2025437" y="1965025"/>
            <a:ext cx="6095700" cy="1511100"/>
          </a:xfrm>
          <a:prstGeom prst="rect">
            <a:avLst/>
          </a:prstGeom>
        </p:spPr>
        <p:txBody>
          <a:bodyPr spcFirstLastPara="1" wrap="square" lIns="91425" tIns="91425" rIns="91425" bIns="91425" anchor="b" anchorCtr="0">
            <a:noAutofit/>
          </a:bodyPr>
          <a:lstStyle/>
          <a:p>
            <a:r>
              <a:rPr lang="es-AR" dirty="0" smtClean="0"/>
              <a:t/>
            </a:r>
            <a:br>
              <a:rPr lang="es-AR" dirty="0" smtClean="0"/>
            </a:br>
            <a:r>
              <a:rPr lang="es-AR" dirty="0" smtClean="0"/>
              <a:t/>
            </a:r>
            <a:br>
              <a:rPr lang="es-AR" dirty="0" smtClean="0"/>
            </a:br>
            <a:r>
              <a:rPr lang="es-AR" dirty="0"/>
              <a:t/>
            </a:r>
            <a:br>
              <a:rPr lang="es-AR" dirty="0"/>
            </a:br>
            <a:r>
              <a:rPr lang="es-AR" dirty="0" smtClean="0"/>
              <a:t/>
            </a:r>
            <a:br>
              <a:rPr lang="es-AR" dirty="0" smtClean="0"/>
            </a:br>
            <a:r>
              <a:rPr lang="es-AR" dirty="0"/>
              <a:t/>
            </a:r>
            <a:br>
              <a:rPr lang="es-AR" dirty="0"/>
            </a:br>
            <a:r>
              <a:rPr lang="es-AR" dirty="0" smtClean="0"/>
              <a:t/>
            </a:r>
            <a:br>
              <a:rPr lang="es-AR" dirty="0" smtClean="0"/>
            </a:br>
            <a:r>
              <a:rPr lang="es-AR" dirty="0"/>
              <a:t/>
            </a:r>
            <a:br>
              <a:rPr lang="es-AR" dirty="0"/>
            </a:br>
            <a:r>
              <a:rPr lang="es-AR" dirty="0" smtClean="0"/>
              <a:t/>
            </a:r>
            <a:br>
              <a:rPr lang="es-AR" dirty="0" smtClean="0"/>
            </a:br>
            <a:r>
              <a:rPr lang="es-AR" dirty="0"/>
              <a:t/>
            </a:r>
            <a:br>
              <a:rPr lang="es-AR" dirty="0"/>
            </a:br>
            <a:r>
              <a:rPr lang="es-AR" dirty="0" smtClean="0"/>
              <a:t/>
            </a:r>
            <a:br>
              <a:rPr lang="es-AR" dirty="0" smtClean="0"/>
            </a:br>
            <a:r>
              <a:rPr lang="es-AR" dirty="0"/>
              <a:t/>
            </a:r>
            <a:br>
              <a:rPr lang="es-AR" dirty="0"/>
            </a:br>
            <a:r>
              <a:rPr lang="es-AR" sz="3000" dirty="0" smtClean="0"/>
              <a:t/>
            </a:r>
            <a:br>
              <a:rPr lang="es-AR" sz="3000" dirty="0" smtClean="0"/>
            </a:br>
            <a:r>
              <a:rPr lang="es-AR" sz="3000" dirty="0"/>
              <a:t/>
            </a:r>
            <a:br>
              <a:rPr lang="es-AR" sz="3000" dirty="0"/>
            </a:br>
            <a:r>
              <a:rPr lang="es-AR" sz="3000" dirty="0" smtClean="0"/>
              <a:t/>
            </a:r>
            <a:br>
              <a:rPr lang="es-AR" sz="3000" dirty="0" smtClean="0"/>
            </a:br>
            <a:r>
              <a:rPr lang="es-AR" sz="3000" dirty="0"/>
              <a:t/>
            </a:r>
            <a:br>
              <a:rPr lang="es-AR" sz="3000" dirty="0"/>
            </a:br>
            <a:r>
              <a:rPr lang="es-AR" sz="3000" dirty="0" smtClean="0"/>
              <a:t/>
            </a:r>
            <a:br>
              <a:rPr lang="es-AR" sz="3000" dirty="0" smtClean="0"/>
            </a:br>
            <a:r>
              <a:rPr lang="es-AR" sz="3000" b="1" dirty="0" smtClean="0"/>
              <a:t>LABORATORIO</a:t>
            </a:r>
            <a:r>
              <a:rPr lang="es-AR" sz="9600" b="1" dirty="0"/>
              <a:t/>
            </a:r>
            <a:br>
              <a:rPr lang="es-AR" sz="9600" b="1" dirty="0"/>
            </a:br>
            <a:endParaRPr dirty="0"/>
          </a:p>
        </p:txBody>
      </p:sp>
      <p:sp>
        <p:nvSpPr>
          <p:cNvPr id="5" name="Rectángulo 4"/>
          <p:cNvSpPr/>
          <p:nvPr/>
        </p:nvSpPr>
        <p:spPr>
          <a:xfrm>
            <a:off x="1924388" y="2315038"/>
            <a:ext cx="6196749" cy="2322174"/>
          </a:xfrm>
          <a:prstGeom prst="rect">
            <a:avLst/>
          </a:prstGeom>
        </p:spPr>
        <p:txBody>
          <a:bodyPr wrap="square">
            <a:spAutoFit/>
          </a:bodyPr>
          <a:lstStyle/>
          <a:p>
            <a:pPr algn="just">
              <a:lnSpc>
                <a:spcPct val="115000"/>
              </a:lnSpc>
            </a:pPr>
            <a:r>
              <a:rPr lang="es-AR" dirty="0">
                <a:solidFill>
                  <a:schemeClr val="bg1"/>
                </a:solidFill>
                <a:latin typeface="Calibri" panose="020F0502020204030204" pitchFamily="34" charset="0"/>
                <a:ea typeface="Times New Roman" panose="02020603050405020304" pitchFamily="18" charset="0"/>
                <a:cs typeface="Calibri" panose="020F0502020204030204" pitchFamily="34" charset="0"/>
              </a:rPr>
              <a:t>El laboratorio ubicado en la planta tendrá la función de controlar cada extracción de roca caliza en un tiempo prolongado de 30 días con el fin de verificar la pureza de la misma. </a:t>
            </a:r>
            <a:endParaRPr lang="es-AR"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es-AR" dirty="0">
                <a:solidFill>
                  <a:schemeClr val="bg1"/>
                </a:solidFill>
                <a:latin typeface="Calibri" panose="020F0502020204030204" pitchFamily="34" charset="0"/>
                <a:ea typeface="Times New Roman" panose="02020603050405020304" pitchFamily="18" charset="0"/>
                <a:cs typeface="Calibri" panose="020F0502020204030204" pitchFamily="34" charset="0"/>
              </a:rPr>
              <a:t>Por otra parte, se comprueba la calidad del cemento cada 7 días sometiendo el producto a pruebas físicas y químicas y lograr que la composición sea la deseada. Los especialistas en el área deberán tomarse el trabajo de tomar muestras una vez a la semana y diariamente realizar los ensayos de compresión y pruebas de fuerza de la misma. Este laboratorio deberá contar con todos los requisitos según la norma y con los equipos requeridos.</a:t>
            </a:r>
            <a:endParaRPr lang="es-AR"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7"/>
          <p:cNvPicPr preferRelativeResize="0"/>
          <p:nvPr/>
        </p:nvPicPr>
        <p:blipFill rotWithShape="1">
          <a:blip r:embed="rId3">
            <a:alphaModFix/>
          </a:blip>
          <a:srcRect l="26013" t="76251" r="10771" b="4147"/>
          <a:stretch/>
        </p:blipFill>
        <p:spPr>
          <a:xfrm flipH="1">
            <a:off x="5885462" y="2669018"/>
            <a:ext cx="3258538" cy="572700"/>
          </a:xfrm>
          <a:prstGeom prst="rect">
            <a:avLst/>
          </a:prstGeom>
          <a:noFill/>
          <a:ln>
            <a:noFill/>
          </a:ln>
        </p:spPr>
      </p:pic>
      <p:pic>
        <p:nvPicPr>
          <p:cNvPr id="541" name="Google Shape;541;p57"/>
          <p:cNvPicPr preferRelativeResize="0"/>
          <p:nvPr/>
        </p:nvPicPr>
        <p:blipFill rotWithShape="1">
          <a:blip r:embed="rId3">
            <a:alphaModFix/>
          </a:blip>
          <a:srcRect l="23890" t="42981" b="33418"/>
          <a:stretch/>
        </p:blipFill>
        <p:spPr>
          <a:xfrm flipH="1">
            <a:off x="5885462" y="1842956"/>
            <a:ext cx="3258538" cy="572700"/>
          </a:xfrm>
          <a:prstGeom prst="rect">
            <a:avLst/>
          </a:prstGeom>
          <a:noFill/>
          <a:ln>
            <a:noFill/>
          </a:ln>
        </p:spPr>
      </p:pic>
      <p:pic>
        <p:nvPicPr>
          <p:cNvPr id="11" name="Google Shape;1369;p28"/>
          <p:cNvPicPr preferRelativeResize="0"/>
          <p:nvPr/>
        </p:nvPicPr>
        <p:blipFill rotWithShape="1">
          <a:blip r:embed="rId4">
            <a:alphaModFix/>
          </a:blip>
          <a:srcRect/>
          <a:stretch/>
        </p:blipFill>
        <p:spPr>
          <a:xfrm>
            <a:off x="406582" y="1264689"/>
            <a:ext cx="3044239" cy="2808658"/>
          </a:xfrm>
          <a:prstGeom prst="rect">
            <a:avLst/>
          </a:prstGeom>
          <a:noFill/>
          <a:ln>
            <a:noFill/>
          </a:ln>
        </p:spPr>
      </p:pic>
      <p:sp>
        <p:nvSpPr>
          <p:cNvPr id="14" name="Google Shape;1370;p28"/>
          <p:cNvSpPr txBox="1"/>
          <p:nvPr/>
        </p:nvSpPr>
        <p:spPr>
          <a:xfrm>
            <a:off x="1399955" y="2758678"/>
            <a:ext cx="5640495" cy="36929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800" b="1" i="1" dirty="0">
                <a:solidFill>
                  <a:schemeClr val="lt1"/>
                </a:solidFill>
                <a:latin typeface="Arial"/>
                <a:ea typeface="Arial"/>
                <a:cs typeface="Arial"/>
                <a:sym typeface="Arial"/>
              </a:rPr>
              <a:t>MINING</a:t>
            </a:r>
            <a:endParaRPr sz="1800" b="1" i="1" dirty="0">
              <a:solidFill>
                <a:schemeClr val="lt1"/>
              </a:solidFill>
              <a:latin typeface="Arial"/>
              <a:ea typeface="Arial"/>
              <a:cs typeface="Arial"/>
              <a:sym typeface="Arial"/>
            </a:endParaRPr>
          </a:p>
        </p:txBody>
      </p:sp>
      <p:sp>
        <p:nvSpPr>
          <p:cNvPr id="16" name="Google Shape;1365;p28"/>
          <p:cNvSpPr/>
          <p:nvPr/>
        </p:nvSpPr>
        <p:spPr>
          <a:xfrm>
            <a:off x="3695701" y="-9239"/>
            <a:ext cx="5448299" cy="5152739"/>
          </a:xfrm>
          <a:prstGeom prst="rect">
            <a:avLst/>
          </a:prstGeom>
          <a:solidFill>
            <a:schemeClr val="accent1">
              <a:alpha val="84705"/>
            </a:schemeClr>
          </a:solidFill>
          <a:ln>
            <a:noFill/>
          </a:ln>
        </p:spPr>
        <p:txBody>
          <a:bodyPr spcFirstLastPara="1" wrap="square" lIns="91425" tIns="45700" rIns="91425" bIns="45700" anchor="ctr" anchorCtr="0">
            <a:noAutofit/>
          </a:bodyPr>
          <a:lstStyle/>
          <a:p>
            <a:r>
              <a:rPr lang="es-US" sz="1100" b="1" dirty="0"/>
              <a:t>PERSONAL ELEMENTAL PARA CADA AREA</a:t>
            </a:r>
            <a:endParaRPr lang="es-AR" sz="1100" b="1" dirty="0"/>
          </a:p>
          <a:p>
            <a:r>
              <a:rPr lang="es-US" sz="1100" b="1" dirty="0"/>
              <a:t>AREA DE EXPLORACION</a:t>
            </a:r>
            <a:endParaRPr lang="es-AR" sz="1100" b="1" dirty="0"/>
          </a:p>
          <a:p>
            <a:r>
              <a:rPr lang="es-AR" sz="1100" b="1" dirty="0"/>
              <a:t>Geólogos</a:t>
            </a:r>
            <a:r>
              <a:rPr lang="es-AR" sz="1100" dirty="0"/>
              <a:t>: El área de exploración es indispensable para la evaluación económica del proyecto, los geólogos tendrán el trabajo de investigar los impactos en el ambiente y la cantidad de roca caliza que poseemos</a:t>
            </a:r>
          </a:p>
          <a:p>
            <a:r>
              <a:rPr lang="es-US" sz="1100" b="1" dirty="0"/>
              <a:t>AREA DE PRODUCCION</a:t>
            </a:r>
            <a:endParaRPr lang="es-AR" sz="1100" b="1" dirty="0"/>
          </a:p>
          <a:p>
            <a:pPr lvl="0"/>
            <a:r>
              <a:rPr lang="es-AR" sz="1100" b="1" dirty="0"/>
              <a:t>Ingenieros civiles</a:t>
            </a:r>
            <a:r>
              <a:rPr lang="es-AR" sz="1100" dirty="0"/>
              <a:t>: serán de gran utilidad para la construcción y diseño de todas las instalaciones de la planta y el camino </a:t>
            </a:r>
          </a:p>
          <a:p>
            <a:pPr lvl="0"/>
            <a:r>
              <a:rPr lang="es-AR" sz="1100" b="1" dirty="0"/>
              <a:t>Ingenieros de minas</a:t>
            </a:r>
            <a:r>
              <a:rPr lang="es-AR" sz="1100" dirty="0"/>
              <a:t>: tanto para el sector de diseño de cantera, especialista en manejo de explosivos, para el área de control de proyecciones, entre otros.</a:t>
            </a:r>
          </a:p>
          <a:p>
            <a:pPr lvl="0"/>
            <a:r>
              <a:rPr lang="es-AR" sz="1100" b="1" dirty="0"/>
              <a:t>Lic. En higiene y seguridad</a:t>
            </a:r>
            <a:r>
              <a:rPr lang="es-AR" sz="1100" dirty="0"/>
              <a:t>: El cual se encargará de controlar y prevenir los posibles incidentes del personal y de la correcta señalización. </a:t>
            </a:r>
          </a:p>
          <a:p>
            <a:pPr lvl="0"/>
            <a:r>
              <a:rPr lang="es-AR" sz="1100" b="1" dirty="0"/>
              <a:t>Maquinistas</a:t>
            </a:r>
            <a:r>
              <a:rPr lang="es-AR" sz="1100" dirty="0"/>
              <a:t>: para el uso y manejo de todas las maquinas que posee la empresa.</a:t>
            </a:r>
          </a:p>
          <a:p>
            <a:pPr lvl="0"/>
            <a:r>
              <a:rPr lang="es-AR" sz="1100" b="1" dirty="0"/>
              <a:t>Técnicos en minería o diferentes áreas</a:t>
            </a:r>
            <a:r>
              <a:rPr lang="es-AR" sz="1100" dirty="0"/>
              <a:t>: Van a ser encargados de realizar diferentes labores secundarias</a:t>
            </a:r>
          </a:p>
          <a:p>
            <a:pPr lvl="0"/>
            <a:r>
              <a:rPr lang="es-AR" sz="1100" b="1" dirty="0"/>
              <a:t>Técnico en química</a:t>
            </a:r>
            <a:r>
              <a:rPr lang="es-AR" sz="1100" dirty="0"/>
              <a:t>: para trabajos de laboratorio</a:t>
            </a:r>
          </a:p>
          <a:p>
            <a:pPr lvl="0"/>
            <a:r>
              <a:rPr lang="es-AR" sz="1100" b="1" dirty="0"/>
              <a:t>Profesionales en obras y construcción</a:t>
            </a:r>
            <a:r>
              <a:rPr lang="es-AR" sz="1100" dirty="0"/>
              <a:t>: Para la realización de las diferentes construcciones</a:t>
            </a:r>
          </a:p>
          <a:p>
            <a:r>
              <a:rPr lang="es-AR" sz="1100" dirty="0"/>
              <a:t> </a:t>
            </a:r>
          </a:p>
          <a:p>
            <a:r>
              <a:rPr lang="es-US" sz="1100" b="1" dirty="0"/>
              <a:t>AREA DE CONTROL</a:t>
            </a:r>
            <a:endParaRPr lang="es-AR" sz="1100" b="1" dirty="0"/>
          </a:p>
          <a:p>
            <a:pPr lvl="0"/>
            <a:r>
              <a:rPr lang="es-AR" sz="1100" b="1" dirty="0"/>
              <a:t>Lic. En administración</a:t>
            </a:r>
            <a:r>
              <a:rPr lang="es-AR" sz="1100" dirty="0"/>
              <a:t>: Administración en general</a:t>
            </a:r>
          </a:p>
          <a:p>
            <a:pPr lvl="0"/>
            <a:r>
              <a:rPr lang="es-AR" sz="1100" b="1" dirty="0"/>
              <a:t>Marketing y ventas</a:t>
            </a:r>
            <a:r>
              <a:rPr lang="es-AR" sz="1100" dirty="0"/>
              <a:t>: Manejaran la comercialización del producto</a:t>
            </a:r>
          </a:p>
          <a:p>
            <a:pPr lvl="0"/>
            <a:r>
              <a:rPr lang="es-AR" sz="1100" b="1" dirty="0"/>
              <a:t>Contador</a:t>
            </a:r>
            <a:r>
              <a:rPr lang="es-AR" sz="1100" dirty="0"/>
              <a:t>: se dedicará a las labores legales de la empresa.</a:t>
            </a:r>
          </a:p>
          <a:p>
            <a:pPr lvl="0"/>
            <a:r>
              <a:rPr lang="es-AR" sz="1100" b="1" dirty="0"/>
              <a:t>Personal de limpieza.</a:t>
            </a:r>
            <a:endParaRPr lang="es-AR" sz="1100" dirty="0"/>
          </a:p>
          <a:p>
            <a:r>
              <a:rPr lang="es-AR" sz="1100" dirty="0"/>
              <a:t> </a:t>
            </a:r>
          </a:p>
          <a:p>
            <a:r>
              <a:rPr lang="es-AR" sz="1100" b="1" dirty="0"/>
              <a:t>EMPRESAS SUBCONTRATADAS</a:t>
            </a:r>
          </a:p>
          <a:p>
            <a:r>
              <a:rPr lang="es-AR" sz="1100" dirty="0"/>
              <a:t>1. TRASPORTE</a:t>
            </a:r>
          </a:p>
          <a:p>
            <a:r>
              <a:rPr lang="es-AR" sz="1100" dirty="0"/>
              <a:t>2. SEGURIDAD</a:t>
            </a:r>
          </a:p>
          <a:p>
            <a:r>
              <a:rPr lang="es-AR" sz="1100" dirty="0"/>
              <a:t>3. MICRO HOSPITAL</a:t>
            </a:r>
          </a:p>
          <a:p>
            <a:r>
              <a:rPr lang="es-AR" sz="110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41"/>
          <p:cNvPicPr preferRelativeResize="0"/>
          <p:nvPr/>
        </p:nvPicPr>
        <p:blipFill rotWithShape="1">
          <a:blip r:embed="rId3">
            <a:alphaModFix/>
          </a:blip>
          <a:srcRect l="5677" t="31049" r="4199" b="40929"/>
          <a:stretch/>
        </p:blipFill>
        <p:spPr>
          <a:xfrm>
            <a:off x="0" y="516150"/>
            <a:ext cx="3274526" cy="572700"/>
          </a:xfrm>
          <a:prstGeom prst="rect">
            <a:avLst/>
          </a:prstGeom>
          <a:noFill/>
          <a:ln>
            <a:noFill/>
          </a:ln>
        </p:spPr>
      </p:pic>
      <p:sp>
        <p:nvSpPr>
          <p:cNvPr id="192" name="Google Shape;192;p41"/>
          <p:cNvSpPr txBox="1">
            <a:spLocks noGrp="1"/>
          </p:cNvSpPr>
          <p:nvPr>
            <p:ph type="title"/>
          </p:nvPr>
        </p:nvSpPr>
        <p:spPr>
          <a:xfrm>
            <a:off x="720000" y="446625"/>
            <a:ext cx="7704000" cy="765600"/>
          </a:xfrm>
          <a:prstGeom prst="rect">
            <a:avLst/>
          </a:prstGeom>
        </p:spPr>
        <p:txBody>
          <a:bodyPr spcFirstLastPara="1" wrap="square" lIns="91425" tIns="91425" rIns="91425" bIns="91425" anchor="ctr" anchorCtr="0">
            <a:noAutofit/>
          </a:bodyPr>
          <a:lstStyle/>
          <a:p>
            <a:r>
              <a:rPr lang="en-US" sz="3600" dirty="0" smtClean="0">
                <a:solidFill>
                  <a:schemeClr val="dk1"/>
                </a:solidFill>
                <a:latin typeface="Arial"/>
                <a:ea typeface="Arial"/>
                <a:cs typeface="Arial"/>
                <a:sym typeface="Arial"/>
              </a:rPr>
              <a:t/>
            </a:r>
            <a:br>
              <a:rPr lang="en-US" sz="3600" dirty="0" smtClean="0">
                <a:solidFill>
                  <a:schemeClr val="dk1"/>
                </a:solidFill>
                <a:latin typeface="Arial"/>
                <a:ea typeface="Arial"/>
                <a:cs typeface="Arial"/>
                <a:sym typeface="Arial"/>
              </a:rPr>
            </a:br>
            <a:r>
              <a:rPr lang="en-US" sz="3200" dirty="0" smtClean="0">
                <a:solidFill>
                  <a:schemeClr val="dk1"/>
                </a:solidFill>
                <a:latin typeface="Arial"/>
                <a:ea typeface="Arial"/>
                <a:cs typeface="Arial"/>
                <a:sym typeface="Arial"/>
              </a:rPr>
              <a:t>UBICACION    </a:t>
            </a:r>
            <a:r>
              <a:rPr lang="en-US" sz="3200" dirty="0" smtClean="0">
                <a:solidFill>
                  <a:schemeClr val="accent1"/>
                </a:solidFill>
                <a:latin typeface="Arial"/>
                <a:ea typeface="Arial"/>
                <a:cs typeface="Arial"/>
                <a:sym typeface="Arial"/>
              </a:rPr>
              <a:t>GEOGRAFICA</a:t>
            </a:r>
            <a:r>
              <a:rPr lang="en-US" dirty="0"/>
              <a:t/>
            </a:r>
            <a:br>
              <a:rPr lang="en-US" dirty="0"/>
            </a:br>
            <a:endParaRPr dirty="0"/>
          </a:p>
        </p:txBody>
      </p:sp>
      <p:sp>
        <p:nvSpPr>
          <p:cNvPr id="2" name="Marcador de texto 1"/>
          <p:cNvSpPr>
            <a:spLocks noGrp="1"/>
          </p:cNvSpPr>
          <p:nvPr>
            <p:ph type="body" idx="1"/>
          </p:nvPr>
        </p:nvSpPr>
        <p:spPr>
          <a:xfrm>
            <a:off x="0" y="3248849"/>
            <a:ext cx="3422073" cy="1861705"/>
          </a:xfrm>
        </p:spPr>
        <p:txBody>
          <a:bodyPr/>
          <a:lstStyle/>
          <a:p>
            <a:pPr marL="152400" indent="0" algn="just">
              <a:buNone/>
            </a:pPr>
            <a:r>
              <a:rPr lang="es-MX" sz="1200" dirty="0"/>
              <a:t>El yacimiento se encuentra ubicado a unos 33,9 km en línea recta hacia el Norte De Ciudad de San Juan, en el departamento de Albardón, Provincia de San Juan. Se trata de un extenso yacimiento de más de Hectáreas en la cual se desarrollan actualmente trabajos de exploración</a:t>
            </a:r>
            <a:endParaRPr lang="en-US" sz="1200" dirty="0"/>
          </a:p>
          <a:p>
            <a:pPr marL="152400" indent="0">
              <a:buNone/>
            </a:pPr>
            <a:endParaRPr lang="es-AR" dirty="0"/>
          </a:p>
        </p:txBody>
      </p:sp>
      <p:pic>
        <p:nvPicPr>
          <p:cNvPr id="6" name="Imagen 5"/>
          <p:cNvPicPr>
            <a:picLocks noChangeAspect="1"/>
          </p:cNvPicPr>
          <p:nvPr/>
        </p:nvPicPr>
        <p:blipFill>
          <a:blip r:embed="rId4"/>
          <a:stretch>
            <a:fillRect/>
          </a:stretch>
        </p:blipFill>
        <p:spPr>
          <a:xfrm>
            <a:off x="3748538" y="1212225"/>
            <a:ext cx="4528669" cy="2101313"/>
          </a:xfrm>
          <a:prstGeom prst="rect">
            <a:avLst/>
          </a:prstGeom>
        </p:spPr>
      </p:pic>
      <p:sp>
        <p:nvSpPr>
          <p:cNvPr id="4" name="CuadroTexto 3"/>
          <p:cNvSpPr txBox="1"/>
          <p:nvPr/>
        </p:nvSpPr>
        <p:spPr>
          <a:xfrm>
            <a:off x="3859804" y="3481143"/>
            <a:ext cx="4488873" cy="1600438"/>
          </a:xfrm>
          <a:prstGeom prst="rect">
            <a:avLst/>
          </a:prstGeom>
          <a:noFill/>
        </p:spPr>
        <p:txBody>
          <a:bodyPr wrap="square" rtlCol="0">
            <a:spAutoFit/>
          </a:bodyPr>
          <a:lstStyle/>
          <a:p>
            <a:pPr algn="just"/>
            <a:r>
              <a:rPr lang="es-MX" dirty="0" smtClean="0">
                <a:solidFill>
                  <a:schemeClr val="bg1"/>
                </a:solidFill>
              </a:rPr>
              <a:t> </a:t>
            </a:r>
            <a:r>
              <a:rPr lang="es-MX" dirty="0">
                <a:solidFill>
                  <a:schemeClr val="bg1"/>
                </a:solidFill>
              </a:rPr>
              <a:t>A los 30 km, se une el yacimiento con la Ruta 40, constituyéndose en la principal vía de acceso, el acceso “camino minero 2” se extiende5km desde el comienzo.</a:t>
            </a:r>
          </a:p>
          <a:p>
            <a:pPr algn="just"/>
            <a:r>
              <a:rPr lang="es-MX" dirty="0" smtClean="0">
                <a:solidFill>
                  <a:schemeClr val="bg1"/>
                </a:solidFill>
              </a:rPr>
              <a:t>División</a:t>
            </a:r>
            <a:r>
              <a:rPr lang="es-MX" dirty="0">
                <a:solidFill>
                  <a:schemeClr val="bg1"/>
                </a:solidFill>
              </a:rPr>
              <a:t>: Provincia de San Juan, Argentina.</a:t>
            </a:r>
          </a:p>
          <a:p>
            <a:pPr algn="just"/>
            <a:r>
              <a:rPr lang="es-MX" dirty="0" smtClean="0">
                <a:solidFill>
                  <a:schemeClr val="bg1"/>
                </a:solidFill>
              </a:rPr>
              <a:t>Subdivisión</a:t>
            </a:r>
            <a:r>
              <a:rPr lang="es-MX" dirty="0">
                <a:solidFill>
                  <a:schemeClr val="bg1"/>
                </a:solidFill>
              </a:rPr>
              <a:t>: departamento de Albardón</a:t>
            </a:r>
          </a:p>
          <a:p>
            <a:pPr algn="just"/>
            <a:r>
              <a:rPr lang="es-MX" dirty="0">
                <a:solidFill>
                  <a:schemeClr val="bg1"/>
                </a:solidFill>
              </a:rPr>
              <a:t> municipio: Albardón</a:t>
            </a:r>
          </a:p>
        </p:txBody>
      </p:sp>
      <p:sp>
        <p:nvSpPr>
          <p:cNvPr id="5" name="Elipse 4"/>
          <p:cNvSpPr/>
          <p:nvPr/>
        </p:nvSpPr>
        <p:spPr>
          <a:xfrm>
            <a:off x="3756778" y="3590684"/>
            <a:ext cx="103026" cy="96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3" name="Elipse 12"/>
          <p:cNvSpPr/>
          <p:nvPr/>
        </p:nvSpPr>
        <p:spPr>
          <a:xfrm>
            <a:off x="3755069" y="4458597"/>
            <a:ext cx="103026" cy="96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4" name="Elipse 13"/>
          <p:cNvSpPr/>
          <p:nvPr/>
        </p:nvSpPr>
        <p:spPr>
          <a:xfrm>
            <a:off x="3760706" y="4660365"/>
            <a:ext cx="103026" cy="96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8" name="CuadroTexto 7"/>
          <p:cNvSpPr txBox="1"/>
          <p:nvPr/>
        </p:nvSpPr>
        <p:spPr>
          <a:xfrm>
            <a:off x="1204020" y="2804077"/>
            <a:ext cx="866486" cy="523220"/>
          </a:xfrm>
          <a:prstGeom prst="rect">
            <a:avLst/>
          </a:prstGeom>
          <a:noFill/>
        </p:spPr>
        <p:txBody>
          <a:bodyPr wrap="square" rtlCol="0">
            <a:spAutoFit/>
          </a:bodyPr>
          <a:lstStyle/>
          <a:p>
            <a:pPr lvl="0" algn="r"/>
            <a:r>
              <a:rPr lang="es-AR" b="1" dirty="0">
                <a:solidFill>
                  <a:schemeClr val="accent1"/>
                </a:solidFill>
              </a:rPr>
              <a:t>Área De Estudio</a:t>
            </a:r>
          </a:p>
        </p:txBody>
      </p:sp>
      <p:sp>
        <p:nvSpPr>
          <p:cNvPr id="16" name="Google Shape;1958;p40"/>
          <p:cNvSpPr/>
          <p:nvPr/>
        </p:nvSpPr>
        <p:spPr>
          <a:xfrm>
            <a:off x="1637263" y="2082799"/>
            <a:ext cx="4001537" cy="721277"/>
          </a:xfrm>
          <a:custGeom>
            <a:avLst/>
            <a:gdLst/>
            <a:ahLst/>
            <a:cxnLst/>
            <a:rect l="l" t="t" r="r" b="b"/>
            <a:pathLst>
              <a:path w="1381125" h="371475" extrusionOk="0">
                <a:moveTo>
                  <a:pt x="1381125" y="0"/>
                </a:moveTo>
                <a:lnTo>
                  <a:pt x="0" y="0"/>
                </a:lnTo>
                <a:lnTo>
                  <a:pt x="0" y="371475"/>
                </a:lnTo>
              </a:path>
            </a:pathLst>
          </a:custGeom>
          <a:noFill/>
          <a:ln w="25400" cap="flat" cmpd="sng">
            <a:solidFill>
              <a:schemeClr val="accent1"/>
            </a:solidFill>
            <a:prstDash val="solid"/>
            <a:miter lim="800000"/>
            <a:headEnd type="oval" w="lg" len="lg"/>
            <a:tailEnd type="triangle" w="lg" len="lg"/>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17" name="Conector angular 16"/>
          <p:cNvCxnSpPr/>
          <p:nvPr/>
        </p:nvCxnSpPr>
        <p:spPr>
          <a:xfrm rot="5400000">
            <a:off x="5020745" y="2706305"/>
            <a:ext cx="1018935" cy="58292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72"/>
          <p:cNvSpPr txBox="1">
            <a:spLocks noGrp="1"/>
          </p:cNvSpPr>
          <p:nvPr>
            <p:ph type="title"/>
          </p:nvPr>
        </p:nvSpPr>
        <p:spPr>
          <a:xfrm>
            <a:off x="720000" y="539496"/>
            <a:ext cx="7704000" cy="572700"/>
          </a:xfrm>
          <a:prstGeom prst="rect">
            <a:avLst/>
          </a:prstGeom>
          <a:ln>
            <a:solidFill>
              <a:schemeClr val="bg2">
                <a:lumMod val="75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smtClean="0">
                <a:ln w="22225">
                  <a:solidFill>
                    <a:schemeClr val="accent2"/>
                  </a:solidFill>
                  <a:prstDash val="solid"/>
                </a:ln>
                <a:solidFill>
                  <a:schemeClr val="accent2">
                    <a:lumMod val="40000"/>
                    <a:lumOff val="60000"/>
                  </a:schemeClr>
                </a:solidFill>
              </a:rPr>
              <a:t>FAUNA</a:t>
            </a:r>
            <a:endParaRPr lang="en" sz="4800" b="1" dirty="0">
              <a:ln w="22225">
                <a:solidFill>
                  <a:schemeClr val="accent2"/>
                </a:solidFill>
                <a:prstDash val="solid"/>
              </a:ln>
              <a:solidFill>
                <a:schemeClr val="accent2">
                  <a:lumMod val="40000"/>
                  <a:lumOff val="60000"/>
                </a:schemeClr>
              </a:solidFill>
            </a:endParaRPr>
          </a:p>
        </p:txBody>
      </p:sp>
      <p:pic>
        <p:nvPicPr>
          <p:cNvPr id="72" name="Imagen 71"/>
          <p:cNvPicPr>
            <a:picLocks noChangeAspect="1"/>
          </p:cNvPicPr>
          <p:nvPr/>
        </p:nvPicPr>
        <p:blipFill>
          <a:blip r:embed="rId3"/>
          <a:stretch>
            <a:fillRect/>
          </a:stretch>
        </p:blipFill>
        <p:spPr>
          <a:xfrm>
            <a:off x="6994567" y="2327899"/>
            <a:ext cx="1828799" cy="1790700"/>
          </a:xfrm>
          <a:prstGeom prst="rect">
            <a:avLst/>
          </a:prstGeom>
        </p:spPr>
      </p:pic>
      <p:pic>
        <p:nvPicPr>
          <p:cNvPr id="73" name="Imagen 72"/>
          <p:cNvPicPr>
            <a:picLocks noChangeAspect="1"/>
          </p:cNvPicPr>
          <p:nvPr/>
        </p:nvPicPr>
        <p:blipFill>
          <a:blip r:embed="rId4"/>
          <a:stretch>
            <a:fillRect/>
          </a:stretch>
        </p:blipFill>
        <p:spPr>
          <a:xfrm>
            <a:off x="4921001" y="2104206"/>
            <a:ext cx="1669143" cy="2170358"/>
          </a:xfrm>
          <a:prstGeom prst="rect">
            <a:avLst/>
          </a:prstGeom>
        </p:spPr>
      </p:pic>
      <p:pic>
        <p:nvPicPr>
          <p:cNvPr id="74" name="Imagen 73"/>
          <p:cNvPicPr>
            <a:picLocks noChangeAspect="1"/>
          </p:cNvPicPr>
          <p:nvPr/>
        </p:nvPicPr>
        <p:blipFill>
          <a:blip r:embed="rId5"/>
          <a:stretch>
            <a:fillRect/>
          </a:stretch>
        </p:blipFill>
        <p:spPr>
          <a:xfrm>
            <a:off x="2417737" y="2104206"/>
            <a:ext cx="1932590" cy="2170358"/>
          </a:xfrm>
          <a:prstGeom prst="rect">
            <a:avLst/>
          </a:prstGeom>
        </p:spPr>
      </p:pic>
      <p:pic>
        <p:nvPicPr>
          <p:cNvPr id="75" name="Imagen 74"/>
          <p:cNvPicPr>
            <a:picLocks noChangeAspect="1"/>
          </p:cNvPicPr>
          <p:nvPr/>
        </p:nvPicPr>
        <p:blipFill>
          <a:blip r:embed="rId6"/>
          <a:stretch>
            <a:fillRect/>
          </a:stretch>
        </p:blipFill>
        <p:spPr>
          <a:xfrm>
            <a:off x="159252" y="2213089"/>
            <a:ext cx="1899421" cy="190551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 name="Título 1"/>
          <p:cNvSpPr>
            <a:spLocks noGrp="1"/>
          </p:cNvSpPr>
          <p:nvPr>
            <p:ph type="title"/>
          </p:nvPr>
        </p:nvSpPr>
        <p:spPr>
          <a:xfrm>
            <a:off x="2341050" y="478261"/>
            <a:ext cx="4461900" cy="841800"/>
          </a:xfrm>
        </p:spPr>
        <p:txBody>
          <a:bodyPr/>
          <a:lstStyle/>
          <a:p>
            <a:pPr lvl="0"/>
            <a:r>
              <a:rPr lang="es-AR" sz="4800" dirty="0" smtClean="0">
                <a:solidFill>
                  <a:schemeClr val="tx1"/>
                </a:solidFill>
              </a:rPr>
              <a:t/>
            </a:r>
            <a:br>
              <a:rPr lang="es-AR" sz="4800" dirty="0" smtClean="0">
                <a:solidFill>
                  <a:schemeClr val="tx1"/>
                </a:solidFill>
              </a:rPr>
            </a:br>
            <a:r>
              <a:rPr lang="es-AR" sz="4800" b="1" dirty="0" smtClean="0">
                <a:ln w="22225">
                  <a:solidFill>
                    <a:schemeClr val="accent2"/>
                  </a:solidFill>
                  <a:prstDash val="solid"/>
                </a:ln>
                <a:solidFill>
                  <a:sysClr val="windowText" lastClr="000000"/>
                </a:solidFill>
              </a:rPr>
              <a:t>FLORA</a:t>
            </a:r>
            <a:r>
              <a:rPr lang="es-AR" sz="4800" b="1" dirty="0">
                <a:ln w="22225">
                  <a:solidFill>
                    <a:schemeClr val="accent2"/>
                  </a:solidFill>
                  <a:prstDash val="solid"/>
                </a:ln>
                <a:solidFill>
                  <a:sysClr val="windowText" lastClr="000000"/>
                </a:solidFill>
                <a:latin typeface="Arial"/>
                <a:ea typeface="Arial"/>
                <a:cs typeface="Arial"/>
                <a:sym typeface="Arial"/>
              </a:rPr>
              <a:t/>
            </a:r>
            <a:br>
              <a:rPr lang="es-AR" sz="4800" b="1" dirty="0">
                <a:ln w="22225">
                  <a:solidFill>
                    <a:schemeClr val="accent2"/>
                  </a:solidFill>
                  <a:prstDash val="solid"/>
                </a:ln>
                <a:solidFill>
                  <a:sysClr val="windowText" lastClr="000000"/>
                </a:solidFill>
                <a:latin typeface="Arial"/>
                <a:ea typeface="Arial"/>
                <a:cs typeface="Arial"/>
                <a:sym typeface="Arial"/>
              </a:rPr>
            </a:br>
            <a:endParaRPr lang="es-AR" dirty="0">
              <a:solidFill>
                <a:sysClr val="windowText" lastClr="000000"/>
              </a:solidFill>
            </a:endParaRPr>
          </a:p>
        </p:txBody>
      </p:sp>
      <p:pic>
        <p:nvPicPr>
          <p:cNvPr id="10" name="Imagen 9"/>
          <p:cNvPicPr>
            <a:picLocks noChangeAspect="1"/>
          </p:cNvPicPr>
          <p:nvPr/>
        </p:nvPicPr>
        <p:blipFill>
          <a:blip r:embed="rId3"/>
          <a:stretch>
            <a:fillRect/>
          </a:stretch>
        </p:blipFill>
        <p:spPr>
          <a:xfrm>
            <a:off x="355298" y="1615785"/>
            <a:ext cx="1664228" cy="2193561"/>
          </a:xfrm>
          <a:prstGeom prst="rect">
            <a:avLst/>
          </a:prstGeom>
        </p:spPr>
      </p:pic>
      <p:pic>
        <p:nvPicPr>
          <p:cNvPr id="11" name="Marcador de posición de imagen 3"/>
          <p:cNvPicPr>
            <a:picLocks noChangeAspect="1"/>
          </p:cNvPicPr>
          <p:nvPr/>
        </p:nvPicPr>
        <p:blipFill>
          <a:blip r:embed="rId4"/>
          <a:srcRect l="8705" r="8705"/>
          <a:stretch>
            <a:fillRect/>
          </a:stretch>
        </p:blipFill>
        <p:spPr>
          <a:xfrm>
            <a:off x="2701269" y="1615785"/>
            <a:ext cx="1608166" cy="2193561"/>
          </a:xfrm>
          <a:prstGeom prst="rect">
            <a:avLst/>
          </a:prstGeom>
        </p:spPr>
      </p:pic>
      <p:pic>
        <p:nvPicPr>
          <p:cNvPr id="12" name="Marcador de posición de imagen 4"/>
          <p:cNvPicPr>
            <a:picLocks noChangeAspect="1"/>
          </p:cNvPicPr>
          <p:nvPr/>
        </p:nvPicPr>
        <p:blipFill>
          <a:blip r:embed="rId5"/>
          <a:srcRect l="18877" r="18877"/>
          <a:stretch>
            <a:fillRect/>
          </a:stretch>
        </p:blipFill>
        <p:spPr>
          <a:xfrm>
            <a:off x="4835908" y="1615785"/>
            <a:ext cx="1700626" cy="2193561"/>
          </a:xfrm>
          <a:prstGeom prst="rect">
            <a:avLst/>
          </a:prstGeom>
        </p:spPr>
      </p:pic>
      <p:pic>
        <p:nvPicPr>
          <p:cNvPr id="13" name="Marcador de posición de imagen 5"/>
          <p:cNvPicPr>
            <a:picLocks noChangeAspect="1"/>
          </p:cNvPicPr>
          <p:nvPr/>
        </p:nvPicPr>
        <p:blipFill>
          <a:blip r:embed="rId6"/>
          <a:srcRect l="18877" r="18877"/>
          <a:stretch>
            <a:fillRect/>
          </a:stretch>
        </p:blipFill>
        <p:spPr>
          <a:xfrm>
            <a:off x="7063007" y="1615785"/>
            <a:ext cx="1736955" cy="2193561"/>
          </a:xfrm>
          <a:prstGeom prst="rect">
            <a:avLst/>
          </a:prstGeom>
        </p:spPr>
      </p:pic>
      <p:sp>
        <p:nvSpPr>
          <p:cNvPr id="14" name="CuadroTexto 13"/>
          <p:cNvSpPr txBox="1"/>
          <p:nvPr/>
        </p:nvSpPr>
        <p:spPr>
          <a:xfrm>
            <a:off x="94719" y="4019038"/>
            <a:ext cx="2246331" cy="523220"/>
          </a:xfrm>
          <a:prstGeom prst="rect">
            <a:avLst/>
          </a:prstGeom>
          <a:noFill/>
        </p:spPr>
        <p:txBody>
          <a:bodyPr wrap="square" rtlCol="0">
            <a:spAutoFit/>
          </a:bodyPr>
          <a:lstStyle/>
          <a:p>
            <a:r>
              <a:rPr lang="es-AR" sz="2800" b="1" dirty="0" smtClean="0">
                <a:latin typeface="Arial Rounded MT Bold" panose="020F0704030504030204" pitchFamily="34" charset="0"/>
              </a:rPr>
              <a:t>XENOFILIA</a:t>
            </a:r>
            <a:endParaRPr lang="en-US" sz="2800" b="1" dirty="0" smtClean="0">
              <a:latin typeface="Arial Rounded MT Bold" panose="020F0704030504030204" pitchFamily="34" charset="0"/>
            </a:endParaRPr>
          </a:p>
        </p:txBody>
      </p:sp>
      <p:sp>
        <p:nvSpPr>
          <p:cNvPr id="15" name="Google Shape;689;p6"/>
          <p:cNvSpPr txBox="1"/>
          <p:nvPr/>
        </p:nvSpPr>
        <p:spPr>
          <a:xfrm>
            <a:off x="2165382" y="3665937"/>
            <a:ext cx="2679939" cy="122942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3F3F3F"/>
              </a:buClr>
              <a:buSzPts val="1200"/>
              <a:buFont typeface="Arial"/>
              <a:buNone/>
            </a:pPr>
            <a:r>
              <a:rPr lang="es-AR" sz="2400" b="1" dirty="0" smtClean="0">
                <a:solidFill>
                  <a:srgbClr val="3F3F3F"/>
                </a:solidFill>
                <a:latin typeface="Arial Rounded MT Bold" panose="020F0704030504030204" pitchFamily="34" charset="0"/>
              </a:rPr>
              <a:t>ALGARROBO</a:t>
            </a:r>
            <a:endParaRPr sz="2400" dirty="0">
              <a:latin typeface="Arial Rounded MT Bold" panose="020F0704030504030204" pitchFamily="34" charset="0"/>
            </a:endParaRPr>
          </a:p>
        </p:txBody>
      </p:sp>
      <p:sp>
        <p:nvSpPr>
          <p:cNvPr id="16" name="Google Shape;692;p6"/>
          <p:cNvSpPr txBox="1"/>
          <p:nvPr/>
        </p:nvSpPr>
        <p:spPr>
          <a:xfrm>
            <a:off x="4449772" y="3979216"/>
            <a:ext cx="2482311" cy="6028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3F3F3F"/>
              </a:buClr>
              <a:buSzPts val="1200"/>
              <a:buFont typeface="Arial"/>
              <a:buNone/>
            </a:pPr>
            <a:r>
              <a:rPr lang="en-US" sz="2800" b="1" dirty="0" smtClean="0">
                <a:solidFill>
                  <a:srgbClr val="3F3F3F"/>
                </a:solidFill>
                <a:latin typeface="Arial Rounded MT Bold" panose="020F0704030504030204" pitchFamily="34" charset="0"/>
              </a:rPr>
              <a:t>JARILLA</a:t>
            </a:r>
            <a:endParaRPr sz="2800" dirty="0">
              <a:latin typeface="Arial Rounded MT Bold" panose="020F0704030504030204" pitchFamily="34" charset="0"/>
            </a:endParaRPr>
          </a:p>
        </p:txBody>
      </p:sp>
      <p:sp>
        <p:nvSpPr>
          <p:cNvPr id="17" name="CuadroTexto 16"/>
          <p:cNvSpPr txBox="1"/>
          <p:nvPr/>
        </p:nvSpPr>
        <p:spPr>
          <a:xfrm>
            <a:off x="6802950" y="4036356"/>
            <a:ext cx="2202107" cy="523220"/>
          </a:xfrm>
          <a:prstGeom prst="rect">
            <a:avLst/>
          </a:prstGeom>
          <a:noFill/>
        </p:spPr>
        <p:txBody>
          <a:bodyPr wrap="square" rtlCol="0">
            <a:spAutoFit/>
          </a:bodyPr>
          <a:lstStyle/>
          <a:p>
            <a:pPr algn="ctr"/>
            <a:r>
              <a:rPr lang="es-AR" sz="2800" dirty="0" smtClean="0">
                <a:latin typeface="Arial Rounded MT Bold" panose="020F0704030504030204" pitchFamily="34" charset="0"/>
              </a:rPr>
              <a:t>CHAÑAR</a:t>
            </a:r>
            <a:endParaRPr lang="en-US" sz="2800" dirty="0">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2137729" y="322915"/>
            <a:ext cx="4868542" cy="449767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5"/>
          <p:cNvPicPr preferRelativeResize="0"/>
          <p:nvPr/>
        </p:nvPicPr>
        <p:blipFill rotWithShape="1">
          <a:blip r:embed="rId3">
            <a:alphaModFix/>
          </a:blip>
          <a:srcRect l="34072" r="34024" b="67475"/>
          <a:stretch/>
        </p:blipFill>
        <p:spPr>
          <a:xfrm>
            <a:off x="3114575" y="0"/>
            <a:ext cx="2917301" cy="1672901"/>
          </a:xfrm>
          <a:prstGeom prst="rect">
            <a:avLst/>
          </a:prstGeom>
          <a:noFill/>
          <a:ln>
            <a:noFill/>
          </a:ln>
        </p:spPr>
      </p:pic>
      <p:sp>
        <p:nvSpPr>
          <p:cNvPr id="227" name="Google Shape;227;p45"/>
          <p:cNvSpPr txBox="1">
            <a:spLocks noGrp="1"/>
          </p:cNvSpPr>
          <p:nvPr>
            <p:ph type="title" idx="6"/>
          </p:nvPr>
        </p:nvSpPr>
        <p:spPr>
          <a:xfrm>
            <a:off x="3114624" y="844300"/>
            <a:ext cx="3033927" cy="572700"/>
          </a:xfrm>
          <a:prstGeom prst="rect">
            <a:avLst/>
          </a:prstGeom>
        </p:spPr>
        <p:txBody>
          <a:bodyPr spcFirstLastPara="1" wrap="square" lIns="91425" tIns="91425" rIns="91425" bIns="91425" anchor="ctr" anchorCtr="0">
            <a:noAutofit/>
          </a:bodyPr>
          <a:lstStyle/>
          <a:p>
            <a:r>
              <a:rPr lang="es-AR" sz="3200" dirty="0" smtClean="0">
                <a:solidFill>
                  <a:schemeClr val="tx1"/>
                </a:solidFill>
                <a:latin typeface="Berlin Sans FB Demi" panose="020E0802020502020306" pitchFamily="34" charset="0"/>
              </a:rPr>
              <a:t/>
            </a:r>
            <a:br>
              <a:rPr lang="es-AR" sz="3200" dirty="0" smtClean="0">
                <a:solidFill>
                  <a:schemeClr val="tx1"/>
                </a:solidFill>
                <a:latin typeface="Berlin Sans FB Demi" panose="020E0802020502020306" pitchFamily="34" charset="0"/>
              </a:rPr>
            </a:br>
            <a:r>
              <a:rPr lang="es-AR" sz="3200" dirty="0" smtClean="0">
                <a:solidFill>
                  <a:schemeClr val="tx1"/>
                </a:solidFill>
                <a:latin typeface="Berlin Sans FB Demi" panose="020E0802020502020306" pitchFamily="34" charset="0"/>
              </a:rPr>
              <a:t>PRODUCCION</a:t>
            </a:r>
            <a:r>
              <a:rPr lang="es-AR" sz="3600" dirty="0">
                <a:solidFill>
                  <a:schemeClr val="tx1"/>
                </a:solidFill>
                <a:latin typeface="Berlin Sans FB Demi" panose="020E0802020502020306" pitchFamily="34" charset="0"/>
              </a:rPr>
              <a:t/>
            </a:r>
            <a:br>
              <a:rPr lang="es-AR" sz="3600" dirty="0">
                <a:solidFill>
                  <a:schemeClr val="tx1"/>
                </a:solidFill>
                <a:latin typeface="Berlin Sans FB Demi" panose="020E0802020502020306" pitchFamily="34" charset="0"/>
              </a:rPr>
            </a:br>
            <a:endParaRPr dirty="0"/>
          </a:p>
        </p:txBody>
      </p:sp>
      <p:sp>
        <p:nvSpPr>
          <p:cNvPr id="17" name="Google Shape;894;p13"/>
          <p:cNvSpPr txBox="1"/>
          <p:nvPr/>
        </p:nvSpPr>
        <p:spPr>
          <a:xfrm>
            <a:off x="234991" y="1672901"/>
            <a:ext cx="8674017" cy="2616060"/>
          </a:xfrm>
          <a:prstGeom prst="rect">
            <a:avLst/>
          </a:prstGeom>
          <a:noFill/>
          <a:ln>
            <a:noFill/>
          </a:ln>
        </p:spPr>
        <p:txBody>
          <a:bodyPr spcFirstLastPara="1" wrap="square" lIns="91425" tIns="45700" rIns="91425" bIns="45700" anchor="ctr" anchorCtr="0">
            <a:spAutoFit/>
          </a:bodyPr>
          <a:lstStyle/>
          <a:p>
            <a:pPr lvl="0" algn="just"/>
            <a:endParaRPr lang="es-MX" sz="2400" dirty="0">
              <a:solidFill>
                <a:schemeClr val="bg1"/>
              </a:solidFill>
            </a:endParaRPr>
          </a:p>
          <a:p>
            <a:pPr lvl="0" algn="just"/>
            <a:r>
              <a:rPr lang="es-MX" sz="2000" b="1" dirty="0">
                <a:solidFill>
                  <a:schemeClr val="bg1"/>
                </a:solidFill>
                <a:latin typeface="Bahnschrift SemiBold" panose="020B0502040204020203" pitchFamily="34" charset="0"/>
              </a:rPr>
              <a:t>Desde el punto de vista técnico, la explotación será realizada a cielo abierto (open pit) por el método de banqueo descendente en profundidad y restauración progresiva, mediante arranque por perforación y voladura, y posterior carga y transporte de materiales por medios mecánicos.</a:t>
            </a:r>
          </a:p>
          <a:p>
            <a:pPr lvl="0" algn="just"/>
            <a:r>
              <a:rPr lang="es-MX" sz="2000" b="1" dirty="0">
                <a:solidFill>
                  <a:schemeClr val="bg1"/>
                </a:solidFill>
                <a:latin typeface="Bahnschrift SemiBold" panose="020B0502040204020203" pitchFamily="34" charset="0"/>
              </a:rPr>
              <a:t>El proyecto de explotación pretende cuantificar el volumen total de material, atendiendo a la cifra de reservas y ritmo de producción que se va a prever para contemplar el tiempo en el que la cantera va a explotarse. </a:t>
            </a:r>
            <a:endParaRPr sz="2000" b="1" dirty="0">
              <a:solidFill>
                <a:schemeClr val="bg1"/>
              </a:solidFill>
              <a:latin typeface="Bahnschrift SemiBold" panose="020B0502040204020203" pitchFamily="34" charset="0"/>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7"/>
          <p:cNvSpPr txBox="1">
            <a:spLocks noGrp="1"/>
          </p:cNvSpPr>
          <p:nvPr>
            <p:ph type="title"/>
          </p:nvPr>
        </p:nvSpPr>
        <p:spPr>
          <a:xfrm>
            <a:off x="2792600" y="539496"/>
            <a:ext cx="3558900" cy="572700"/>
          </a:xfrm>
          <a:prstGeom prst="rect">
            <a:avLst/>
          </a:prstGeom>
        </p:spPr>
        <p:txBody>
          <a:bodyPr spcFirstLastPara="1" wrap="square" lIns="91425" tIns="91425" rIns="91425" bIns="91425" anchor="ctr" anchorCtr="0">
            <a:noAutofit/>
          </a:bodyPr>
          <a:lstStyle/>
          <a:p>
            <a:r>
              <a:rPr lang="es-AR" sz="3600" dirty="0" smtClean="0">
                <a:solidFill>
                  <a:schemeClr val="bg1"/>
                </a:solidFill>
                <a:latin typeface="Berlin Sans FB Demi" panose="020E0802020502020306" pitchFamily="34" charset="0"/>
              </a:rPr>
              <a:t/>
            </a:r>
            <a:br>
              <a:rPr lang="es-AR" sz="3600" dirty="0" smtClean="0">
                <a:solidFill>
                  <a:schemeClr val="bg1"/>
                </a:solidFill>
                <a:latin typeface="Berlin Sans FB Demi" panose="020E0802020502020306" pitchFamily="34" charset="0"/>
              </a:rPr>
            </a:br>
            <a:r>
              <a:rPr lang="es-AR" sz="3600" dirty="0" smtClean="0">
                <a:solidFill>
                  <a:schemeClr val="bg1"/>
                </a:solidFill>
                <a:latin typeface="Berlin Sans FB Demi" panose="020E0802020502020306" pitchFamily="34" charset="0"/>
              </a:rPr>
              <a:t>EXPLOTACION</a:t>
            </a:r>
            <a:r>
              <a:rPr lang="es-AR" sz="3600" dirty="0">
                <a:solidFill>
                  <a:schemeClr val="bg1"/>
                </a:solidFill>
                <a:latin typeface="Berlin Sans FB Demi" panose="020E0802020502020306" pitchFamily="34" charset="0"/>
              </a:rPr>
              <a:t/>
            </a:r>
            <a:br>
              <a:rPr lang="es-AR" sz="3600" dirty="0">
                <a:solidFill>
                  <a:schemeClr val="bg1"/>
                </a:solidFill>
                <a:latin typeface="Berlin Sans FB Demi" panose="020E0802020502020306" pitchFamily="34" charset="0"/>
              </a:rPr>
            </a:br>
            <a:endParaRPr dirty="0">
              <a:solidFill>
                <a:schemeClr val="bg1"/>
              </a:solidFill>
            </a:endParaRPr>
          </a:p>
        </p:txBody>
      </p:sp>
      <p:pic>
        <p:nvPicPr>
          <p:cNvPr id="170" name="Imagen 169"/>
          <p:cNvPicPr>
            <a:picLocks noChangeAspect="1"/>
          </p:cNvPicPr>
          <p:nvPr/>
        </p:nvPicPr>
        <p:blipFill>
          <a:blip r:embed="rId3"/>
          <a:stretch>
            <a:fillRect/>
          </a:stretch>
        </p:blipFill>
        <p:spPr>
          <a:xfrm>
            <a:off x="4572000" y="1790523"/>
            <a:ext cx="4513432" cy="2620004"/>
          </a:xfrm>
          <a:prstGeom prst="rect">
            <a:avLst/>
          </a:prstGeom>
        </p:spPr>
      </p:pic>
      <p:sp>
        <p:nvSpPr>
          <p:cNvPr id="4" name="CuadroTexto 3"/>
          <p:cNvSpPr txBox="1"/>
          <p:nvPr/>
        </p:nvSpPr>
        <p:spPr>
          <a:xfrm>
            <a:off x="4652954" y="4504079"/>
            <a:ext cx="4351524" cy="584775"/>
          </a:xfrm>
          <a:prstGeom prst="rect">
            <a:avLst/>
          </a:prstGeom>
          <a:solidFill>
            <a:schemeClr val="accent1"/>
          </a:solidFill>
        </p:spPr>
        <p:txBody>
          <a:bodyPr wrap="square" rtlCol="0">
            <a:spAutoFit/>
          </a:bodyPr>
          <a:lstStyle/>
          <a:p>
            <a:r>
              <a:rPr lang="en-US" sz="1600" dirty="0" smtClean="0">
                <a:latin typeface="Arial Rounded MT Bold" panose="020F0704030504030204" pitchFamily="34" charset="0"/>
              </a:rPr>
              <a:t>PERFORADORA AUTOMÁTICA ROTATIVA SANDVIK</a:t>
            </a:r>
            <a:endParaRPr lang="en-US" sz="1600" dirty="0">
              <a:latin typeface="Arial Rounded MT Bold" panose="020F0704030504030204" pitchFamily="34" charset="0"/>
            </a:endParaRPr>
          </a:p>
        </p:txBody>
      </p:sp>
      <p:pic>
        <p:nvPicPr>
          <p:cNvPr id="5" name="Imagen 4"/>
          <p:cNvPicPr>
            <a:picLocks noChangeAspect="1"/>
          </p:cNvPicPr>
          <p:nvPr/>
        </p:nvPicPr>
        <p:blipFill>
          <a:blip r:embed="rId4"/>
          <a:stretch>
            <a:fillRect/>
          </a:stretch>
        </p:blipFill>
        <p:spPr>
          <a:xfrm>
            <a:off x="641500" y="1396539"/>
            <a:ext cx="3515774" cy="2997362"/>
          </a:xfrm>
          <a:prstGeom prst="rect">
            <a:avLst/>
          </a:prstGeom>
        </p:spPr>
      </p:pic>
      <p:sp>
        <p:nvSpPr>
          <p:cNvPr id="6" name="CuadroTexto 5"/>
          <p:cNvSpPr txBox="1"/>
          <p:nvPr/>
        </p:nvSpPr>
        <p:spPr>
          <a:xfrm>
            <a:off x="536753" y="4504079"/>
            <a:ext cx="3725269" cy="523220"/>
          </a:xfrm>
          <a:prstGeom prst="rect">
            <a:avLst/>
          </a:prstGeom>
          <a:solidFill>
            <a:schemeClr val="accent1"/>
          </a:solidFill>
        </p:spPr>
        <p:txBody>
          <a:bodyPr wrap="square" rtlCol="0">
            <a:spAutoFit/>
          </a:bodyPr>
          <a:lstStyle/>
          <a:p>
            <a:pPr algn="ctr"/>
            <a:r>
              <a:rPr lang="es-AR" b="1" dirty="0" smtClean="0"/>
              <a:t>EXPLOSIVO ANFO CON NITROGLICERINA</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6"/>
          <p:cNvSpPr txBox="1">
            <a:spLocks noGrp="1"/>
          </p:cNvSpPr>
          <p:nvPr>
            <p:ph type="title"/>
          </p:nvPr>
        </p:nvSpPr>
        <p:spPr>
          <a:xfrm>
            <a:off x="2380593" y="214240"/>
            <a:ext cx="4382813" cy="572700"/>
          </a:xfrm>
          <a:prstGeom prst="rect">
            <a:avLst/>
          </a:prstGeom>
        </p:spPr>
        <p:txBody>
          <a:bodyPr spcFirstLastPara="1" wrap="square" lIns="91425" tIns="91425" rIns="91425" bIns="91425" anchor="ctr" anchorCtr="0">
            <a:noAutofit/>
          </a:bodyPr>
          <a:lstStyle/>
          <a:p>
            <a:r>
              <a:rPr lang="es-AR" sz="3600" dirty="0" smtClean="0">
                <a:solidFill>
                  <a:schemeClr val="bg1"/>
                </a:solidFill>
              </a:rPr>
              <a:t/>
            </a:r>
            <a:br>
              <a:rPr lang="es-AR" sz="3600" dirty="0" smtClean="0">
                <a:solidFill>
                  <a:schemeClr val="bg1"/>
                </a:solidFill>
              </a:rPr>
            </a:br>
            <a:r>
              <a:rPr lang="es-AR" sz="3600" b="1" dirty="0" smtClean="0">
                <a:ln w="22225">
                  <a:solidFill>
                    <a:schemeClr val="accent2"/>
                  </a:solidFill>
                  <a:prstDash val="solid"/>
                </a:ln>
                <a:solidFill>
                  <a:schemeClr val="accent2">
                    <a:lumMod val="40000"/>
                    <a:lumOff val="60000"/>
                  </a:schemeClr>
                </a:solidFill>
              </a:rPr>
              <a:t>Empaquetamiento</a:t>
            </a:r>
            <a:r>
              <a:rPr lang="es-AR" dirty="0" smtClean="0"/>
              <a:t/>
            </a:r>
            <a:br>
              <a:rPr lang="es-AR" dirty="0" smtClean="0"/>
            </a:br>
            <a:endParaRPr dirty="0"/>
          </a:p>
        </p:txBody>
      </p:sp>
      <p:pic>
        <p:nvPicPr>
          <p:cNvPr id="8" name="Imagen 7"/>
          <p:cNvPicPr>
            <a:picLocks noChangeAspect="1"/>
          </p:cNvPicPr>
          <p:nvPr/>
        </p:nvPicPr>
        <p:blipFill>
          <a:blip r:embed="rId3"/>
          <a:stretch>
            <a:fillRect/>
          </a:stretch>
        </p:blipFill>
        <p:spPr>
          <a:xfrm>
            <a:off x="1109451" y="2054544"/>
            <a:ext cx="3066554" cy="2438611"/>
          </a:xfrm>
          <a:prstGeom prst="rect">
            <a:avLst/>
          </a:prstGeom>
        </p:spPr>
      </p:pic>
      <p:sp>
        <p:nvSpPr>
          <p:cNvPr id="4" name="Rectángulo 3"/>
          <p:cNvSpPr/>
          <p:nvPr/>
        </p:nvSpPr>
        <p:spPr>
          <a:xfrm>
            <a:off x="2321967" y="4672331"/>
            <a:ext cx="641521" cy="307777"/>
          </a:xfrm>
          <a:prstGeom prst="rect">
            <a:avLst/>
          </a:prstGeom>
        </p:spPr>
        <p:txBody>
          <a:bodyPr wrap="none">
            <a:spAutoFit/>
          </a:bodyPr>
          <a:lstStyle/>
          <a:p>
            <a:pPr lvl="0" algn="ctr"/>
            <a:r>
              <a:rPr lang="es-AR" b="1" dirty="0">
                <a:solidFill>
                  <a:schemeClr val="tx1"/>
                </a:solidFill>
              </a:rPr>
              <a:t>50 kg</a:t>
            </a:r>
            <a:endParaRPr lang="es-AR" dirty="0">
              <a:solidFill>
                <a:schemeClr val="tx1"/>
              </a:solidFill>
            </a:endParaRPr>
          </a:p>
        </p:txBody>
      </p:sp>
      <p:pic>
        <p:nvPicPr>
          <p:cNvPr id="13" name="Imagen 12"/>
          <p:cNvPicPr>
            <a:picLocks noChangeAspect="1"/>
          </p:cNvPicPr>
          <p:nvPr/>
        </p:nvPicPr>
        <p:blipFill>
          <a:blip r:embed="rId4"/>
          <a:stretch>
            <a:fillRect/>
          </a:stretch>
        </p:blipFill>
        <p:spPr>
          <a:xfrm>
            <a:off x="5088560" y="2046079"/>
            <a:ext cx="2336999" cy="2447076"/>
          </a:xfrm>
          <a:prstGeom prst="rect">
            <a:avLst/>
          </a:prstGeom>
        </p:spPr>
      </p:pic>
      <p:sp>
        <p:nvSpPr>
          <p:cNvPr id="6" name="Rectángulo 5"/>
          <p:cNvSpPr/>
          <p:nvPr/>
        </p:nvSpPr>
        <p:spPr>
          <a:xfrm>
            <a:off x="5712125" y="4672331"/>
            <a:ext cx="869149" cy="307777"/>
          </a:xfrm>
          <a:prstGeom prst="rect">
            <a:avLst/>
          </a:prstGeom>
        </p:spPr>
        <p:txBody>
          <a:bodyPr wrap="none">
            <a:spAutoFit/>
          </a:bodyPr>
          <a:lstStyle/>
          <a:p>
            <a:pPr lvl="0" algn="ctr"/>
            <a:r>
              <a:rPr lang="en-US" b="1">
                <a:solidFill>
                  <a:schemeClr val="lt1"/>
                </a:solidFill>
              </a:rPr>
              <a:t> big bag</a:t>
            </a:r>
            <a:endParaRPr lang="en-US" dirty="0">
              <a:solidFill>
                <a:schemeClr val="lt1"/>
              </a:solidFill>
            </a:endParaRPr>
          </a:p>
        </p:txBody>
      </p:sp>
      <p:sp>
        <p:nvSpPr>
          <p:cNvPr id="9" name="CuadroTexto 8"/>
          <p:cNvSpPr txBox="1"/>
          <p:nvPr/>
        </p:nvSpPr>
        <p:spPr>
          <a:xfrm>
            <a:off x="-5880" y="786940"/>
            <a:ext cx="5297214" cy="1169551"/>
          </a:xfrm>
          <a:prstGeom prst="rect">
            <a:avLst/>
          </a:prstGeom>
          <a:noFill/>
        </p:spPr>
        <p:txBody>
          <a:bodyPr wrap="square" rtlCol="0">
            <a:spAutoFit/>
          </a:bodyPr>
          <a:lstStyle/>
          <a:p>
            <a:pPr lvl="0"/>
            <a:r>
              <a:rPr lang="es-MX" dirty="0">
                <a:solidFill>
                  <a:schemeClr val="bg1"/>
                </a:solidFill>
              </a:rPr>
              <a:t>Sacos de 50 kilogramos</a:t>
            </a:r>
          </a:p>
          <a:p>
            <a:pPr lvl="0"/>
            <a:r>
              <a:rPr lang="es-MX" dirty="0">
                <a:solidFill>
                  <a:schemeClr val="bg1"/>
                </a:solidFill>
              </a:rPr>
              <a:t>《Sacos de 42,5 kilogramos</a:t>
            </a:r>
          </a:p>
          <a:p>
            <a:pPr lvl="0"/>
            <a:r>
              <a:rPr lang="es-MX" dirty="0">
                <a:solidFill>
                  <a:schemeClr val="bg1"/>
                </a:solidFill>
              </a:rPr>
              <a:t>《Sacos de 25 kilogramos</a:t>
            </a:r>
          </a:p>
          <a:p>
            <a:pPr lvl="0"/>
            <a:r>
              <a:rPr lang="es-MX" dirty="0">
                <a:solidFill>
                  <a:schemeClr val="bg1"/>
                </a:solidFill>
              </a:rPr>
              <a:t>《Big Bag de 1, 1,5 y 2 toneladas</a:t>
            </a:r>
          </a:p>
          <a:p>
            <a:pPr lvl="0"/>
            <a:r>
              <a:rPr lang="es-MX" dirty="0">
                <a:solidFill>
                  <a:schemeClr val="bg1"/>
                </a:solidFill>
              </a:rPr>
              <a:t>《Granel de 12, 16, y 34 toneladas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6" name="Google Shape;426;p48"/>
          <p:cNvSpPr txBox="1">
            <a:spLocks noGrp="1"/>
          </p:cNvSpPr>
          <p:nvPr>
            <p:ph type="title"/>
          </p:nvPr>
        </p:nvSpPr>
        <p:spPr>
          <a:xfrm>
            <a:off x="2285149" y="217675"/>
            <a:ext cx="7704000" cy="572700"/>
          </a:xfrm>
          <a:prstGeom prst="rect">
            <a:avLst/>
          </a:prstGeom>
        </p:spPr>
        <p:txBody>
          <a:bodyPr spcFirstLastPara="1" wrap="square" lIns="91425" tIns="91425" rIns="91425" bIns="91425" anchor="ctr" anchorCtr="0">
            <a:noAutofit/>
          </a:bodyPr>
          <a:lstStyle/>
          <a:p>
            <a:r>
              <a:rPr lang="es-AR" sz="3600" dirty="0" smtClean="0">
                <a:solidFill>
                  <a:schemeClr val="accent1"/>
                </a:solidFill>
              </a:rPr>
              <a:t/>
            </a:r>
            <a:br>
              <a:rPr lang="es-AR" sz="3600" dirty="0" smtClean="0">
                <a:solidFill>
                  <a:schemeClr val="accent1"/>
                </a:solidFill>
              </a:rPr>
            </a:br>
            <a:r>
              <a:rPr lang="es-AR" sz="3600" dirty="0" smtClean="0">
                <a:solidFill>
                  <a:schemeClr val="accent1"/>
                </a:solidFill>
              </a:rPr>
              <a:t>MAQUINARIA </a:t>
            </a:r>
            <a:r>
              <a:rPr lang="es-AR" sz="3600" dirty="0" smtClean="0">
                <a:solidFill>
                  <a:schemeClr val="bg1"/>
                </a:solidFill>
              </a:rPr>
              <a:t>A UTILIZAR</a:t>
            </a:r>
            <a:r>
              <a:rPr lang="es-AR" sz="3600" dirty="0">
                <a:solidFill>
                  <a:schemeClr val="bg1"/>
                </a:solidFill>
                <a:sym typeface="Arial"/>
              </a:rPr>
              <a:t/>
            </a:r>
            <a:br>
              <a:rPr lang="es-AR" sz="3600" dirty="0">
                <a:solidFill>
                  <a:schemeClr val="bg1"/>
                </a:solidFill>
                <a:sym typeface="Arial"/>
              </a:rPr>
            </a:br>
            <a:endParaRPr dirty="0">
              <a:solidFill>
                <a:schemeClr val="bg1"/>
              </a:solidFill>
            </a:endParaRPr>
          </a:p>
        </p:txBody>
      </p:sp>
      <p:sp>
        <p:nvSpPr>
          <p:cNvPr id="48" name="CuadroTexto 47"/>
          <p:cNvSpPr txBox="1"/>
          <p:nvPr/>
        </p:nvSpPr>
        <p:spPr>
          <a:xfrm>
            <a:off x="0" y="864974"/>
            <a:ext cx="4849627" cy="2246769"/>
          </a:xfrm>
          <a:prstGeom prst="rect">
            <a:avLst/>
          </a:prstGeom>
          <a:noFill/>
        </p:spPr>
        <p:txBody>
          <a:bodyPr wrap="square" rtlCol="0">
            <a:spAutoFit/>
          </a:bodyPr>
          <a:lstStyle/>
          <a:p>
            <a:pPr marL="285750" indent="-285750">
              <a:buFont typeface="Wingdings" panose="05000000000000000000" pitchFamily="2" charset="2"/>
              <a:buChar char="ü"/>
            </a:pPr>
            <a:r>
              <a:rPr lang="en-US" b="1" dirty="0" smtClean="0">
                <a:solidFill>
                  <a:schemeClr val="bg1"/>
                </a:solidFill>
              </a:rPr>
              <a:t>Explosivos </a:t>
            </a:r>
            <a:r>
              <a:rPr lang="en-US" b="1" dirty="0">
                <a:solidFill>
                  <a:schemeClr val="bg1"/>
                </a:solidFill>
              </a:rPr>
              <a:t>ANFO premium</a:t>
            </a:r>
          </a:p>
          <a:p>
            <a:pPr marL="342900" indent="-342900">
              <a:buFont typeface="Wingdings" panose="05000000000000000000" pitchFamily="2" charset="2"/>
              <a:buChar char="ü"/>
            </a:pPr>
            <a:r>
              <a:rPr lang="en-US" b="1" dirty="0" smtClean="0">
                <a:solidFill>
                  <a:schemeClr val="bg1"/>
                </a:solidFill>
              </a:rPr>
              <a:t>Montacargas</a:t>
            </a:r>
            <a:r>
              <a:rPr lang="en-US" b="1" dirty="0">
                <a:solidFill>
                  <a:schemeClr val="bg1"/>
                </a:solidFill>
              </a:rPr>
              <a:t>: MONTA </a:t>
            </a:r>
            <a:r>
              <a:rPr lang="en-US" b="1" dirty="0" smtClean="0">
                <a:solidFill>
                  <a:schemeClr val="bg1"/>
                </a:solidFill>
              </a:rPr>
              <a:t>DT300/2 </a:t>
            </a:r>
          </a:p>
          <a:p>
            <a:pPr marL="342900" indent="-342900">
              <a:buFont typeface="Wingdings" panose="05000000000000000000" pitchFamily="2" charset="2"/>
              <a:buChar char="ü"/>
            </a:pPr>
            <a:r>
              <a:rPr lang="en-US" b="1" dirty="0" smtClean="0">
                <a:solidFill>
                  <a:schemeClr val="bg1"/>
                </a:solidFill>
              </a:rPr>
              <a:t>Pala Cargadora TaiyangMV920</a:t>
            </a:r>
          </a:p>
          <a:p>
            <a:pPr marL="342900" indent="-342900">
              <a:buFont typeface="Wingdings" panose="05000000000000000000" pitchFamily="2" charset="2"/>
              <a:buChar char="ü"/>
            </a:pPr>
            <a:r>
              <a:rPr lang="en-US" b="1" dirty="0" smtClean="0">
                <a:solidFill>
                  <a:schemeClr val="bg1"/>
                </a:solidFill>
              </a:rPr>
              <a:t>Maquina </a:t>
            </a:r>
            <a:r>
              <a:rPr lang="en-US" b="1" dirty="0">
                <a:solidFill>
                  <a:schemeClr val="bg1"/>
                </a:solidFill>
              </a:rPr>
              <a:t>perforadora hidráulica </a:t>
            </a:r>
            <a:r>
              <a:rPr lang="en-US" b="1" dirty="0" smtClean="0">
                <a:solidFill>
                  <a:schemeClr val="bg1"/>
                </a:solidFill>
              </a:rPr>
              <a:t>AG60</a:t>
            </a:r>
          </a:p>
          <a:p>
            <a:pPr marL="342900" indent="-342900">
              <a:buFont typeface="Wingdings" panose="05000000000000000000" pitchFamily="2" charset="2"/>
              <a:buChar char="ü"/>
            </a:pPr>
            <a:r>
              <a:rPr lang="en-US" b="1" dirty="0" smtClean="0">
                <a:solidFill>
                  <a:schemeClr val="bg1"/>
                </a:solidFill>
              </a:rPr>
              <a:t>Camión </a:t>
            </a:r>
            <a:r>
              <a:rPr lang="en-US" b="1" dirty="0">
                <a:solidFill>
                  <a:schemeClr val="bg1"/>
                </a:solidFill>
              </a:rPr>
              <a:t>fuera de ruta </a:t>
            </a:r>
            <a:r>
              <a:rPr lang="en-US" b="1" dirty="0" smtClean="0">
                <a:solidFill>
                  <a:schemeClr val="bg1"/>
                </a:solidFill>
              </a:rPr>
              <a:t>Terex60</a:t>
            </a:r>
          </a:p>
          <a:p>
            <a:pPr marL="342900" indent="-342900">
              <a:buFont typeface="Wingdings" panose="05000000000000000000" pitchFamily="2" charset="2"/>
              <a:buChar char="ü"/>
            </a:pPr>
            <a:r>
              <a:rPr lang="en-US" b="1" dirty="0" smtClean="0">
                <a:solidFill>
                  <a:schemeClr val="bg1"/>
                </a:solidFill>
              </a:rPr>
              <a:t>Molino </a:t>
            </a:r>
            <a:r>
              <a:rPr lang="en-US" b="1" dirty="0">
                <a:solidFill>
                  <a:schemeClr val="bg1"/>
                </a:solidFill>
              </a:rPr>
              <a:t>de bolas </a:t>
            </a:r>
            <a:r>
              <a:rPr lang="en-US" b="1" dirty="0" smtClean="0">
                <a:solidFill>
                  <a:schemeClr val="bg1"/>
                </a:solidFill>
              </a:rPr>
              <a:t>FAM</a:t>
            </a:r>
          </a:p>
          <a:p>
            <a:pPr marL="342900" indent="-342900">
              <a:buFont typeface="Wingdings" panose="05000000000000000000" pitchFamily="2" charset="2"/>
              <a:buChar char="ü"/>
            </a:pPr>
            <a:r>
              <a:rPr lang="en-US" b="1" dirty="0" smtClean="0">
                <a:solidFill>
                  <a:schemeClr val="bg1"/>
                </a:solidFill>
              </a:rPr>
              <a:t>Tolva </a:t>
            </a:r>
            <a:r>
              <a:rPr lang="en-US" b="1" dirty="0">
                <a:solidFill>
                  <a:schemeClr val="bg1"/>
                </a:solidFill>
              </a:rPr>
              <a:t>DANES </a:t>
            </a:r>
            <a:r>
              <a:rPr lang="en-US" b="1" dirty="0" smtClean="0">
                <a:solidFill>
                  <a:schemeClr val="bg1"/>
                </a:solidFill>
              </a:rPr>
              <a:t>SRL</a:t>
            </a:r>
          </a:p>
          <a:p>
            <a:pPr marL="342900" indent="-342900">
              <a:buFont typeface="Wingdings" panose="05000000000000000000" pitchFamily="2" charset="2"/>
              <a:buChar char="ü"/>
            </a:pPr>
            <a:r>
              <a:rPr lang="en-US" b="1" dirty="0" smtClean="0">
                <a:solidFill>
                  <a:schemeClr val="bg1"/>
                </a:solidFill>
              </a:rPr>
              <a:t>TORRE </a:t>
            </a:r>
            <a:r>
              <a:rPr lang="en-US" b="1" dirty="0">
                <a:solidFill>
                  <a:schemeClr val="bg1"/>
                </a:solidFill>
              </a:rPr>
              <a:t>DE PRECALCINACION SATAREM </a:t>
            </a:r>
            <a:endParaRPr lang="en-US" b="1" dirty="0" smtClean="0">
              <a:solidFill>
                <a:schemeClr val="bg1"/>
              </a:solidFill>
            </a:endParaRPr>
          </a:p>
          <a:p>
            <a:pPr marL="342900" indent="-342900">
              <a:buFont typeface="Wingdings" panose="05000000000000000000" pitchFamily="2" charset="2"/>
              <a:buChar char="ü"/>
            </a:pPr>
            <a:r>
              <a:rPr lang="en-US" b="1" dirty="0" smtClean="0">
                <a:solidFill>
                  <a:schemeClr val="bg1"/>
                </a:solidFill>
              </a:rPr>
              <a:t>TRANSPORTADOR </a:t>
            </a:r>
            <a:r>
              <a:rPr lang="en-US" b="1" dirty="0">
                <a:solidFill>
                  <a:schemeClr val="bg1"/>
                </a:solidFill>
              </a:rPr>
              <a:t>DE BANDA BASTIDOR MODELO TBBC </a:t>
            </a:r>
          </a:p>
        </p:txBody>
      </p:sp>
      <p:pic>
        <p:nvPicPr>
          <p:cNvPr id="49" name="Imagen 48"/>
          <p:cNvPicPr>
            <a:picLocks noChangeAspect="1"/>
          </p:cNvPicPr>
          <p:nvPr/>
        </p:nvPicPr>
        <p:blipFill>
          <a:blip r:embed="rId3"/>
          <a:stretch>
            <a:fillRect/>
          </a:stretch>
        </p:blipFill>
        <p:spPr>
          <a:xfrm>
            <a:off x="148021" y="3278851"/>
            <a:ext cx="2263498" cy="1699792"/>
          </a:xfrm>
          <a:prstGeom prst="rect">
            <a:avLst/>
          </a:prstGeom>
        </p:spPr>
      </p:pic>
      <p:pic>
        <p:nvPicPr>
          <p:cNvPr id="50" name="Imagen 49"/>
          <p:cNvPicPr>
            <a:picLocks noChangeAspect="1"/>
          </p:cNvPicPr>
          <p:nvPr/>
        </p:nvPicPr>
        <p:blipFill>
          <a:blip r:embed="rId4"/>
          <a:stretch>
            <a:fillRect/>
          </a:stretch>
        </p:blipFill>
        <p:spPr>
          <a:xfrm>
            <a:off x="2617746" y="3260959"/>
            <a:ext cx="2181728" cy="1700595"/>
          </a:xfrm>
          <a:prstGeom prst="rect">
            <a:avLst/>
          </a:prstGeom>
        </p:spPr>
      </p:pic>
      <p:pic>
        <p:nvPicPr>
          <p:cNvPr id="51" name="Imagen 50"/>
          <p:cNvPicPr>
            <a:picLocks noChangeAspect="1"/>
          </p:cNvPicPr>
          <p:nvPr/>
        </p:nvPicPr>
        <p:blipFill>
          <a:blip r:embed="rId5"/>
          <a:stretch>
            <a:fillRect/>
          </a:stretch>
        </p:blipFill>
        <p:spPr>
          <a:xfrm>
            <a:off x="4554013" y="1069761"/>
            <a:ext cx="1910250" cy="1157727"/>
          </a:xfrm>
          <a:prstGeom prst="rect">
            <a:avLst/>
          </a:prstGeom>
          <a:ln>
            <a:solidFill>
              <a:schemeClr val="tx1"/>
            </a:solidFill>
          </a:ln>
        </p:spPr>
      </p:pic>
      <p:pic>
        <p:nvPicPr>
          <p:cNvPr id="52" name="Imagen 51"/>
          <p:cNvPicPr>
            <a:picLocks noChangeAspect="1"/>
          </p:cNvPicPr>
          <p:nvPr/>
        </p:nvPicPr>
        <p:blipFill>
          <a:blip r:embed="rId6"/>
          <a:stretch>
            <a:fillRect/>
          </a:stretch>
        </p:blipFill>
        <p:spPr>
          <a:xfrm>
            <a:off x="6693308" y="1069761"/>
            <a:ext cx="2269558" cy="1410444"/>
          </a:xfrm>
          <a:prstGeom prst="rect">
            <a:avLst/>
          </a:prstGeom>
          <a:ln>
            <a:solidFill>
              <a:schemeClr val="tx1"/>
            </a:solidFill>
          </a:ln>
        </p:spPr>
      </p:pic>
      <p:pic>
        <p:nvPicPr>
          <p:cNvPr id="53" name="Imagen 52"/>
          <p:cNvPicPr>
            <a:picLocks noChangeAspect="1"/>
          </p:cNvPicPr>
          <p:nvPr/>
        </p:nvPicPr>
        <p:blipFill>
          <a:blip r:embed="rId7"/>
          <a:stretch>
            <a:fillRect/>
          </a:stretch>
        </p:blipFill>
        <p:spPr>
          <a:xfrm>
            <a:off x="4883303" y="2549929"/>
            <a:ext cx="2085306" cy="1665160"/>
          </a:xfrm>
          <a:prstGeom prst="rect">
            <a:avLst/>
          </a:prstGeom>
          <a:ln>
            <a:solidFill>
              <a:schemeClr val="tx1"/>
            </a:solidFill>
          </a:ln>
        </p:spPr>
      </p:pic>
      <p:pic>
        <p:nvPicPr>
          <p:cNvPr id="54" name="Imagen 53"/>
          <p:cNvPicPr>
            <a:picLocks noChangeAspect="1"/>
          </p:cNvPicPr>
          <p:nvPr/>
        </p:nvPicPr>
        <p:blipFill>
          <a:blip r:embed="rId8"/>
          <a:stretch>
            <a:fillRect/>
          </a:stretch>
        </p:blipFill>
        <p:spPr>
          <a:xfrm>
            <a:off x="7061235" y="2615123"/>
            <a:ext cx="2082765" cy="1327455"/>
          </a:xfrm>
          <a:prstGeom prst="rect">
            <a:avLst/>
          </a:prstGeom>
          <a:ln>
            <a:solidFill>
              <a:schemeClr val="tx1"/>
            </a:solidFill>
          </a:ln>
        </p:spPr>
      </p:pic>
      <p:pic>
        <p:nvPicPr>
          <p:cNvPr id="55" name="Imagen 54"/>
          <p:cNvPicPr>
            <a:picLocks noChangeAspect="1"/>
          </p:cNvPicPr>
          <p:nvPr/>
        </p:nvPicPr>
        <p:blipFill>
          <a:blip r:embed="rId9"/>
          <a:stretch>
            <a:fillRect/>
          </a:stretch>
        </p:blipFill>
        <p:spPr>
          <a:xfrm>
            <a:off x="7354241" y="4077496"/>
            <a:ext cx="1357498" cy="100124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legant Architecture Portfolio by Slidesgo">
  <a:themeElements>
    <a:clrScheme name="Simple Light">
      <a:dk1>
        <a:srgbClr val="191919"/>
      </a:dk1>
      <a:lt1>
        <a:srgbClr val="FFFFFF"/>
      </a:lt1>
      <a:dk2>
        <a:srgbClr val="777777"/>
      </a:dk2>
      <a:lt2>
        <a:srgbClr val="EEEEEE"/>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877</Words>
  <Application>Microsoft Office PowerPoint</Application>
  <PresentationFormat>Presentación en pantalla (16:9)</PresentationFormat>
  <Paragraphs>118</Paragraphs>
  <Slides>19</Slides>
  <Notes>19</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19</vt:i4>
      </vt:variant>
    </vt:vector>
  </HeadingPairs>
  <TitlesOfParts>
    <vt:vector size="34" baseType="lpstr">
      <vt:lpstr>Arial</vt:lpstr>
      <vt:lpstr>Castellar</vt:lpstr>
      <vt:lpstr>Times New Roman</vt:lpstr>
      <vt:lpstr>Bahnschrift SemiBold</vt:lpstr>
      <vt:lpstr>Berlin Sans FB Demi</vt:lpstr>
      <vt:lpstr>Constantia</vt:lpstr>
      <vt:lpstr>Poppins</vt:lpstr>
      <vt:lpstr>Raleway Medium</vt:lpstr>
      <vt:lpstr>Arial Rounded MT Bold</vt:lpstr>
      <vt:lpstr>Roboto Condensed Light</vt:lpstr>
      <vt:lpstr>Bebas Neue</vt:lpstr>
      <vt:lpstr>Calibri</vt:lpstr>
      <vt:lpstr>Raleway</vt:lpstr>
      <vt:lpstr>Wingdings</vt:lpstr>
      <vt:lpstr>Elegant Architecture Portfolio by Slidesgo</vt:lpstr>
      <vt:lpstr>“LIQUEN” Proyecto minero no metalifero </vt:lpstr>
      <vt:lpstr> UBICACION    GEOGRAFICA </vt:lpstr>
      <vt:lpstr>FAUNA</vt:lpstr>
      <vt:lpstr> FLORA </vt:lpstr>
      <vt:lpstr>Presentación de PowerPoint</vt:lpstr>
      <vt:lpstr> PRODUCCION </vt:lpstr>
      <vt:lpstr> EXPLOTACION </vt:lpstr>
      <vt:lpstr> Empaquetamiento </vt:lpstr>
      <vt:lpstr> MAQUINARIA A UTILIZAR </vt:lpstr>
      <vt:lpstr>POBLACION CERCANA</vt:lpstr>
      <vt:lpstr> CLIMA </vt:lpstr>
      <vt:lpstr>HUMEDAD </vt:lpstr>
      <vt:lpstr> VIENTO </vt:lpstr>
      <vt:lpstr>  RUTAS Y VÍAS DE ACCESO </vt:lpstr>
      <vt:lpstr> SEGURIDAD </vt:lpstr>
      <vt:lpstr>PLANTA DE PROCESO Y ADMINISTRACION </vt:lpstr>
      <vt:lpstr>MOLIENDA </vt:lpstr>
      <vt:lpstr>                LABORATORIO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“LIQUEN” Proyecto minero no metalifero</dc:title>
  <dc:creator>Lautaro</dc:creator>
  <cp:lastModifiedBy>DYLAN</cp:lastModifiedBy>
  <cp:revision>16</cp:revision>
  <dcterms:modified xsi:type="dcterms:W3CDTF">2022-11-22T13:17:27Z</dcterms:modified>
</cp:coreProperties>
</file>