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E27C8-45CD-3B92-9A04-2AE878724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CB6C9F-8494-AB61-F68A-1B92935CC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FA0F6C-DE70-DE0E-7B56-B3DB5754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0ED4FF-47CD-CF06-0742-FC658F59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C0A8C-30BD-AF7E-7EE3-E939C7D8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929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E31F3-C342-59F7-8C91-7391E9EE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A289C4-36A3-43FD-CE50-F477D2A2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2E59A-7DCC-73D7-616A-7A567516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48181B-549B-ED75-00E2-FE56C9C2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19639-7D37-50C9-AB19-E591B099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609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1432-DDE0-D825-E32D-AE4FC36CD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BE0BB4-1002-3896-3751-33F8BA64C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92804-0A8D-B4D8-4271-9CE4BB44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45E6F-7B14-53E9-5CFE-E2EF64ED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B89141-1421-887F-E806-46E48FB0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6220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8371B-3A5C-634F-862B-D4958677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D397A-524B-85DC-470F-4725D0D60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95705-9206-FC5F-50DC-9A2E5E8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D8EA0-573E-407F-6285-04A3388B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319C6-3C5C-FDD6-C8A1-2B3FC53B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00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714F5-31A7-4F55-A99D-5453FB25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585491-9ACD-57BA-5FD1-86DCFDC9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9B6F1-8E83-BB97-76D4-1F221DFB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E94D8-5A3F-CDC2-86B6-BB848BEB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4AF9F-F157-10C5-F0AD-392086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1158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D59BF-31F2-1CAE-CA46-FC3507C5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99FA1-9AC5-1353-DD25-72D4A13DB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D0226-F31B-76C8-3BBF-21145E1DD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D839B-DEAD-6B36-94D8-98D1843B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4D3110-C34F-513D-4767-34344F60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98F241-D96F-00F9-71F4-A3574C59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708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B6986-A6B2-5B2D-B5E1-398D9C64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5E9800-7B3D-F3F4-CD33-04265524C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04866E-A97D-FF2E-7A70-9C3D8F8F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AA9AED-779E-67C5-88C8-1606FC77D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AC020B-D3C4-F0EA-F9C7-FA95B15AE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7CE937-953A-1A20-E48F-868621E5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1C2AFA-0915-A779-3048-5BEFF367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0974E7-A81F-4CA0-79F9-07A281C9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2451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A5C64-EED1-5473-D7CB-83ECFCE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877032-6DF5-9C53-6EE8-622AB5A3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08F614-1627-AA42-0471-119A5297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CB9BCB-7351-E7D6-5B86-9FC1FEC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047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3ECEEF-DACC-F142-F343-9277C75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C96D4C-30E9-EE4B-5967-4A54E121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14C0E0-DA1A-FD73-3002-373754D2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119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A3ED6-1A1D-0854-7D09-5319E675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8C083-CA2E-0902-CE6B-C70C7708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4B5C5D-0527-E62B-4AC5-B0657082B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87AA4A-0058-9D38-5A29-FDDB9703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46DE2F-A0A7-5278-E721-3C1C7E7F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87D1E8-BB8D-0D77-B27D-49F1010E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732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34B91-A095-04B2-0156-7FDC5BFF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AA0121-71BB-6812-123E-8E0CC865E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28C887-72A2-BA0C-A462-827569033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EBAA67-08AD-4ADA-A09B-E829DB77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B9D2BF-6ECC-6FE4-9D01-891116B9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DB99CB-A60E-5439-5194-AC8984C4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67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0B6284-E6E8-B2FB-B12B-00F1869E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705B1-B584-414D-B8D4-770230FFA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0DEC6-EF28-93D9-35E3-81850210A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23C8-3F1E-794A-842C-D4D8D37C1F18}" type="datetimeFigureOut">
              <a:rPr lang="es-US" smtClean="0"/>
              <a:t>11/17/2022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942501-0F16-048E-C57B-9144FCA2C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E34E4-22BA-6A57-22D1-9BDF4272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08AE-CEBB-934B-85C4-79500A998045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9760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5F5C4-015A-3B90-0577-E525BB616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6875"/>
          </a:xfrm>
        </p:spPr>
        <p:txBody>
          <a:bodyPr>
            <a:normAutofit/>
          </a:bodyPr>
          <a:lstStyle/>
          <a:p>
            <a:r>
              <a:rPr lang="es-US" sz="6600" b="1" i="1" dirty="0">
                <a:solidFill>
                  <a:schemeClr val="tx2"/>
                </a:solidFill>
                <a:cs typeface="Arial" panose="020B0604020202020204" pitchFamily="34" charset="0"/>
              </a:rPr>
              <a:t>Informe  de proyecto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7E4F37-7EFC-C8C3-4C55-95C851C9F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29" y="407987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s-US" dirty="0">
                <a:solidFill>
                  <a:schemeClr val="accent1"/>
                </a:solidFill>
              </a:rPr>
              <a:t>                  Integrantes</a:t>
            </a:r>
            <a:r>
              <a:rPr lang="es-US" dirty="0"/>
              <a:t> :</a:t>
            </a:r>
          </a:p>
          <a:p>
            <a:r>
              <a:rPr lang="es-US" dirty="0"/>
              <a:t>                 </a:t>
            </a:r>
            <a:r>
              <a:rPr lang="es-US" i="1" baseline="30000" dirty="0"/>
              <a:t>Tobias Aballay – </a:t>
            </a:r>
          </a:p>
          <a:p>
            <a:r>
              <a:rPr lang="es-US" i="1" baseline="30000" dirty="0"/>
              <a:t>                         Tomas Andrade-</a:t>
            </a:r>
          </a:p>
          <a:p>
            <a:r>
              <a:rPr lang="es-US" i="1" baseline="30000" dirty="0"/>
              <a:t>                        Dante Ormeño- </a:t>
            </a:r>
          </a:p>
          <a:p>
            <a:r>
              <a:rPr lang="es-US" i="1" baseline="30000" dirty="0"/>
              <a:t>                          German Sánchez</a:t>
            </a:r>
          </a:p>
        </p:txBody>
      </p:sp>
    </p:spTree>
    <p:extLst>
      <p:ext uri="{BB962C8B-B14F-4D97-AF65-F5344CB8AC3E}">
        <p14:creationId xmlns:p14="http://schemas.microsoft.com/office/powerpoint/2010/main" val="278198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37318CB6-ECEB-E78B-130F-8F5CD0A6A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675" b="30222"/>
          <a:stretch/>
        </p:blipFill>
        <p:spPr>
          <a:xfrm>
            <a:off x="1136953" y="0"/>
            <a:ext cx="9434286" cy="6857999"/>
          </a:xfrm>
        </p:spPr>
      </p:pic>
    </p:spTree>
    <p:extLst>
      <p:ext uri="{BB962C8B-B14F-4D97-AF65-F5344CB8AC3E}">
        <p14:creationId xmlns:p14="http://schemas.microsoft.com/office/powerpoint/2010/main" val="173050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1A7A2227-0C62-6D4E-A5D8-30FC86F4E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566" t="14301" r="6258" b="32720"/>
          <a:stretch/>
        </p:blipFill>
        <p:spPr>
          <a:xfrm>
            <a:off x="1354666" y="-1"/>
            <a:ext cx="9107714" cy="6858001"/>
          </a:xfrm>
        </p:spPr>
      </p:pic>
    </p:spTree>
    <p:extLst>
      <p:ext uri="{BB962C8B-B14F-4D97-AF65-F5344CB8AC3E}">
        <p14:creationId xmlns:p14="http://schemas.microsoft.com/office/powerpoint/2010/main" val="83644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8852D63C-7751-44AA-4F22-BDE83B54E9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359" b="60505"/>
          <a:stretch/>
        </p:blipFill>
        <p:spPr>
          <a:xfrm>
            <a:off x="520095" y="169333"/>
            <a:ext cx="11127619" cy="6386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49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F14DA2F4-B4C4-27AF-9064-0468BF6B7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629" b="44965"/>
          <a:stretch/>
        </p:blipFill>
        <p:spPr>
          <a:xfrm>
            <a:off x="774095" y="169333"/>
            <a:ext cx="10728476" cy="6483047"/>
          </a:xfrm>
        </p:spPr>
      </p:pic>
    </p:spTree>
    <p:extLst>
      <p:ext uri="{BB962C8B-B14F-4D97-AF65-F5344CB8AC3E}">
        <p14:creationId xmlns:p14="http://schemas.microsoft.com/office/powerpoint/2010/main" val="122032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DEE4D6E8-3481-CB78-BF19-288E4C3CB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854" b="38553"/>
          <a:stretch/>
        </p:blipFill>
        <p:spPr>
          <a:xfrm>
            <a:off x="1058334" y="387048"/>
            <a:ext cx="10075331" cy="6386285"/>
          </a:xfrm>
        </p:spPr>
      </p:pic>
    </p:spTree>
    <p:extLst>
      <p:ext uri="{BB962C8B-B14F-4D97-AF65-F5344CB8AC3E}">
        <p14:creationId xmlns:p14="http://schemas.microsoft.com/office/powerpoint/2010/main" val="61001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42E736AA-68A5-C588-E6A7-363704B5A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639" r="916" b="38603"/>
          <a:stretch/>
        </p:blipFill>
        <p:spPr>
          <a:xfrm>
            <a:off x="1257905" y="483811"/>
            <a:ext cx="9119809" cy="6168570"/>
          </a:xfrm>
        </p:spPr>
      </p:pic>
    </p:spTree>
    <p:extLst>
      <p:ext uri="{BB962C8B-B14F-4D97-AF65-F5344CB8AC3E}">
        <p14:creationId xmlns:p14="http://schemas.microsoft.com/office/powerpoint/2010/main" val="372133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A714DEF6-5E41-FCDD-06A6-5547F357C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611" t="5005" r="1611" b="43372"/>
          <a:stretch/>
        </p:blipFill>
        <p:spPr>
          <a:xfrm>
            <a:off x="961571" y="169333"/>
            <a:ext cx="10510762" cy="6519334"/>
          </a:xfrm>
        </p:spPr>
      </p:pic>
    </p:spTree>
    <p:extLst>
      <p:ext uri="{BB962C8B-B14F-4D97-AF65-F5344CB8AC3E}">
        <p14:creationId xmlns:p14="http://schemas.microsoft.com/office/powerpoint/2010/main" val="334477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5489B27C-9B11-A7D4-FDC8-A6C3E4ACE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447" b="28121"/>
          <a:stretch/>
        </p:blipFill>
        <p:spPr>
          <a:xfrm>
            <a:off x="846667" y="290285"/>
            <a:ext cx="9772951" cy="6567715"/>
          </a:xfrm>
        </p:spPr>
      </p:pic>
    </p:spTree>
    <p:extLst>
      <p:ext uri="{BB962C8B-B14F-4D97-AF65-F5344CB8AC3E}">
        <p14:creationId xmlns:p14="http://schemas.microsoft.com/office/powerpoint/2010/main" val="360786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DD37C180-0348-4160-83F1-D386F0A63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225" b="57900"/>
          <a:stretch/>
        </p:blipFill>
        <p:spPr>
          <a:xfrm>
            <a:off x="1064381" y="616856"/>
            <a:ext cx="9373810" cy="5346095"/>
          </a:xfrm>
        </p:spPr>
      </p:pic>
    </p:spTree>
    <p:extLst>
      <p:ext uri="{BB962C8B-B14F-4D97-AF65-F5344CB8AC3E}">
        <p14:creationId xmlns:p14="http://schemas.microsoft.com/office/powerpoint/2010/main" val="18500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D9A8EA6C-9DA7-AFC8-A79C-7419EFDB1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867" b="31159"/>
          <a:stretch/>
        </p:blipFill>
        <p:spPr>
          <a:xfrm>
            <a:off x="568477" y="586619"/>
            <a:ext cx="10147904" cy="5684762"/>
          </a:xfrm>
        </p:spPr>
      </p:pic>
      <p:sp>
        <p:nvSpPr>
          <p:cNvPr id="6" name="Explosión: 8 puntos 5">
            <a:extLst>
              <a:ext uri="{FF2B5EF4-FFF2-40B4-BE49-F238E27FC236}">
                <a16:creationId xmlns:a16="http://schemas.microsoft.com/office/drawing/2014/main" id="{B4D5FAC0-AC28-EADE-6475-09E57A333E3D}"/>
              </a:ext>
            </a:extLst>
          </p:cNvPr>
          <p:cNvSpPr/>
          <p:nvPr/>
        </p:nvSpPr>
        <p:spPr>
          <a:xfrm>
            <a:off x="9584266" y="5047343"/>
            <a:ext cx="1615924" cy="1701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07202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Informe  de 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 de proyecto </dc:title>
  <dc:creator>Tobias Aballay</dc:creator>
  <cp:lastModifiedBy>Tobias Aballay</cp:lastModifiedBy>
  <cp:revision>1</cp:revision>
  <dcterms:created xsi:type="dcterms:W3CDTF">2022-11-17T07:57:56Z</dcterms:created>
  <dcterms:modified xsi:type="dcterms:W3CDTF">2022-11-17T08:14:08Z</dcterms:modified>
</cp:coreProperties>
</file>