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90" d="100"/>
          <a:sy n="90" d="100"/>
        </p:scale>
        <p:origin x="-81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E05EA-0701-47D3-A50A-62D059A68BE1}" type="datetimeFigureOut">
              <a:rPr lang="es-AR" smtClean="0"/>
              <a:t>20/4/2023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FA97F-BB77-4E31-814C-AEBE831F212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18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DDFACE-85C4-40C7-9DB0-FD622D713657}" type="datetimeFigureOut">
              <a:rPr lang="es-AR" smtClean="0"/>
              <a:t>20/4/2023</a:t>
            </a:fld>
            <a:endParaRPr lang="es-AR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FBA4DF-C2D7-4B25-9376-29674E4E8776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tecnologiasedusmart.activo.mx/t3-caracteristicas-de-power-point&amp;psig=AOvVaw0X5b9KGqac__laN-tHL1cU&amp;ust=1681497768481000&amp;source=images&amp;cd=vfe&amp;ved=0CA4QjRxqFwoTCNCz3r_Bp_4CFQAAAAAdAAAAABAQ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deissyliliana0817/principales-caracteristicas-de-powerpoint-201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aclasedecesar/elementos-y-conceptos-basicos-de-power-poin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s-es/office/elegir-la-vista-adecuada-para-una-tarea-en-powerpoint-21332d8d-adbc-4717-a2c6-e25a697b40e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.ytimg.com/vi/DzdNyS7SBIM/hqdefault.jpg" TargetMode="External"/><Relationship Id="rId4" Type="http://schemas.openxmlformats.org/officeDocument/2006/relationships/hyperlink" Target="https://sites.google.com/site/animacionesytransiciones1b/pagina-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85" y="1635646"/>
            <a:ext cx="8458200" cy="20882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ALUMNO:ISAIAS Vargas</a:t>
            </a:r>
            <a:br>
              <a:rPr lang="es-MX" dirty="0" smtClean="0"/>
            </a:br>
            <a:r>
              <a:rPr lang="es-MX" dirty="0" smtClean="0"/>
              <a:t> Año:2023</a:t>
            </a:r>
            <a:br>
              <a:rPr lang="es-MX" dirty="0" smtClean="0"/>
            </a:br>
            <a:r>
              <a:rPr lang="es-MX" dirty="0" smtClean="0"/>
              <a:t>Curso:1°a</a:t>
            </a:r>
            <a:br>
              <a:rPr lang="es-MX" dirty="0" smtClean="0"/>
            </a:br>
            <a:r>
              <a:rPr lang="es-MX" dirty="0" smtClean="0"/>
              <a:t>materia: laboratorio de informática</a:t>
            </a:r>
            <a:br>
              <a:rPr lang="es-MX" dirty="0" smtClean="0"/>
            </a:b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73083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MX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Trabajo practico N°4 power point</a:t>
            </a:r>
            <a:endParaRPr lang="es-A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" y="3723878"/>
            <a:ext cx="4828944" cy="141962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06" y="3723877"/>
            <a:ext cx="4276094" cy="14196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71550"/>
            <a:ext cx="3347864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83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1"/>
            <a:ext cx="9144000" cy="5193282"/>
          </a:xfrm>
        </p:spPr>
      </p:pic>
    </p:spTree>
    <p:extLst>
      <p:ext uri="{BB962C8B-B14F-4D97-AF65-F5344CB8AC3E}">
        <p14:creationId xmlns:p14="http://schemas.microsoft.com/office/powerpoint/2010/main" val="42301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Cual es la definición de PowerPoint y su utilidad?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79907"/>
            <a:ext cx="4211960" cy="39778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PowerPoint es una herramienta cuya función principal es la de crear presentaciones. En el ámbito educativo podemos utilizarla como apoyo visual a nuestras explicaciones, reforzar conocimientos o crear materiales.</a:t>
            </a:r>
            <a:endParaRPr lang="es-A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950" y="771550"/>
            <a:ext cx="4932040" cy="252028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23928" y="3155704"/>
            <a:ext cx="5130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3"/>
              </a:rPr>
              <a:t>https://www.google.com/url?sa=i&amp;url=https%3A%2F%2Ftecnologiasedusmart.activo.mx%2Ft3-caracteristicas-de-power-point&amp;psig=AOvVaw0X5b9KGqac__laN-tHL1cU&amp;ust=1681497768481000&amp;source=images&amp;cd=vfe&amp;ved=0CA4QjRxqFwoTCNCz3r_Bp_4CFQAAAAAdAAAAABAQ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374570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caraterísticas </a:t>
            </a:r>
            <a:r>
              <a:rPr lang="pt-BR" dirty="0"/>
              <a:t>mas importantes de </a:t>
            </a:r>
            <a:r>
              <a:rPr lang="pt-BR" dirty="0" smtClean="0"/>
              <a:t>Power </a:t>
            </a:r>
            <a:r>
              <a:rPr lang="pt-BR" dirty="0"/>
              <a:t>point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0086"/>
            <a:ext cx="3707904" cy="397787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Es fácil de usar.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Permite crear presentaciones atractivas.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Brinda viñetas simples.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Ofrece una disposición sencilla de la información.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Es fácil de presentar.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Sus archivos son vulnerables</a:t>
            </a:r>
            <a:r>
              <a:rPr lang="es-MX" dirty="0" smtClean="0"/>
              <a:t>.</a:t>
            </a:r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/>
              <a:t>Sus presentaciones se desarrollan en una narrativa lineal</a:t>
            </a:r>
            <a:r>
              <a:rPr lang="es-MX" dirty="0" smtClean="0"/>
              <a:t>.</a:t>
            </a:r>
            <a:endParaRPr lang="es-MX" dirty="0"/>
          </a:p>
          <a:p>
            <a:pPr>
              <a:buFont typeface="Wingdings" pitchFamily="2" charset="2"/>
              <a:buChar char="Ø"/>
            </a:pPr>
            <a:r>
              <a:rPr lang="es-MX" dirty="0"/>
              <a:t>No ofrece mucha compatibilidad.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859809"/>
            <a:ext cx="5530076" cy="336303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3513851" y="4220170"/>
            <a:ext cx="5652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es.slideshare.net/deissyliliana0817/principales-caracteristicas-de-powerpoint-2010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6487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¿cuales </a:t>
            </a:r>
            <a:r>
              <a:rPr lang="es-MX" dirty="0"/>
              <a:t>son los elementos de </a:t>
            </a:r>
            <a:r>
              <a:rPr lang="es-MX" dirty="0" smtClean="0"/>
              <a:t>power point? </a:t>
            </a:r>
            <a:r>
              <a:rPr lang="es-MX" dirty="0"/>
              <a:t>Y </a:t>
            </a:r>
            <a:r>
              <a:rPr lang="es-MX" dirty="0" smtClean="0"/>
              <a:t>¿cuales </a:t>
            </a:r>
            <a:r>
              <a:rPr lang="es-MX" dirty="0"/>
              <a:t>las funciones que cumple cada elemento de power </a:t>
            </a:r>
            <a:r>
              <a:rPr lang="es-MX" dirty="0" smtClean="0"/>
              <a:t>point?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03" y="1419621"/>
            <a:ext cx="3419872" cy="33545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Transiciones.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Animaciones.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Presentación de diapositivas. ...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Vista.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Notas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6) Zoom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 Área de trabajo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8) Etiqueta diapositiva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9) Barra de menú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10) Barra de herramientas de acceso</a:t>
            </a:r>
          </a:p>
          <a:p>
            <a:pPr marL="0" indent="0">
              <a:buNone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rápido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11) Barra de titulo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12) Barra de estado</a:t>
            </a:r>
          </a:p>
          <a:p>
            <a:pPr>
              <a:buFont typeface="Wingdings" pitchFamily="2" charset="2"/>
              <a:buChar char="Ø"/>
            </a:pPr>
            <a:r>
              <a:rPr lang="es-MX" sz="13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13) Cinta de opciones</a:t>
            </a:r>
            <a:endParaRPr lang="es-AR" sz="134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59569"/>
            <a:ext cx="5724128" cy="321459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-76282" y="4774168"/>
            <a:ext cx="92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sites.google.com/site/laclasedecesar/elementos-y-conceptos-basicos-de-power-point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813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Las funciones que cumple cada elemento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987574"/>
            <a:ext cx="9180512" cy="41559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s-MX" sz="1100" dirty="0" smtClean="0"/>
              <a:t>1-Las </a:t>
            </a:r>
            <a:r>
              <a:rPr lang="es-MX" sz="1100" dirty="0"/>
              <a:t>transiciones son una manera dinámica de pasar de una diapositiva a la siguiente durante una presentación con diapositivas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 smtClean="0"/>
              <a:t>2-consiste </a:t>
            </a:r>
            <a:r>
              <a:rPr lang="es-MX" sz="1100" dirty="0"/>
              <a:t>en que el texto y los objetos se muevan, vuelen y salten </a:t>
            </a:r>
            <a:r>
              <a:rPr lang="es-MX" sz="1100" dirty="0" smtClean="0"/>
              <a:t>en </a:t>
            </a:r>
            <a:r>
              <a:rPr lang="es-MX" sz="1100" dirty="0"/>
              <a:t>una diapositiva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3-Una presentación es una forma de ofrecer información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4-Las vistas de PowerPoint que puede usar para editar, imprimir y mostrar la presentación son las siguientes: Vista normal. Vista Clasificador de diapositivas. Vista Página de notas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5-¿Qué es Zona de notas en PowerPoint?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El panel Notas es donde se coloca información complementaria que no aparece en la diapositiva durante una presentación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6- Zoom. El zoom no es exactamente una vista, pero permite acercar o alejar las diapositivas en algunas vistas, como Normal y Clasificador de diapositivas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7-es el lugar donde se muestra la diapositiva seleccionada, en la cual el usuario podrá trabajar y jugar con las herramientas que posee este programa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8-una etiqueta permite clasificar el objeto para el procesamiento por lotes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9-La Barra de menús ocupa la parte superior de la ventana de PowerPoint. En dicha barra se encuentran organizadas todas las ordenes de PowerPoint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10-La barra de herramientas de acceso rápido, ubicada en la esquina superior izquierda de la pantalla, permite llegar a los comandos más comunes, sin importar qué pestaña hayas seleccionado en la Cinta de opciones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11-La barra de título de la parte superior de una ventana muestra un icono definido por la aplicación y una línea de texto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12-La barra de estado es el área inferior de la pantalla en la cual se muestran mensajes que describen lo que está haciendo en PowerPoint a medida que trabaja</a:t>
            </a:r>
            <a:r>
              <a:rPr lang="es-MX" sz="11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1100" dirty="0"/>
              <a:t>13-La cinta de opciones está compuesta de múltiples Fichas las cuales contienen los comandos agrupados según su función.</a:t>
            </a:r>
            <a:endParaRPr lang="es-MX" sz="1100" dirty="0" smtClean="0"/>
          </a:p>
          <a:p>
            <a:pPr>
              <a:buFont typeface="Wingdings" pitchFamily="2" charset="2"/>
              <a:buChar char="Ø"/>
            </a:pPr>
            <a:endParaRPr lang="es-AR" sz="1050" dirty="0"/>
          </a:p>
        </p:txBody>
      </p:sp>
    </p:spTree>
    <p:extLst>
      <p:ext uri="{BB962C8B-B14F-4D97-AF65-F5344CB8AC3E}">
        <p14:creationId xmlns:p14="http://schemas.microsoft.com/office/powerpoint/2010/main" val="39641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53507 0.26002 L 0.53889 -0.0197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0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cuales son los tipos de vistas de </a:t>
            </a:r>
            <a:r>
              <a:rPr lang="es-MX" dirty="0" smtClean="0"/>
              <a:t>PowerPoint?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26" y="1131590"/>
            <a:ext cx="5271354" cy="401191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dirty="0"/>
              <a:t>Vista normal.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Clasificador de diapositivas.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Página de notas.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Esquema (disponible en PowerPoint 2016 para Mac y versiones más recientes)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Presentación con diapositivas.</a:t>
            </a:r>
          </a:p>
          <a:p>
            <a:pPr>
              <a:buFont typeface="Wingdings" pitchFamily="2" charset="2"/>
              <a:buChar char="Ø"/>
            </a:pPr>
            <a:r>
              <a:rPr lang="es-MX" dirty="0"/>
              <a:t>Vista Moderador.</a:t>
            </a:r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43558"/>
            <a:ext cx="5436096" cy="18722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314825" y="3501211"/>
            <a:ext cx="482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3"/>
              </a:rPr>
              <a:t>https://</a:t>
            </a:r>
            <a:r>
              <a:rPr lang="es-AR" dirty="0" smtClean="0">
                <a:hlinkClick r:id="rId3"/>
              </a:rPr>
              <a:t>support.microsoft.com/es-es/office/elegir-la-vista-adecuada-para-una-tarea-en-powerpoint-21332d8d-adbc-4717-a2c6-e25a697b40e9</a:t>
            </a: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03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79982"/>
            <a:ext cx="8686800" cy="6286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Que es animación y transición?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" y="1189355"/>
            <a:ext cx="4355977" cy="397787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sz="2900" dirty="0">
                <a:solidFill>
                  <a:srgbClr val="00B0F0"/>
                </a:solidFill>
              </a:rPr>
              <a:t>Una </a:t>
            </a:r>
            <a:r>
              <a:rPr lang="es-MX" sz="2900" dirty="0" smtClean="0">
                <a:solidFill>
                  <a:srgbClr val="00B0F0"/>
                </a:solidFill>
              </a:rPr>
              <a:t>animación: </a:t>
            </a:r>
            <a:r>
              <a:rPr lang="es-MX" sz="2900" dirty="0"/>
              <a:t>es un efecto especial que se aplica a un solo elemento de una diapositiva, </a:t>
            </a:r>
            <a:r>
              <a:rPr lang="es-MX" sz="2900" dirty="0" smtClean="0"/>
              <a:t>como texto</a:t>
            </a:r>
            <a:r>
              <a:rPr lang="es-MX" sz="2900" dirty="0"/>
              <a:t>, forma, imagen, etc</a:t>
            </a:r>
            <a:r>
              <a:rPr lang="es-MX" sz="29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s-MX" sz="2900" dirty="0">
                <a:solidFill>
                  <a:schemeClr val="bg1">
                    <a:lumMod val="50000"/>
                  </a:schemeClr>
                </a:solidFill>
              </a:rPr>
              <a:t>Una </a:t>
            </a:r>
            <a:r>
              <a:rPr lang="es-MX" sz="2900" dirty="0" smtClean="0">
                <a:solidFill>
                  <a:schemeClr val="bg1">
                    <a:lumMod val="50000"/>
                  </a:schemeClr>
                </a:solidFill>
              </a:rPr>
              <a:t>transición</a:t>
            </a:r>
            <a:r>
              <a:rPr lang="es-MX" sz="2900" dirty="0" smtClean="0"/>
              <a:t>: es </a:t>
            </a:r>
            <a:r>
              <a:rPr lang="es-MX" sz="2900" dirty="0"/>
              <a:t>el efecto especial que se produce al salir de una diapositiva </a:t>
            </a:r>
            <a:r>
              <a:rPr lang="es-MX" sz="2900" dirty="0" smtClean="0"/>
              <a:t>y pasar </a:t>
            </a:r>
            <a:r>
              <a:rPr lang="es-MX" sz="2900" dirty="0"/>
              <a:t>a la siguiente durante una presentación.</a:t>
            </a:r>
          </a:p>
          <a:p>
            <a:endParaRPr lang="es-AR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02" y="771550"/>
            <a:ext cx="2475298" cy="307928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059582"/>
            <a:ext cx="2312726" cy="279125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79909" y="3850838"/>
            <a:ext cx="49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hlinkClick r:id="rId4"/>
              </a:rPr>
              <a:t>https</a:t>
            </a:r>
            <a:r>
              <a:rPr lang="es-AR" dirty="0">
                <a:hlinkClick r:id="rId4"/>
              </a:rPr>
              <a:t>://</a:t>
            </a:r>
            <a:r>
              <a:rPr lang="es-AR" dirty="0" smtClean="0">
                <a:hlinkClick r:id="rId4"/>
              </a:rPr>
              <a:t>sites.google.com/site/animacionesytransiciones1b/pagina-3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79909" y="4497169"/>
            <a:ext cx="4864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hlinkClick r:id="rId5"/>
              </a:rPr>
              <a:t>https://</a:t>
            </a:r>
            <a:r>
              <a:rPr lang="es-AR" dirty="0" smtClean="0">
                <a:hlinkClick r:id="rId5"/>
              </a:rPr>
              <a:t>i.ytimg.com/vi/DzdNyS7SBIM/hqdefault.jpg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3955076"/>
            <a:ext cx="59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1°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727442" y="4451002"/>
            <a:ext cx="63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  <a:r>
              <a:rPr lang="es-MX" dirty="0" smtClean="0"/>
              <a:t>°</a:t>
            </a:r>
            <a:endParaRPr lang="es-AR" dirty="0"/>
          </a:p>
        </p:txBody>
      </p:sp>
      <p:sp>
        <p:nvSpPr>
          <p:cNvPr id="10" name="9 Flecha derecha"/>
          <p:cNvSpPr/>
          <p:nvPr/>
        </p:nvSpPr>
        <p:spPr>
          <a:xfrm>
            <a:off x="4068900" y="3955076"/>
            <a:ext cx="28707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Flecha derecha"/>
          <p:cNvSpPr/>
          <p:nvPr/>
        </p:nvSpPr>
        <p:spPr>
          <a:xfrm>
            <a:off x="4084704" y="4497169"/>
            <a:ext cx="287076" cy="323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7398992" y="33564"/>
            <a:ext cx="597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1°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651419" y="1100679"/>
            <a:ext cx="45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2°</a:t>
            </a:r>
            <a:endParaRPr lang="es-AR" dirty="0"/>
          </a:p>
        </p:txBody>
      </p:sp>
      <p:sp>
        <p:nvSpPr>
          <p:cNvPr id="16" name="15 Flecha abajo"/>
          <p:cNvSpPr/>
          <p:nvPr/>
        </p:nvSpPr>
        <p:spPr>
          <a:xfrm>
            <a:off x="7452320" y="379982"/>
            <a:ext cx="360040" cy="3915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Flecha derecha"/>
          <p:cNvSpPr/>
          <p:nvPr/>
        </p:nvSpPr>
        <p:spPr>
          <a:xfrm>
            <a:off x="4006593" y="1203598"/>
            <a:ext cx="33469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4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  <p:bldP spid="5" grpId="0"/>
      <p:bldP spid="6" grpId="0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635</Words>
  <Application>Microsoft Office PowerPoint</Application>
  <PresentationFormat>Presentación en pantalla (16:9)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Viajes</vt:lpstr>
      <vt:lpstr>ALUMNO:ISAIAS Vargas  Año:2023 Curso:1°a materia: laboratorio de informática </vt:lpstr>
      <vt:lpstr>Presentación de PowerPoint</vt:lpstr>
      <vt:lpstr>Cual es la definición de PowerPoint y su utilidad?</vt:lpstr>
      <vt:lpstr>caraterísticas mas importantes de Power point</vt:lpstr>
      <vt:lpstr>¿cuales son los elementos de power point? Y ¿cuales las funciones que cumple cada elemento de power point?</vt:lpstr>
      <vt:lpstr>Las funciones que cumple cada elemento</vt:lpstr>
      <vt:lpstr>cuales son los tipos de vistas de PowerPoint?</vt:lpstr>
      <vt:lpstr>Que es animación y transición?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44</cp:revision>
  <dcterms:created xsi:type="dcterms:W3CDTF">2023-04-13T17:55:45Z</dcterms:created>
  <dcterms:modified xsi:type="dcterms:W3CDTF">2023-04-20T18:23:41Z</dcterms:modified>
</cp:coreProperties>
</file>