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04E3-E395-4CAE-8745-EF4EBA735399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3459-0523-455B-B3E4-5A74FF690F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39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459-0523-455B-B3E4-5A74FF690F4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59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77F2C9-FEBF-4D73-A957-11905590C340}" type="datetimeFigureOut">
              <a:rPr lang="es-AR" smtClean="0"/>
              <a:t>20/04/2023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ayura.udea.edu.co/cursos/distancia/sisinformacion/temas/powerpoint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7495"/>
            <a:ext cx="7776863" cy="2072296"/>
          </a:xfrm>
        </p:spPr>
        <p:txBody>
          <a:bodyPr/>
          <a:lstStyle/>
          <a:p>
            <a:r>
              <a:rPr lang="es-AR" dirty="0" smtClean="0"/>
              <a:t>Practico 4</a:t>
            </a:r>
            <a:br>
              <a:rPr lang="es-AR" dirty="0" smtClean="0"/>
            </a:br>
            <a:r>
              <a:rPr lang="es-AR" dirty="0" smtClean="0"/>
              <a:t>Practico Power Pont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931790"/>
            <a:ext cx="7560840" cy="201622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Colegio: Del prado</a:t>
            </a:r>
          </a:p>
          <a:p>
            <a:r>
              <a:rPr lang="es-AR" dirty="0" smtClean="0"/>
              <a:t>Curso: 1°A</a:t>
            </a:r>
          </a:p>
          <a:p>
            <a:r>
              <a:rPr lang="es-AR" dirty="0" smtClean="0"/>
              <a:t>Aluno: Benjamín Riveros</a:t>
            </a:r>
          </a:p>
          <a:p>
            <a:r>
              <a:rPr lang="es-AR" dirty="0" smtClean="0"/>
              <a:t>Profesora: Andrea Gómez</a:t>
            </a:r>
          </a:p>
          <a:p>
            <a:r>
              <a:rPr lang="es-AR" dirty="0" smtClean="0"/>
              <a:t>  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AutoShape 2" descr="Colegio Del Prado SJ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Colegio Del Prado SJ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Colegio Del Prado SJ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Colegio Del Prado SJ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157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s-AR" dirty="0" smtClean="0"/>
              <a:t>Animación y transición.</a:t>
            </a:r>
          </a:p>
          <a:p>
            <a:pPr fontAlgn="base"/>
            <a:r>
              <a:rPr lang="es-AR" dirty="0"/>
              <a:t>Los efectos de transición o </a:t>
            </a:r>
            <a:r>
              <a:rPr lang="es-AR" b="1" dirty="0"/>
              <a:t>transiciones</a:t>
            </a:r>
            <a:r>
              <a:rPr lang="es-AR" dirty="0"/>
              <a:t>, como también se conocen, son los movimientos de las diapositivas que ves cuando la presentación cambia de una diapositiva a otra. </a:t>
            </a:r>
          </a:p>
          <a:p>
            <a:pPr fontAlgn="base"/>
            <a:r>
              <a:rPr lang="es-AR" dirty="0"/>
              <a:t>Los efectos de transición son diferentes a los efectos de animación.</a:t>
            </a:r>
          </a:p>
          <a:p>
            <a:pPr fontAlgn="base"/>
            <a:r>
              <a:rPr lang="es-AR" dirty="0"/>
              <a:t>El término de </a:t>
            </a:r>
            <a:r>
              <a:rPr lang="es-AR" b="1" dirty="0"/>
              <a:t>animación</a:t>
            </a:r>
            <a:r>
              <a:rPr lang="es-AR" dirty="0"/>
              <a:t> en PowerPoint se refiere al movimiento de texto y objetos en la diapositiva, mientras que el término </a:t>
            </a:r>
            <a:r>
              <a:rPr lang="es-AR" b="1" dirty="0"/>
              <a:t>transición</a:t>
            </a:r>
            <a:r>
              <a:rPr lang="es-AR" dirty="0"/>
              <a:t> se refiere al movimiento de la diapositiva en una presentación</a:t>
            </a:r>
          </a:p>
          <a:p>
            <a:r>
              <a:rPr lang="es-AR" dirty="0"/>
              <a:t>https://edu.gcfglobal.org/es/powerpoint-2007/transiciones/1/#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50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Secundaria\Downloads\xdxdxddxdxdxdxdxdxxddxdxdx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4"/>
            <a:ext cx="5715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añadir animaciones y transiciones en PowerPoint - Tuto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04" y="48783"/>
            <a:ext cx="3353164" cy="29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699248" y="339503"/>
            <a:ext cx="7745505" cy="4255120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23478"/>
            <a:ext cx="84010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5020021"/>
          </a:xfrm>
        </p:spPr>
        <p:txBody>
          <a:bodyPr/>
          <a:lstStyle/>
          <a:p>
            <a:r>
              <a:rPr lang="es-AR" dirty="0" smtClean="0"/>
              <a:t> Definición de Power Pont .</a:t>
            </a:r>
          </a:p>
          <a:p>
            <a:r>
              <a:rPr lang="es-AR" dirty="0"/>
              <a:t>PowerPoint es un software desarrollado por Microsoft que permite diseñar presentaciones mediante la combinación de gráficos, imágenes, video, texto y animación en diapositivas.</a:t>
            </a:r>
            <a:endParaRPr lang="es-AR" dirty="0" smtClean="0"/>
          </a:p>
          <a:p>
            <a:r>
              <a:rPr lang="es-AR" dirty="0"/>
              <a:t>Fuente: https://blog.hubspot.es/marketing/que-es-powerpoint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AutoShape 2" descr="POWER POINT ROCÍO VERIDIANA RODRÍGUEZ PIÑA. DEFINICION DE POWER POINT  Microsoft PowerPoint es una aplicación desarrollada por Microsoft para  Windows y. - ppt descar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POWER POINT ROCÍO VERIDIANA RODRÍGUEZ PIÑA. DEFINICION DE POWER POINT  Microsoft PowerPoint es una aplicación desarrollada por Microsoft para  Windows y. - ppt descarg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8" y="2283718"/>
            <a:ext cx="71806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7170" name="Picture 2" descr="D:\Users\Secundaria\Downloads\dddddddddddddddddddfxxxxxxxxxxxxxxxxxxxxxxxxx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6" y="0"/>
            <a:ext cx="8935113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092030"/>
          </a:xfrm>
        </p:spPr>
        <p:txBody>
          <a:bodyPr/>
          <a:lstStyle/>
          <a:p>
            <a:r>
              <a:rPr lang="es-AR" dirty="0" smtClean="0"/>
              <a:t> Características mas importantes de PowerPoint.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70567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1510"/>
            <a:ext cx="939057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688491" y="427616"/>
            <a:ext cx="7756263" cy="4088349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9219" name="Picture 3" descr="D:\Users\Secundaria\Downloads\hghghghghghghhghghhghghg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" y="123478"/>
            <a:ext cx="9085531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092029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Elementos  de Power Pont</a:t>
            </a:r>
          </a:p>
          <a:p>
            <a:r>
              <a:rPr lang="es-AR" dirty="0"/>
              <a:t>PESTAÑA INICIO En esta pestaña se encuentran las herramientas principales. Son las más utilizadas y están visibles por defecto al abrir el programa. Entre ellas podemos encontrar opciones referentes al porta papeles, las opciones básicas de diapositivas, estilos de fuente y tipografía, párrafo, herramientas de dibujo y diseño.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INSERTAR Dentro de este apartado vamos a tener a disposición todas las opciones para insertar elementos en nuestras diapositivas. Estos elementos pueden ser tablas, hipervínculos, imágenes, gráficos, formas, texto, clips multimedia e incluso archivos flash.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DISEÑO Aquí se encuentran las herramientas relacionadas con el diseño de la presentación. Vamos a poder elegir el estilo de las diapositivas, configurar la página y editar los fondos.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ANIMACIONES Esta pestaña contiene herramientas de Power Point que nos permitirán añadir animaciones y transiciones entre diapositivas. Esto genera una fluidez más amena en el cambio de diapositivas, logrando un acabado más profesional. También vamos a poder añadir sonidos a la transición y editar el tiempo de duración. PESTAÑA </a:t>
            </a:r>
            <a:endParaRPr lang="es-AR" dirty="0" smtClean="0"/>
          </a:p>
          <a:p>
            <a:r>
              <a:rPr lang="es-AR" dirty="0" smtClean="0"/>
              <a:t>PRESENTACIÓN </a:t>
            </a:r>
            <a:r>
              <a:rPr lang="es-AR" dirty="0"/>
              <a:t>CON DIAPOSITIVAS En este apartado tendremos la posibilidad de configurar la resolución de la presentación, probar los intervalos de tiempo, grabar narraciones, y principalmente pre visualizar nuestras diapositivas</a:t>
            </a:r>
            <a:r>
              <a:rPr lang="es-AR" dirty="0" smtClean="0"/>
              <a:t>.</a:t>
            </a:r>
          </a:p>
          <a:p>
            <a:r>
              <a:rPr lang="es-AR" dirty="0"/>
              <a:t>http://federicosierra.edu.co/images/TrabajoVirtualPrimaria/TECNOLOGIA-4-PERIODO-3-SEMANA-3-Y-4.pdf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13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858"/>
            <a:ext cx="8964488" cy="5020022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  </a:t>
            </a:r>
            <a:endParaRPr lang="es-AR" dirty="0"/>
          </a:p>
        </p:txBody>
      </p:sp>
      <p:pic>
        <p:nvPicPr>
          <p:cNvPr id="1030" name="Picture 6" descr="D:\Users\Secundaria\Downloads\aaecc3f6-d5cb-4439-99f6-2a08e6b45f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09"/>
            <a:ext cx="4680520" cy="38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ementos y conceptos básicos de Power point - La clase de Ce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3518"/>
            <a:ext cx="3790950" cy="32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>
                <a:hlinkClick r:id="rId2"/>
              </a:rPr>
              <a:t>Tipos de vistas.</a:t>
            </a:r>
          </a:p>
          <a:p>
            <a:pPr marL="0" indent="0">
              <a:buNone/>
            </a:pPr>
            <a:r>
              <a:rPr lang="es-AR" dirty="0"/>
              <a:t>Los tipos de vista nos permite tener una visión particular de cada diapositiva o una vista general de todas las que componen nuestra presentación, generando así una vista previa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www.uaeh.edu.mx/docencia/VI_Presentaciones/educ_continua/uso%20de%20vistas%20en%20powerpoint.pdf</a:t>
            </a: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 descr="D:\Users\Secundaria\Downloads\chdchvfhzdkfjvhzjkcbh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1898195"/>
            <a:ext cx="2200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6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8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10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1790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250</TotalTime>
  <Words>338</Words>
  <Application>Microsoft Office PowerPoint</Application>
  <PresentationFormat>Presentación en pantalla (16:9)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Cartoné</vt:lpstr>
      <vt:lpstr>Practico 4 Practico Power Pont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de Power point</dc:title>
  <dc:creator>Secundaria</dc:creator>
  <cp:lastModifiedBy>Secundaria</cp:lastModifiedBy>
  <cp:revision>26</cp:revision>
  <dcterms:created xsi:type="dcterms:W3CDTF">2023-04-13T17:58:15Z</dcterms:created>
  <dcterms:modified xsi:type="dcterms:W3CDTF">2023-04-20T18:41:55Z</dcterms:modified>
</cp:coreProperties>
</file>