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D18258BA-E30E-498B-98E5-F077E90FB75B}" type="datetimeFigureOut">
              <a:rPr lang="es-ES" smtClean="0"/>
              <a:pPr/>
              <a:t>20/04/2023</a:t>
            </a:fld>
            <a:endParaRPr lang="es-ES"/>
          </a:p>
        </p:txBody>
      </p:sp>
      <p:sp>
        <p:nvSpPr>
          <p:cNvPr id="17" name="16 Marcador de pie de página"/>
          <p:cNvSpPr>
            <a:spLocks noGrp="1"/>
          </p:cNvSpPr>
          <p:nvPr>
            <p:ph type="ftr" sz="quarter" idx="11"/>
          </p:nvPr>
        </p:nvSpPr>
        <p:spPr/>
        <p:txBody>
          <a:bodyPr/>
          <a:lstStyle/>
          <a:p>
            <a:endParaRPr lang="es-ES"/>
          </a:p>
        </p:txBody>
      </p:sp>
      <p:sp>
        <p:nvSpPr>
          <p:cNvPr id="7" name="6 Conector recto"/>
          <p:cNvSpPr>
            <a:spLocks noChangeShapeType="1"/>
          </p:cNvSpPr>
          <p:nvPr/>
        </p:nvSpPr>
        <p:spPr bwMode="auto">
          <a:xfrm>
            <a:off x="155448"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480FC369-A27D-446E-846A-9C80367B67DA}" type="slidenum">
              <a:rPr lang="es-ES" smtClean="0"/>
              <a:pPr/>
              <a:t>‹Nº›</a:t>
            </a:fld>
            <a:endParaRPr lang="es-ES"/>
          </a:p>
        </p:txBody>
      </p:sp>
      <p:sp>
        <p:nvSpPr>
          <p:cNvPr id="8" name="7 Título"/>
          <p:cNvSpPr>
            <a:spLocks noGrp="1"/>
          </p:cNvSpPr>
          <p:nvPr>
            <p:ph type="ctrTitle"/>
          </p:nvPr>
        </p:nvSpPr>
        <p:spPr>
          <a:xfrm>
            <a:off x="685800" y="285750"/>
            <a:ext cx="7772400" cy="131445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18258BA-E30E-498B-98E5-F077E90FB75B}" type="datetimeFigureOut">
              <a:rPr lang="es-ES" smtClean="0"/>
              <a:pPr/>
              <a:t>20/04/2023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80FC369-A27D-446E-846A-9C80367B67DA}"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802505" y="2458593"/>
            <a:ext cx="46840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194322"/>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2265188"/>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2257426"/>
            <a:ext cx="457200" cy="330994"/>
          </a:xfrm>
        </p:spPr>
        <p:txBody>
          <a:bodyPr/>
          <a:lstStyle/>
          <a:p>
            <a:fld id="{480FC369-A27D-446E-846A-9C80367B67DA}" type="slidenum">
              <a:rPr lang="es-ES" smtClean="0"/>
              <a:pPr/>
              <a:t>‹Nº›</a:t>
            </a:fld>
            <a:endParaRPr lang="es-ES"/>
          </a:p>
        </p:txBody>
      </p:sp>
      <p:sp>
        <p:nvSpPr>
          <p:cNvPr id="3" name="2 Marcador de texto vertical"/>
          <p:cNvSpPr>
            <a:spLocks noGrp="1"/>
          </p:cNvSpPr>
          <p:nvPr>
            <p:ph type="body" orient="vert" idx="1"/>
          </p:nvPr>
        </p:nvSpPr>
        <p:spPr>
          <a:xfrm>
            <a:off x="304800" y="228600"/>
            <a:ext cx="6553200" cy="43660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18258BA-E30E-498B-98E5-F077E90FB75B}" type="datetimeFigureOut">
              <a:rPr lang="es-ES" smtClean="0"/>
              <a:pPr/>
              <a:t>20/04/2023</a:t>
            </a:fld>
            <a:endParaRPr lang="es-ES"/>
          </a:p>
        </p:txBody>
      </p:sp>
      <p:sp>
        <p:nvSpPr>
          <p:cNvPr id="5" name="4 Marcador de pie de página"/>
          <p:cNvSpPr>
            <a:spLocks noGrp="1"/>
          </p:cNvSpPr>
          <p:nvPr>
            <p:ph type="ftr" sz="quarter" idx="11"/>
          </p:nvPr>
        </p:nvSpPr>
        <p:spPr/>
        <p:txBody>
          <a:bodyPr/>
          <a:lstStyle/>
          <a:p>
            <a:endParaRPr lang="es-ES"/>
          </a:p>
        </p:txBody>
      </p:sp>
      <p:sp>
        <p:nvSpPr>
          <p:cNvPr id="2" name="1 Título vertical"/>
          <p:cNvSpPr>
            <a:spLocks noGrp="1"/>
          </p:cNvSpPr>
          <p:nvPr>
            <p:ph type="title" orient="vert"/>
          </p:nvPr>
        </p:nvSpPr>
        <p:spPr>
          <a:xfrm>
            <a:off x="7391400" y="228601"/>
            <a:ext cx="1447800" cy="4388644"/>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D18258BA-E30E-498B-98E5-F077E90FB75B}" type="datetimeFigureOut">
              <a:rPr lang="es-ES" smtClean="0"/>
              <a:pPr/>
              <a:t>20/04/2023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4361688" y="769779"/>
            <a:ext cx="457200" cy="330994"/>
          </a:xfrm>
        </p:spPr>
        <p:txBody>
          <a:bodyPr/>
          <a:lstStyle/>
          <a:p>
            <a:fld id="{480FC369-A27D-446E-846A-9C80367B67DA}" type="slidenum">
              <a:rPr lang="es-ES" smtClean="0"/>
              <a:pPr/>
              <a:t>‹Nº›</a:t>
            </a:fld>
            <a:endParaRPr lang="es-ES"/>
          </a:p>
        </p:txBody>
      </p:sp>
      <p:sp>
        <p:nvSpPr>
          <p:cNvPr id="8" name="7 Marcador de contenido"/>
          <p:cNvSpPr>
            <a:spLocks noGrp="1"/>
          </p:cNvSpPr>
          <p:nvPr>
            <p:ph sz="quarter" idx="1"/>
          </p:nvPr>
        </p:nvSpPr>
        <p:spPr>
          <a:xfrm>
            <a:off x="301752" y="1145286"/>
            <a:ext cx="8503920" cy="3429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4288"/>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1714500"/>
            <a:ext cx="8833104" cy="228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06764"/>
            <a:ext cx="8833104" cy="160477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057400"/>
            <a:ext cx="6480174" cy="1254919"/>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S"/>
          </a:p>
        </p:txBody>
      </p:sp>
      <p:sp>
        <p:nvSpPr>
          <p:cNvPr id="4" name="3 Marcador de fecha"/>
          <p:cNvSpPr>
            <a:spLocks noGrp="1"/>
          </p:cNvSpPr>
          <p:nvPr>
            <p:ph type="dt" sz="half" idx="10"/>
          </p:nvPr>
        </p:nvSpPr>
        <p:spPr/>
        <p:txBody>
          <a:bodyPr/>
          <a:lstStyle/>
          <a:p>
            <a:fld id="{D18258BA-E30E-498B-98E5-F077E90FB75B}" type="datetimeFigureOut">
              <a:rPr lang="es-ES" smtClean="0"/>
              <a:pPr/>
              <a:t>20/04/2023</a:t>
            </a:fld>
            <a:endParaRPr lang="es-ES"/>
          </a:p>
        </p:txBody>
      </p:sp>
      <p:sp>
        <p:nvSpPr>
          <p:cNvPr id="8" name="7 Conector recto"/>
          <p:cNvSpPr>
            <a:spLocks noChangeShapeType="1"/>
          </p:cNvSpPr>
          <p:nvPr/>
        </p:nvSpPr>
        <p:spPr bwMode="auto">
          <a:xfrm>
            <a:off x="152400" y="1828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480FC369-A27D-446E-846A-9C80367B67DA}" type="slidenum">
              <a:rPr lang="es-ES" smtClean="0"/>
              <a:pPr/>
              <a:t>‹Nº›</a:t>
            </a:fld>
            <a:endParaRPr lang="es-ES"/>
          </a:p>
        </p:txBody>
      </p:sp>
      <p:sp>
        <p:nvSpPr>
          <p:cNvPr id="2" name="1 Título"/>
          <p:cNvSpPr>
            <a:spLocks noGrp="1"/>
          </p:cNvSpPr>
          <p:nvPr>
            <p:ph type="title"/>
          </p:nvPr>
        </p:nvSpPr>
        <p:spPr>
          <a:xfrm>
            <a:off x="722313" y="400050"/>
            <a:ext cx="7772400" cy="1143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171450"/>
            <a:ext cx="8534400" cy="569214"/>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4807458"/>
            <a:ext cx="3044952" cy="274320"/>
          </a:xfrm>
        </p:spPr>
        <p:txBody>
          <a:bodyPr/>
          <a:lstStyle/>
          <a:p>
            <a:fld id="{D18258BA-E30E-498B-98E5-F077E90FB75B}" type="datetimeFigureOut">
              <a:rPr lang="es-ES" smtClean="0"/>
              <a:pPr/>
              <a:t>20/04/2023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80FC369-A27D-446E-846A-9C80367B67DA}" type="slidenum">
              <a:rPr lang="es-ES" smtClean="0"/>
              <a:pPr/>
              <a:t>‹Nº›</a:t>
            </a:fld>
            <a:endParaRPr lang="es-ES"/>
          </a:p>
        </p:txBody>
      </p:sp>
      <p:sp>
        <p:nvSpPr>
          <p:cNvPr id="8" name="7 Conector recto"/>
          <p:cNvSpPr>
            <a:spLocks noChangeShapeType="1"/>
          </p:cNvSpPr>
          <p:nvPr/>
        </p:nvSpPr>
        <p:spPr bwMode="auto">
          <a:xfrm flipV="1">
            <a:off x="4563081" y="1181739"/>
            <a:ext cx="8921" cy="361466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028700"/>
            <a:ext cx="4038600" cy="3511296"/>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028700"/>
            <a:ext cx="4038600" cy="3511296"/>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1650206"/>
            <a:ext cx="0" cy="3140964"/>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0858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0287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4793742"/>
            <a:ext cx="8833104" cy="233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14300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1" y="1143000"/>
            <a:ext cx="4041775"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D18258BA-E30E-498B-98E5-F077E90FB75B}" type="datetimeFigureOut">
              <a:rPr lang="es-ES" smtClean="0"/>
              <a:pPr/>
              <a:t>20/04/2023</a:t>
            </a:fld>
            <a:endParaRPr lang="es-ES"/>
          </a:p>
        </p:txBody>
      </p:sp>
      <p:sp>
        <p:nvSpPr>
          <p:cNvPr id="8" name="7 Marcador de pie de página"/>
          <p:cNvSpPr>
            <a:spLocks noGrp="1"/>
          </p:cNvSpPr>
          <p:nvPr>
            <p:ph type="ftr" sz="quarter" idx="11"/>
          </p:nvPr>
        </p:nvSpPr>
        <p:spPr>
          <a:xfrm>
            <a:off x="304800" y="4807458"/>
            <a:ext cx="3581400" cy="274320"/>
          </a:xfrm>
        </p:spPr>
        <p:txBody>
          <a:bodyPr/>
          <a:lstStyle/>
          <a:p>
            <a:endParaRPr lang="es-ES"/>
          </a:p>
        </p:txBody>
      </p:sp>
      <p:sp>
        <p:nvSpPr>
          <p:cNvPr id="15" name="14 Conector recto"/>
          <p:cNvSpPr>
            <a:spLocks noChangeShapeType="1"/>
          </p:cNvSpPr>
          <p:nvPr/>
        </p:nvSpPr>
        <p:spPr bwMode="auto">
          <a:xfrm>
            <a:off x="152400" y="96012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1853537"/>
            <a:ext cx="4041648" cy="2863803"/>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1853537"/>
            <a:ext cx="4038600" cy="286664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781812"/>
            <a:ext cx="457200" cy="330994"/>
          </a:xfrm>
        </p:spPr>
        <p:txBody>
          <a:bodyPr/>
          <a:lstStyle>
            <a:lvl1pPr algn="ctr">
              <a:defRPr/>
            </a:lvl1pPr>
          </a:lstStyle>
          <a:p>
            <a:fld id="{480FC369-A27D-446E-846A-9C80367B67DA}" type="slidenum">
              <a:rPr lang="es-ES" smtClean="0"/>
              <a:pPr/>
              <a:t>‹Nº›</a:t>
            </a:fld>
            <a:endParaRPr lang="es-ES"/>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18258BA-E30E-498B-98E5-F077E90FB75B}" type="datetimeFigureOut">
              <a:rPr lang="es-ES" smtClean="0"/>
              <a:pPr/>
              <a:t>20/04/2023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a:xfrm>
            <a:off x="4343400" y="777015"/>
            <a:ext cx="457200" cy="330994"/>
          </a:xfrm>
        </p:spPr>
        <p:txBody>
          <a:bodyPr/>
          <a:lstStyle/>
          <a:p>
            <a:fld id="{480FC369-A27D-446E-846A-9C80367B67D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18872"/>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D18258BA-E30E-498B-98E5-F077E90FB75B}" type="datetimeFigureOut">
              <a:rPr lang="es-ES" smtClean="0"/>
              <a:pPr/>
              <a:t>20/04/2023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4267200" y="4743450"/>
            <a:ext cx="609600" cy="330993"/>
          </a:xfrm>
        </p:spPr>
        <p:txBody>
          <a:bodyPr/>
          <a:lstStyle>
            <a:lvl1pPr>
              <a:defRPr>
                <a:solidFill>
                  <a:srgbClr val="FFFFFF"/>
                </a:solidFill>
              </a:defRPr>
            </a:lvl1pPr>
          </a:lstStyle>
          <a:p>
            <a:fld id="{480FC369-A27D-446E-846A-9C80367B67D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14300"/>
            <a:ext cx="8833104" cy="2286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8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685800"/>
            <a:ext cx="2362200" cy="74295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485901"/>
            <a:ext cx="2362200" cy="3108722"/>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514350"/>
            <a:ext cx="5638800" cy="405765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234554"/>
            <a:ext cx="457200" cy="330994"/>
          </a:xfrm>
        </p:spPr>
        <p:txBody>
          <a:bodyPr/>
          <a:lstStyle>
            <a:lvl1pPr>
              <a:defRPr>
                <a:solidFill>
                  <a:schemeClr val="accent3">
                    <a:shade val="75000"/>
                  </a:schemeClr>
                </a:solidFill>
              </a:defRPr>
            </a:lvl1pPr>
          </a:lstStyle>
          <a:p>
            <a:fld id="{480FC369-A27D-446E-846A-9C80367B67DA}" type="slidenum">
              <a:rPr lang="es-ES" smtClean="0"/>
              <a:pPr/>
              <a:t>‹Nº›</a:t>
            </a:fld>
            <a:endParaRPr lang="es-ES"/>
          </a:p>
        </p:txBody>
      </p:sp>
      <p:sp>
        <p:nvSpPr>
          <p:cNvPr id="21" name="20 Rectángulo"/>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D18258BA-E30E-498B-98E5-F077E90FB75B}" type="datetimeFigureOut">
              <a:rPr lang="es-ES" smtClean="0"/>
              <a:pPr/>
              <a:t>20/04/2023</a:t>
            </a:fld>
            <a:endParaRPr lang="es-ES"/>
          </a:p>
        </p:txBody>
      </p:sp>
      <p:sp>
        <p:nvSpPr>
          <p:cNvPr id="6" name="5 Marcador de pie de página"/>
          <p:cNvSpPr>
            <a:spLocks noGrp="1"/>
          </p:cNvSpPr>
          <p:nvPr>
            <p:ph type="ftr" sz="quarter" idx="11"/>
          </p:nvPr>
        </p:nvSpPr>
        <p:spPr>
          <a:xfrm>
            <a:off x="301752" y="4808136"/>
            <a:ext cx="3383280" cy="274320"/>
          </a:xfrm>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14300"/>
            <a:ext cx="8833104" cy="2263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234554"/>
            <a:ext cx="457200" cy="330994"/>
          </a:xfrm>
        </p:spPr>
        <p:txBody>
          <a:bodyPr/>
          <a:lstStyle/>
          <a:p>
            <a:fld id="{480FC369-A27D-446E-846A-9C80367B67DA}" type="slidenum">
              <a:rPr lang="es-ES" smtClean="0"/>
              <a:pPr/>
              <a:t>‹Nº›</a:t>
            </a:fld>
            <a:endParaRPr lang="es-ES"/>
          </a:p>
        </p:txBody>
      </p:sp>
      <p:sp>
        <p:nvSpPr>
          <p:cNvPr id="2" name="1 Título"/>
          <p:cNvSpPr>
            <a:spLocks noGrp="1"/>
          </p:cNvSpPr>
          <p:nvPr>
            <p:ph type="title"/>
          </p:nvPr>
        </p:nvSpPr>
        <p:spPr>
          <a:xfrm>
            <a:off x="3000375" y="3771900"/>
            <a:ext cx="5867400" cy="9144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457200"/>
            <a:ext cx="5867400" cy="32004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742950"/>
            <a:ext cx="2438400" cy="394335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4803738"/>
            <a:ext cx="3044952" cy="274320"/>
          </a:xfrm>
        </p:spPr>
        <p:txBody>
          <a:bodyPr/>
          <a:lstStyle/>
          <a:p>
            <a:fld id="{D18258BA-E30E-498B-98E5-F077E90FB75B}" type="datetimeFigureOut">
              <a:rPr lang="es-ES" smtClean="0"/>
              <a:pPr/>
              <a:t>20/04/2023</a:t>
            </a:fld>
            <a:endParaRPr lang="es-ES"/>
          </a:p>
        </p:txBody>
      </p:sp>
      <p:sp>
        <p:nvSpPr>
          <p:cNvPr id="6" name="5 Marcador de pie de página"/>
          <p:cNvSpPr>
            <a:spLocks noGrp="1"/>
          </p:cNvSpPr>
          <p:nvPr>
            <p:ph type="ftr" sz="quarter" idx="11"/>
          </p:nvPr>
        </p:nvSpPr>
        <p:spPr>
          <a:xfrm>
            <a:off x="301752" y="4808136"/>
            <a:ext cx="3584448" cy="274320"/>
          </a:xfrm>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1"/>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4803738"/>
            <a:ext cx="3044952" cy="274320"/>
          </a:xfrm>
          <a:prstGeom prst="rect">
            <a:avLst/>
          </a:prstGeom>
        </p:spPr>
        <p:txBody>
          <a:bodyPr vert="horz"/>
          <a:lstStyle>
            <a:lvl1pPr algn="r" eaLnBrk="1" latinLnBrk="0" hangingPunct="1">
              <a:defRPr kumimoji="0" sz="1400">
                <a:solidFill>
                  <a:srgbClr val="FFFFFF"/>
                </a:solidFill>
              </a:defRPr>
            </a:lvl1pPr>
          </a:lstStyle>
          <a:p>
            <a:fld id="{D18258BA-E30E-498B-98E5-F077E90FB75B}" type="datetimeFigureOut">
              <a:rPr lang="es-ES" smtClean="0"/>
              <a:pPr/>
              <a:t>20/04/2023</a:t>
            </a:fld>
            <a:endParaRPr lang="es-ES"/>
          </a:p>
        </p:txBody>
      </p:sp>
      <p:sp>
        <p:nvSpPr>
          <p:cNvPr id="3" name="2 Marcador de pie de página"/>
          <p:cNvSpPr>
            <a:spLocks noGrp="1"/>
          </p:cNvSpPr>
          <p:nvPr>
            <p:ph type="ftr" sz="quarter" idx="3"/>
          </p:nvPr>
        </p:nvSpPr>
        <p:spPr>
          <a:xfrm>
            <a:off x="304800" y="4808136"/>
            <a:ext cx="3581400" cy="274320"/>
          </a:xfrm>
          <a:prstGeom prst="rect">
            <a:avLst/>
          </a:prstGeom>
        </p:spPr>
        <p:txBody>
          <a:bodyPr vert="horz"/>
          <a:lstStyle>
            <a:lvl1pPr algn="l" eaLnBrk="1" latinLnBrk="0" hangingPunct="1">
              <a:defRPr kumimoji="0" sz="1200">
                <a:solidFill>
                  <a:srgbClr val="FFFFFF"/>
                </a:solidFill>
              </a:defRPr>
            </a:lvl1pPr>
          </a:lstStyle>
          <a:p>
            <a:endParaRPr lang="es-ES"/>
          </a:p>
        </p:txBody>
      </p:sp>
      <p:sp>
        <p:nvSpPr>
          <p:cNvPr id="8" name="7 Rectángulo"/>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957557"/>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780131"/>
            <a:ext cx="457200" cy="330994"/>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80FC369-A27D-446E-846A-9C80367B67DA}" type="slidenum">
              <a:rPr lang="es-ES" smtClean="0"/>
              <a:pPr/>
              <a:t>‹Nº›</a:t>
            </a:fld>
            <a:endParaRPr lang="es-ES"/>
          </a:p>
        </p:txBody>
      </p:sp>
      <p:sp>
        <p:nvSpPr>
          <p:cNvPr id="22" name="21 Marcador de título"/>
          <p:cNvSpPr>
            <a:spLocks noGrp="1"/>
          </p:cNvSpPr>
          <p:nvPr>
            <p:ph type="title"/>
          </p:nvPr>
        </p:nvSpPr>
        <p:spPr>
          <a:xfrm>
            <a:off x="301752" y="171450"/>
            <a:ext cx="8534400" cy="569214"/>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143000"/>
            <a:ext cx="8534400" cy="3449574"/>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support.microsoft.com/es-es/office/animaciones-frente-a-transiciones-en-una-presentaci%C3%B3n-con-diapositivas-bae174a4-dad3-4268-bf9c-c201a70995f1" TargetMode="Externa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upport.microsoft.com/es-es/office/insertar-una-imagen-en-powerpoint-5f7368d2-ee94-4b94-a6f2-a663646a07e1" TargetMode="External"/><Relationship Id="rId2" Type="http://schemas.openxmlformats.org/officeDocument/2006/relationships/hyperlink" Target="https://support.microsoft.com/es-es/office/usar-la-cinta-en-powerpoint-para-mac-83816cc6-0410-45e2-a910-8b6a42ae2649" TargetMode="External"/><Relationship Id="rId1" Type="http://schemas.openxmlformats.org/officeDocument/2006/relationships/slideLayout" Target="../slideLayouts/slideLayout2.xml"/><Relationship Id="rId4" Type="http://schemas.openxmlformats.org/officeDocument/2006/relationships/hyperlink" Target="https://support.microsoft.com/es-es/office/-qu%C3%A9-es-un-dise%C3%B1o-de-diapositiva-99da5716-92ee-4b6a-a0b5-beea45150f3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log.hubspot.es/marketing/como-insertar-animaciones-powerpoint" TargetMode="External"/><Relationship Id="rId2" Type="http://schemas.openxmlformats.org/officeDocument/2006/relationships/hyperlink" Target="https://support.microsoft.com/es-es/office/agregar-transiciones-entre-diapositivas-3f8244bf-f893-4efd-a7eb-3a4845c9c971" TargetMode="External"/><Relationship Id="rId1" Type="http://schemas.openxmlformats.org/officeDocument/2006/relationships/slideLayout" Target="../slideLayouts/slideLayout2.xml"/><Relationship Id="rId4" Type="http://schemas.openxmlformats.org/officeDocument/2006/relationships/hyperlink" Target="https://definicion.de/power-poin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upport.microsoft.com/es-es/office/-d%C3%B3nde-se-encuentran-los-men%C3%BAs-y-las-barras-de-herramientas-e25451c0-8a1f-428c-afb4-d91e98807bd4" TargetMode="External"/><Relationship Id="rId2" Type="http://schemas.openxmlformats.org/officeDocument/2006/relationships/hyperlink" Target="https://edu.gcfglobal.org/es/power-point-2010/que-es-y-en-que-consiste-una-diapositiva/1/" TargetMode="Externa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hyperlink" Target="https://support.microsoft.com/es-es/office/elegir-la-vista-adecuada-para-una-tarea-en-powerpoint-21332d8d-adbc-4717-a2c6-e25a697b40e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upport.microsoft.com/es-es/office/-qu%C3%A9-es-la-vista-moderador-98f31265-9630-41a7-a3f1-9b4736928ee3" TargetMode="External"/><Relationship Id="rId2" Type="http://schemas.openxmlformats.org/officeDocument/2006/relationships/hyperlink" Target="https://support.microsoft.com/es-es/office/elegir-la-vista-adecuada-para-una-tarea-en-powerpoint-21332d8d-adbc-4717-a2c6-e25a697b40e9" TargetMode="Externa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hyperlink" Target="https://support.microsoft.com/es-es/office/crear-e-imprimir-una-presentaci%C3%B3n-en-la-vista-esquema-3516310c-c9c0-4d4f-8c11-2759313477a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57290" y="2143122"/>
            <a:ext cx="6400800" cy="1785950"/>
          </a:xfrm>
        </p:spPr>
        <p:txBody>
          <a:bodyPr>
            <a:normAutofit lnSpcReduction="10000"/>
          </a:bodyPr>
          <a:lstStyle/>
          <a:p>
            <a:r>
              <a:rPr lang="es-ES" dirty="0" smtClean="0"/>
              <a:t>Colegio del prado</a:t>
            </a:r>
          </a:p>
          <a:p>
            <a:r>
              <a:rPr lang="es-ES" dirty="0" smtClean="0"/>
              <a:t>MORENA PAEZ </a:t>
            </a:r>
          </a:p>
          <a:p>
            <a:r>
              <a:rPr lang="es-ES" dirty="0" smtClean="0"/>
              <a:t>Laboratorio de </a:t>
            </a:r>
            <a:r>
              <a:rPr lang="es-ES" dirty="0" err="1" smtClean="0"/>
              <a:t>informatica</a:t>
            </a:r>
            <a:r>
              <a:rPr lang="es-ES" dirty="0" smtClean="0"/>
              <a:t> </a:t>
            </a:r>
          </a:p>
          <a:p>
            <a:r>
              <a:rPr lang="es-ES" dirty="0" smtClean="0"/>
              <a:t>1``A``MINERIA</a:t>
            </a:r>
          </a:p>
          <a:p>
            <a:r>
              <a:rPr lang="es-ES" dirty="0" smtClean="0"/>
              <a:t>Andrea </a:t>
            </a:r>
            <a:r>
              <a:rPr lang="es-ES" dirty="0" err="1" smtClean="0"/>
              <a:t>gomez</a:t>
            </a:r>
            <a:r>
              <a:rPr lang="es-ES" dirty="0" smtClean="0"/>
              <a:t> </a:t>
            </a:r>
          </a:p>
          <a:p>
            <a:r>
              <a:rPr lang="es-ES" dirty="0" smtClean="0"/>
              <a:t>2023 </a:t>
            </a:r>
            <a:endParaRPr lang="es-ES" dirty="0"/>
          </a:p>
        </p:txBody>
      </p:sp>
      <p:sp>
        <p:nvSpPr>
          <p:cNvPr id="2" name="1 Título"/>
          <p:cNvSpPr>
            <a:spLocks noGrp="1"/>
          </p:cNvSpPr>
          <p:nvPr>
            <p:ph type="ctrTitle"/>
          </p:nvPr>
        </p:nvSpPr>
        <p:spPr/>
        <p:txBody>
          <a:bodyPr>
            <a:normAutofit/>
          </a:bodyPr>
          <a:lstStyle/>
          <a:p>
            <a:r>
              <a:rPr lang="es-ES" dirty="0" smtClean="0"/>
              <a:t>practico Nº4   </a:t>
            </a:r>
            <a:endParaRPr lang="es-ES" dirty="0"/>
          </a:p>
        </p:txBody>
      </p:sp>
      <p:pic>
        <p:nvPicPr>
          <p:cNvPr id="1026" name="Picture 2" descr="D:\Users\Secundaria\Downloads\11053224_878995572159194_6108457468304708480_o23.jpg"/>
          <p:cNvPicPr>
            <a:picLocks noChangeAspect="1" noChangeArrowheads="1"/>
          </p:cNvPicPr>
          <p:nvPr/>
        </p:nvPicPr>
        <p:blipFill>
          <a:blip r:embed="rId2" cstate="print"/>
          <a:srcRect/>
          <a:stretch>
            <a:fillRect/>
          </a:stretch>
        </p:blipFill>
        <p:spPr bwMode="auto">
          <a:xfrm>
            <a:off x="6429388" y="214296"/>
            <a:ext cx="1176335" cy="1570774"/>
          </a:xfrm>
          <a:prstGeom prst="rect">
            <a:avLst/>
          </a:prstGeom>
          <a:noFill/>
        </p:spPr>
      </p:pic>
      <p:pic>
        <p:nvPicPr>
          <p:cNvPr id="2050" name="Picture 2" descr="D:\Users\Secundaria\Downloads\Microsoft-PowerPoint-Logo.png"/>
          <p:cNvPicPr>
            <a:picLocks noChangeAspect="1" noChangeArrowheads="1"/>
          </p:cNvPicPr>
          <p:nvPr/>
        </p:nvPicPr>
        <p:blipFill>
          <a:blip r:embed="rId3" cstate="print"/>
          <a:srcRect/>
          <a:stretch>
            <a:fillRect/>
          </a:stretch>
        </p:blipFill>
        <p:spPr bwMode="auto">
          <a:xfrm>
            <a:off x="-214346" y="214296"/>
            <a:ext cx="2774039" cy="1571600"/>
          </a:xfrm>
          <a:prstGeom prst="rect">
            <a:avLst/>
          </a:prstGeom>
          <a:noFill/>
        </p:spPr>
      </p:pic>
      <p:pic>
        <p:nvPicPr>
          <p:cNvPr id="5126" name="Picture 6" descr="D:\Users\Secundaria\Downloads\inside-out-joy.gif"/>
          <p:cNvPicPr>
            <a:picLocks noChangeAspect="1" noChangeArrowheads="1" noCrop="1"/>
          </p:cNvPicPr>
          <p:nvPr/>
        </p:nvPicPr>
        <p:blipFill>
          <a:blip r:embed="rId4"/>
          <a:srcRect/>
          <a:stretch>
            <a:fillRect/>
          </a:stretch>
        </p:blipFill>
        <p:spPr bwMode="auto">
          <a:xfrm>
            <a:off x="285720" y="2786064"/>
            <a:ext cx="1952624" cy="18573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Animacion</a:t>
            </a:r>
            <a:r>
              <a:rPr lang="es-ES" dirty="0" smtClean="0"/>
              <a:t> y </a:t>
            </a:r>
            <a:r>
              <a:rPr lang="es-ES" dirty="0" err="1" smtClean="0"/>
              <a:t>trancision</a:t>
            </a:r>
            <a:r>
              <a:rPr lang="es-ES" dirty="0" smtClean="0"/>
              <a:t>:</a:t>
            </a:r>
            <a:endParaRPr lang="es-ES" dirty="0"/>
          </a:p>
        </p:txBody>
      </p:sp>
      <p:sp>
        <p:nvSpPr>
          <p:cNvPr id="3" name="2 Marcador de contenido"/>
          <p:cNvSpPr>
            <a:spLocks noGrp="1"/>
          </p:cNvSpPr>
          <p:nvPr>
            <p:ph sz="quarter" idx="1"/>
          </p:nvPr>
        </p:nvSpPr>
        <p:spPr/>
        <p:txBody>
          <a:bodyPr>
            <a:normAutofit/>
          </a:bodyPr>
          <a:lstStyle/>
          <a:p>
            <a:pPr>
              <a:buFont typeface="Wingdings" pitchFamily="2" charset="2"/>
              <a:buChar char="v"/>
            </a:pPr>
            <a:r>
              <a:rPr lang="es-ES" sz="1200" dirty="0" smtClean="0"/>
              <a:t>Una </a:t>
            </a:r>
            <a:r>
              <a:rPr lang="es-ES" sz="1200" b="1" dirty="0" smtClean="0"/>
              <a:t>animación</a:t>
            </a:r>
            <a:r>
              <a:rPr lang="es-ES" sz="1200" dirty="0" smtClean="0"/>
              <a:t> es un efecto especial que se aplica a un solo elemento de una diapositiva, como texto, forma, imagen, etc.</a:t>
            </a:r>
          </a:p>
          <a:p>
            <a:pPr>
              <a:buFont typeface="Wingdings" pitchFamily="2" charset="2"/>
              <a:buChar char="v"/>
            </a:pPr>
            <a:r>
              <a:rPr lang="es-ES" sz="1200" dirty="0" smtClean="0"/>
              <a:t>Una </a:t>
            </a:r>
            <a:r>
              <a:rPr lang="es-ES" sz="1200" b="1" dirty="0" smtClean="0"/>
              <a:t>transición</a:t>
            </a:r>
            <a:r>
              <a:rPr lang="es-ES" sz="1200" dirty="0" smtClean="0"/>
              <a:t> es el efecto especial que se produce al salir de una diapositiva y pasar a la siguiente durante una presentación.</a:t>
            </a:r>
          </a:p>
          <a:p>
            <a:pPr>
              <a:buNone/>
            </a:pPr>
            <a:r>
              <a:rPr lang="es-ES" sz="1200" u="sng" dirty="0" smtClean="0">
                <a:hlinkClick r:id="rId2"/>
              </a:rPr>
              <a:t>        https</a:t>
            </a:r>
            <a:r>
              <a:rPr lang="es-ES" sz="1200" u="sng" dirty="0" smtClean="0">
                <a:hlinkClick r:id="rId2"/>
              </a:rPr>
              <a:t>://support.microsoft.com/es-es/office/animaciones-frente-a-transiciones-en-una-presentaci%C3%B3n-con-diapositivas-bae174a4-dad3-4268-bf9c-c201a70995f1</a:t>
            </a:r>
            <a:endParaRPr lang="es-ES" sz="1200" dirty="0"/>
          </a:p>
        </p:txBody>
      </p:sp>
      <p:pic>
        <p:nvPicPr>
          <p:cNvPr id="4098" name="Picture 2" descr="D:\Users\Secundaria\Downloads\descarga (21).jpg"/>
          <p:cNvPicPr>
            <a:picLocks noChangeAspect="1" noChangeArrowheads="1"/>
          </p:cNvPicPr>
          <p:nvPr/>
        </p:nvPicPr>
        <p:blipFill>
          <a:blip r:embed="rId3"/>
          <a:srcRect/>
          <a:stretch>
            <a:fillRect/>
          </a:stretch>
        </p:blipFill>
        <p:spPr bwMode="auto">
          <a:xfrm>
            <a:off x="642911" y="2428875"/>
            <a:ext cx="2928958" cy="1428760"/>
          </a:xfrm>
          <a:prstGeom prst="rect">
            <a:avLst/>
          </a:prstGeom>
          <a:noFill/>
        </p:spPr>
      </p:pic>
      <p:pic>
        <p:nvPicPr>
          <p:cNvPr id="5" name="Picture 4" descr="D:\Users\Secundaria\Downloads\giphy-202.gif"/>
          <p:cNvPicPr>
            <a:picLocks noChangeAspect="1" noChangeArrowheads="1" noCrop="1"/>
          </p:cNvPicPr>
          <p:nvPr/>
        </p:nvPicPr>
        <p:blipFill>
          <a:blip r:embed="rId4"/>
          <a:srcRect/>
          <a:stretch>
            <a:fillRect/>
          </a:stretch>
        </p:blipFill>
        <p:spPr bwMode="auto">
          <a:xfrm>
            <a:off x="4071935" y="2500312"/>
            <a:ext cx="2680496" cy="164307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endParaRPr lang="es-ES" dirty="0"/>
          </a:p>
        </p:txBody>
      </p:sp>
      <p:sp>
        <p:nvSpPr>
          <p:cNvPr id="3" name="2 Marcador de contenido"/>
          <p:cNvSpPr>
            <a:spLocks noGrp="1"/>
          </p:cNvSpPr>
          <p:nvPr>
            <p:ph sz="quarter" idx="1"/>
          </p:nvPr>
        </p:nvSpPr>
        <p:spPr/>
        <p:txBody>
          <a:bodyPr/>
          <a:lstStyle/>
          <a:p>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endParaRPr lang="es-ES"/>
          </a:p>
        </p:txBody>
      </p:sp>
      <p:sp>
        <p:nvSpPr>
          <p:cNvPr id="3" name="2 Marcador de contenido"/>
          <p:cNvSpPr>
            <a:spLocks noGrp="1"/>
          </p:cNvSpPr>
          <p:nvPr>
            <p:ph sz="quarter" idx="1"/>
          </p:nvPr>
        </p:nvSpPr>
        <p:spPr/>
        <p:txBody>
          <a:bodyPr/>
          <a:lstStyle/>
          <a:p>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Preguntas:</a:t>
            </a:r>
            <a:endParaRPr lang="es-ES"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1144451" y="1144588"/>
            <a:ext cx="6818586"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Definicion</a:t>
            </a:r>
            <a:r>
              <a:rPr lang="es-ES" dirty="0" smtClean="0"/>
              <a:t> de </a:t>
            </a:r>
            <a:r>
              <a:rPr lang="es-ES" dirty="0" err="1" smtClean="0"/>
              <a:t>power</a:t>
            </a:r>
            <a:r>
              <a:rPr lang="es-ES" dirty="0" smtClean="0"/>
              <a:t> </a:t>
            </a:r>
            <a:r>
              <a:rPr lang="es-ES" dirty="0" err="1" smtClean="0"/>
              <a:t>poin</a:t>
            </a:r>
            <a:r>
              <a:rPr lang="es-ES" dirty="0" smtClean="0"/>
              <a:t> y su utilidad:</a:t>
            </a:r>
            <a:endParaRPr lang="es-ES" dirty="0"/>
          </a:p>
        </p:txBody>
      </p:sp>
      <p:sp>
        <p:nvSpPr>
          <p:cNvPr id="3" name="2 Marcador de contenido"/>
          <p:cNvSpPr>
            <a:spLocks noGrp="1"/>
          </p:cNvSpPr>
          <p:nvPr>
            <p:ph sz="quarter" idx="1"/>
          </p:nvPr>
        </p:nvSpPr>
        <p:spPr>
          <a:xfrm flipV="1">
            <a:off x="8715404" y="1099567"/>
            <a:ext cx="90268" cy="45719"/>
          </a:xfrm>
        </p:spPr>
        <p:txBody>
          <a:bodyPr>
            <a:normAutofit fontScale="25000" lnSpcReduction="20000"/>
          </a:bodyPr>
          <a:lstStyle/>
          <a:p>
            <a:pPr>
              <a:buNone/>
            </a:pPr>
            <a:endParaRPr lang="es-ES" dirty="0"/>
          </a:p>
        </p:txBody>
      </p:sp>
      <p:sp>
        <p:nvSpPr>
          <p:cNvPr id="4" name="3 Rectángulo"/>
          <p:cNvSpPr/>
          <p:nvPr/>
        </p:nvSpPr>
        <p:spPr>
          <a:xfrm>
            <a:off x="428596" y="1142990"/>
            <a:ext cx="7929618" cy="646331"/>
          </a:xfrm>
          <a:prstGeom prst="rect">
            <a:avLst/>
          </a:prstGeom>
        </p:spPr>
        <p:txBody>
          <a:bodyPr wrap="square">
            <a:spAutoFit/>
          </a:bodyPr>
          <a:lstStyle/>
          <a:p>
            <a:pPr>
              <a:buFont typeface="Wingdings" pitchFamily="2" charset="2"/>
              <a:buChar char="v"/>
            </a:pPr>
            <a:r>
              <a:rPr lang="es-ES" sz="1200" dirty="0" smtClean="0"/>
              <a:t>es un software desarrollado por Microsoft que permite diseñar presentaciones mediante la combinación de gráficos, imágenes, video, texto y animación en diapositivas</a:t>
            </a:r>
            <a:r>
              <a:rPr lang="es-ES" sz="1200" dirty="0" smtClean="0"/>
              <a:t>.</a:t>
            </a:r>
          </a:p>
          <a:p>
            <a:pPr>
              <a:buFont typeface="Wingdings" pitchFamily="2" charset="2"/>
              <a:buChar char="v"/>
            </a:pPr>
            <a:endParaRPr lang="es-ES" sz="1200" dirty="0"/>
          </a:p>
        </p:txBody>
      </p:sp>
      <p:pic>
        <p:nvPicPr>
          <p:cNvPr id="1026" name="Picture 2" descr="D:\Users\Secundaria\Downloads\descarga (19).jpg"/>
          <p:cNvPicPr>
            <a:picLocks noChangeAspect="1" noChangeArrowheads="1"/>
          </p:cNvPicPr>
          <p:nvPr/>
        </p:nvPicPr>
        <p:blipFill>
          <a:blip r:embed="rId2"/>
          <a:srcRect/>
          <a:stretch>
            <a:fillRect/>
          </a:stretch>
        </p:blipFill>
        <p:spPr bwMode="auto">
          <a:xfrm>
            <a:off x="571472" y="2143122"/>
            <a:ext cx="2571768" cy="1571636"/>
          </a:xfrm>
          <a:prstGeom prst="rect">
            <a:avLst/>
          </a:prstGeom>
          <a:noFill/>
        </p:spPr>
      </p:pic>
      <p:pic>
        <p:nvPicPr>
          <p:cNvPr id="1028" name="Picture 4" descr="D:\Users\Secundaria\Downloads\giphy.gif"/>
          <p:cNvPicPr>
            <a:picLocks noChangeAspect="1" noChangeArrowheads="1" noCrop="1"/>
          </p:cNvPicPr>
          <p:nvPr/>
        </p:nvPicPr>
        <p:blipFill>
          <a:blip r:embed="rId3"/>
          <a:srcRect/>
          <a:stretch>
            <a:fillRect/>
          </a:stretch>
        </p:blipFill>
        <p:spPr bwMode="auto">
          <a:xfrm>
            <a:off x="3714744" y="2143122"/>
            <a:ext cx="2357454" cy="1500198"/>
          </a:xfrm>
          <a:prstGeom prst="rect">
            <a:avLst/>
          </a:prstGeom>
          <a:noFill/>
        </p:spPr>
      </p:pic>
      <p:sp>
        <p:nvSpPr>
          <p:cNvPr id="8" name="7 Rectángulo"/>
          <p:cNvSpPr/>
          <p:nvPr/>
        </p:nvSpPr>
        <p:spPr>
          <a:xfrm>
            <a:off x="642910" y="1643055"/>
            <a:ext cx="5857916" cy="369332"/>
          </a:xfrm>
          <a:prstGeom prst="rect">
            <a:avLst/>
          </a:prstGeom>
        </p:spPr>
        <p:txBody>
          <a:bodyPr wrap="square">
            <a:spAutoFit/>
          </a:bodyPr>
          <a:lstStyle/>
          <a:p>
            <a:r>
              <a:rPr lang="es-ES" dirty="0" smtClean="0"/>
              <a:t>https://blog.hubspot.es/marketing/que-es-powerpoint</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Las </a:t>
            </a:r>
            <a:r>
              <a:rPr lang="es-ES" dirty="0" err="1" smtClean="0"/>
              <a:t>caracteristicas</a:t>
            </a:r>
            <a:r>
              <a:rPr lang="es-ES" dirty="0" smtClean="0"/>
              <a:t> de </a:t>
            </a:r>
            <a:r>
              <a:rPr lang="es-ES" dirty="0" err="1" smtClean="0"/>
              <a:t>power</a:t>
            </a:r>
            <a:r>
              <a:rPr lang="es-ES" dirty="0" smtClean="0"/>
              <a:t> </a:t>
            </a:r>
            <a:r>
              <a:rPr lang="es-ES" dirty="0" err="1" smtClean="0"/>
              <a:t>point</a:t>
            </a:r>
            <a:r>
              <a:rPr lang="es-ES" dirty="0" smtClean="0"/>
              <a:t>:</a:t>
            </a:r>
            <a:endParaRPr lang="es-ES" dirty="0"/>
          </a:p>
        </p:txBody>
      </p:sp>
      <p:sp>
        <p:nvSpPr>
          <p:cNvPr id="3" name="2 Marcador de contenido"/>
          <p:cNvSpPr>
            <a:spLocks noGrp="1"/>
          </p:cNvSpPr>
          <p:nvPr>
            <p:ph sz="quarter" idx="1"/>
          </p:nvPr>
        </p:nvSpPr>
        <p:spPr>
          <a:xfrm flipH="1" flipV="1">
            <a:off x="10215602" y="5857898"/>
            <a:ext cx="428628" cy="71438"/>
          </a:xfrm>
        </p:spPr>
        <p:txBody>
          <a:bodyPr>
            <a:normAutofit fontScale="25000" lnSpcReduction="20000"/>
          </a:bodyPr>
          <a:lstStyle/>
          <a:p>
            <a:pPr>
              <a:buNone/>
            </a:pPr>
            <a:endParaRPr lang="es-ES" dirty="0"/>
          </a:p>
        </p:txBody>
      </p:sp>
      <p:pic>
        <p:nvPicPr>
          <p:cNvPr id="3075" name="Picture 3" descr="D:\Users\Secundaria\Downloads\descarga (18).jpg"/>
          <p:cNvPicPr>
            <a:picLocks noChangeAspect="1" noChangeArrowheads="1"/>
          </p:cNvPicPr>
          <p:nvPr/>
        </p:nvPicPr>
        <p:blipFill>
          <a:blip r:embed="rId2"/>
          <a:srcRect/>
          <a:stretch>
            <a:fillRect/>
          </a:stretch>
        </p:blipFill>
        <p:spPr bwMode="auto">
          <a:xfrm>
            <a:off x="1357290" y="1285866"/>
            <a:ext cx="6500858" cy="257176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Elementos de </a:t>
            </a:r>
            <a:r>
              <a:rPr lang="es-ES" dirty="0" err="1" smtClean="0"/>
              <a:t>power</a:t>
            </a:r>
            <a:r>
              <a:rPr lang="es-ES" dirty="0" smtClean="0"/>
              <a:t> </a:t>
            </a:r>
            <a:r>
              <a:rPr lang="es-ES" dirty="0" err="1" smtClean="0"/>
              <a:t>point</a:t>
            </a:r>
            <a:r>
              <a:rPr lang="es-ES" dirty="0" smtClean="0"/>
              <a:t>:</a:t>
            </a:r>
            <a:endParaRPr lang="es-ES" dirty="0"/>
          </a:p>
        </p:txBody>
      </p:sp>
      <p:sp>
        <p:nvSpPr>
          <p:cNvPr id="3" name="2 Marcador de contenido"/>
          <p:cNvSpPr>
            <a:spLocks noGrp="1"/>
          </p:cNvSpPr>
          <p:nvPr>
            <p:ph sz="quarter" idx="1"/>
          </p:nvPr>
        </p:nvSpPr>
        <p:spPr>
          <a:xfrm>
            <a:off x="357158" y="1142990"/>
            <a:ext cx="8503920" cy="3429000"/>
          </a:xfrm>
        </p:spPr>
        <p:txBody>
          <a:bodyPr>
            <a:noAutofit/>
          </a:bodyPr>
          <a:lstStyle/>
          <a:p>
            <a:pPr>
              <a:buFont typeface="Wingdings" pitchFamily="2" charset="2"/>
              <a:buChar char="v"/>
            </a:pPr>
            <a:r>
              <a:rPr lang="es-ES" sz="1100" dirty="0" smtClean="0"/>
              <a:t>Inicio: La pestaña Inicio incluye las características Cortar y Pegar, las opciones Fuente y </a:t>
            </a:r>
          </a:p>
          <a:p>
            <a:pPr>
              <a:buNone/>
            </a:pPr>
            <a:r>
              <a:rPr lang="es-ES" sz="1100" dirty="0" smtClean="0"/>
              <a:t>             Párrafo, y lo que necesita agregar para organizar las diapositivas.</a:t>
            </a:r>
          </a:p>
          <a:p>
            <a:pPr>
              <a:buNone/>
            </a:pPr>
            <a:r>
              <a:rPr lang="es-ES" sz="1100" u="sng" dirty="0" smtClean="0">
                <a:hlinkClick r:id="rId2"/>
              </a:rPr>
              <a:t>https://support.microsoft.com/es-es/office/usar-la-cinta-en-powerpoint-para-mac-83816cc6-0410-45e2-a910-8b6a42ae2649</a:t>
            </a:r>
            <a:endParaRPr lang="es-ES" sz="1100" u="sng" dirty="0" smtClean="0"/>
          </a:p>
          <a:p>
            <a:pPr>
              <a:buNone/>
            </a:pPr>
            <a:endParaRPr lang="es-ES" sz="1100" dirty="0" smtClean="0"/>
          </a:p>
          <a:p>
            <a:pPr>
              <a:buNone/>
            </a:pPr>
            <a:endParaRPr lang="es-ES" sz="1100" dirty="0" smtClean="0"/>
          </a:p>
          <a:p>
            <a:pPr>
              <a:buNone/>
            </a:pPr>
            <a:endParaRPr lang="es-ES" sz="1100" dirty="0" smtClean="0"/>
          </a:p>
          <a:p>
            <a:pPr>
              <a:buFont typeface="Wingdings" pitchFamily="2" charset="2"/>
              <a:buChar char="v"/>
            </a:pPr>
            <a:r>
              <a:rPr lang="es-ES" sz="1100" dirty="0" smtClean="0"/>
              <a:t>insertar: El botón Insertar muestra cuántas imágenes tiene seleccionadas. Después de que la       </a:t>
            </a:r>
          </a:p>
          <a:p>
            <a:pPr>
              <a:buNone/>
            </a:pPr>
            <a:r>
              <a:rPr lang="es-ES" sz="1100" dirty="0" smtClean="0"/>
              <a:t>                  imagen esté en la diapositiva, puede cambiar su tamaño y moverla a donde desee. </a:t>
            </a:r>
            <a:br>
              <a:rPr lang="es-ES" sz="1100" dirty="0" smtClean="0"/>
            </a:br>
            <a:r>
              <a:rPr lang="es-ES" sz="1100" u="sng" dirty="0" smtClean="0">
                <a:hlinkClick r:id="rId3"/>
              </a:rPr>
              <a:t>https://support.microsoft.com/es-es/office/insertar-una-imagen-en-powerpoint-5f7368d2-ee94-4b94-a6f2-a663646a07e1</a:t>
            </a:r>
            <a:endParaRPr lang="es-ES" sz="1100" u="sng" dirty="0" smtClean="0"/>
          </a:p>
          <a:p>
            <a:pPr>
              <a:buNone/>
            </a:pPr>
            <a:endParaRPr lang="es-ES" sz="1100" u="sng" dirty="0" smtClean="0"/>
          </a:p>
          <a:p>
            <a:pPr>
              <a:buNone/>
            </a:pPr>
            <a:endParaRPr lang="es-ES" sz="1100" u="sng" dirty="0" smtClean="0"/>
          </a:p>
          <a:p>
            <a:pPr>
              <a:buNone/>
            </a:pPr>
            <a:endParaRPr lang="es-ES" sz="1100" u="sng" dirty="0" smtClean="0"/>
          </a:p>
          <a:p>
            <a:pPr>
              <a:buFont typeface="Wingdings" pitchFamily="2" charset="2"/>
              <a:buChar char="v"/>
            </a:pPr>
            <a:r>
              <a:rPr lang="es-ES" sz="1100" dirty="0" smtClean="0"/>
              <a:t>Diseño: Los diseños de diapositiva contienen cuadros de formato, posicionamiento  </a:t>
            </a:r>
          </a:p>
          <a:p>
            <a:pPr>
              <a:buNone/>
            </a:pPr>
            <a:r>
              <a:rPr lang="es-ES" sz="1100" dirty="0" smtClean="0"/>
              <a:t>               marcador de posición para todo el contenido que aparece en una diapositiva. </a:t>
            </a:r>
            <a:br>
              <a:rPr lang="es-ES" sz="1100" dirty="0" smtClean="0"/>
            </a:br>
            <a:r>
              <a:rPr lang="es-ES" sz="1100" u="sng" dirty="0" smtClean="0">
                <a:hlinkClick r:id="rId4"/>
              </a:rPr>
              <a:t>https://support.microsoft.com/es-es/office/-qu%C3%A9-es-un-dise%C3%B1o-de-diapositiva-99da5716-92ee-4b6a-a0b5-beea45150f3a</a:t>
            </a:r>
            <a:endParaRPr lang="es-ES" sz="1100" u="sng" dirty="0" smtClean="0"/>
          </a:p>
          <a:p>
            <a:pPr>
              <a:buNone/>
            </a:pPr>
            <a:endParaRPr lang="es-ES" sz="1100" dirty="0" smtClean="0"/>
          </a:p>
          <a:p>
            <a:pPr>
              <a:buNone/>
            </a:pPr>
            <a:endParaRPr lang="es-ES"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endParaRPr lang="es-ES"/>
          </a:p>
        </p:txBody>
      </p:sp>
      <p:sp>
        <p:nvSpPr>
          <p:cNvPr id="3" name="2 Marcador de contenido"/>
          <p:cNvSpPr>
            <a:spLocks noGrp="1"/>
          </p:cNvSpPr>
          <p:nvPr>
            <p:ph sz="quarter" idx="1"/>
          </p:nvPr>
        </p:nvSpPr>
        <p:spPr/>
        <p:txBody>
          <a:bodyPr>
            <a:normAutofit lnSpcReduction="10000"/>
          </a:bodyPr>
          <a:lstStyle/>
          <a:p>
            <a:pPr lvl="2">
              <a:buFont typeface="Wingdings" pitchFamily="2" charset="2"/>
              <a:buChar char="v"/>
            </a:pPr>
            <a:r>
              <a:rPr lang="es-ES" sz="1200" dirty="0" err="1" smtClean="0"/>
              <a:t>Trancicion:efecto</a:t>
            </a:r>
            <a:r>
              <a:rPr lang="es-ES" sz="1200" dirty="0" smtClean="0"/>
              <a:t> visual que se reproduce al pasar de una diapositiva a la siguiente durante una presentación.</a:t>
            </a:r>
          </a:p>
          <a:p>
            <a:pPr lvl="2">
              <a:buNone/>
            </a:pPr>
            <a:r>
              <a:rPr lang="es-ES" sz="1200" u="sng" dirty="0" smtClean="0">
                <a:hlinkClick r:id="rId2"/>
              </a:rPr>
              <a:t>https://support.microsoft.com/es-es/office/agregar-transiciones-entre-diapositivas-3f8244bf-f893-4efd-a7eb-3a4845c9c971</a:t>
            </a:r>
            <a:endParaRPr lang="es-ES" sz="1200" u="sng" dirty="0" smtClean="0"/>
          </a:p>
          <a:p>
            <a:pPr lvl="2">
              <a:buNone/>
            </a:pPr>
            <a:endParaRPr lang="es-ES" sz="1200" dirty="0" smtClean="0"/>
          </a:p>
          <a:p>
            <a:pPr lvl="2">
              <a:buNone/>
            </a:pPr>
            <a:endParaRPr lang="es-ES" sz="1200" dirty="0" smtClean="0"/>
          </a:p>
          <a:p>
            <a:pPr lvl="2">
              <a:buNone/>
            </a:pPr>
            <a:endParaRPr lang="es-ES" sz="1200" dirty="0" smtClean="0"/>
          </a:p>
          <a:p>
            <a:pPr lvl="2">
              <a:buFont typeface="Wingdings" pitchFamily="2" charset="2"/>
              <a:buChar char="v"/>
            </a:pPr>
            <a:r>
              <a:rPr lang="es-ES" sz="1200" dirty="0" err="1" smtClean="0"/>
              <a:t>Animaciones:son</a:t>
            </a:r>
            <a:r>
              <a:rPr lang="es-ES" sz="1200" dirty="0" smtClean="0"/>
              <a:t> efectos visuales para los objetos en tu presentación. </a:t>
            </a:r>
          </a:p>
          <a:p>
            <a:pPr lvl="2">
              <a:buNone/>
            </a:pPr>
            <a:r>
              <a:rPr lang="es-ES" sz="1200" u="sng" dirty="0" smtClean="0">
                <a:hlinkClick r:id="rId3"/>
              </a:rPr>
              <a:t>https://blog.hubspot.es/marketing/como-insertar-animaciones-powerpoint</a:t>
            </a:r>
            <a:endParaRPr lang="es-ES" sz="1200" u="sng" dirty="0" smtClean="0"/>
          </a:p>
          <a:p>
            <a:pPr lvl="2">
              <a:buNone/>
            </a:pPr>
            <a:endParaRPr lang="es-ES" sz="1200" u="sng" dirty="0" smtClean="0"/>
          </a:p>
          <a:p>
            <a:pPr lvl="2">
              <a:buNone/>
            </a:pPr>
            <a:endParaRPr lang="es-ES" sz="1200" u="sng" dirty="0" smtClean="0"/>
          </a:p>
          <a:p>
            <a:pPr lvl="2">
              <a:buNone/>
            </a:pPr>
            <a:endParaRPr lang="es-ES" sz="1200" u="sng" dirty="0" smtClean="0"/>
          </a:p>
          <a:p>
            <a:pPr lvl="2">
              <a:buNone/>
            </a:pPr>
            <a:endParaRPr lang="es-ES" sz="1200" u="sng" dirty="0" smtClean="0"/>
          </a:p>
          <a:p>
            <a:pPr lvl="2">
              <a:buNone/>
            </a:pPr>
            <a:endParaRPr lang="es-ES" sz="1200" u="sng" dirty="0" smtClean="0"/>
          </a:p>
          <a:p>
            <a:pPr lvl="2">
              <a:buNone/>
            </a:pPr>
            <a:endParaRPr lang="es-ES" sz="1200" u="sng" dirty="0" smtClean="0"/>
          </a:p>
          <a:p>
            <a:pPr lvl="2">
              <a:buFont typeface="Wingdings" pitchFamily="2" charset="2"/>
              <a:buChar char="v"/>
            </a:pPr>
            <a:r>
              <a:rPr lang="es-ES" sz="1200" u="sng" dirty="0" err="1" smtClean="0"/>
              <a:t>Presentacion:</a:t>
            </a:r>
            <a:r>
              <a:rPr lang="es-ES" sz="1200" dirty="0" err="1" smtClean="0"/>
              <a:t>Se</a:t>
            </a:r>
            <a:r>
              <a:rPr lang="es-ES" sz="1200" dirty="0" smtClean="0"/>
              <a:t> trata de un software que permite realizar presentaciones a través de diapositivas.</a:t>
            </a:r>
          </a:p>
          <a:p>
            <a:pPr lvl="2">
              <a:buNone/>
            </a:pPr>
            <a:r>
              <a:rPr lang="es-ES" sz="1200" dirty="0" smtClean="0"/>
              <a:t>·</a:t>
            </a:r>
            <a:r>
              <a:rPr lang="es-ES" sz="1200" u="sng" dirty="0" smtClean="0">
                <a:hlinkClick r:id="rId4"/>
              </a:rPr>
              <a:t>https://definicion.de/power-point/</a:t>
            </a:r>
            <a:endParaRPr lang="es-ES" sz="1200" dirty="0" smtClean="0"/>
          </a:p>
          <a:p>
            <a:pPr lvl="2">
              <a:buNone/>
            </a:pPr>
            <a:endParaRPr lang="es-ES" sz="1200" u="sng"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endParaRPr lang="es-ES"/>
          </a:p>
        </p:txBody>
      </p:sp>
      <p:sp>
        <p:nvSpPr>
          <p:cNvPr id="3" name="2 Marcador de contenido"/>
          <p:cNvSpPr>
            <a:spLocks noGrp="1"/>
          </p:cNvSpPr>
          <p:nvPr>
            <p:ph sz="quarter" idx="1"/>
          </p:nvPr>
        </p:nvSpPr>
        <p:spPr>
          <a:xfrm>
            <a:off x="214282" y="1142990"/>
            <a:ext cx="8503920" cy="3429000"/>
          </a:xfrm>
          <a:solidFill>
            <a:schemeClr val="bg2"/>
          </a:solidFill>
        </p:spPr>
        <p:txBody>
          <a:bodyPr>
            <a:normAutofit/>
          </a:bodyPr>
          <a:lstStyle/>
          <a:p>
            <a:pPr lvl="3">
              <a:buFont typeface="Wingdings" pitchFamily="2" charset="2"/>
              <a:buChar char="v"/>
            </a:pPr>
            <a:r>
              <a:rPr lang="es-ES" sz="1200" dirty="0" err="1" smtClean="0"/>
              <a:t>Dispositivas:Las</a:t>
            </a:r>
            <a:r>
              <a:rPr lang="es-ES" sz="1200" dirty="0" smtClean="0"/>
              <a:t> diapositivas son "las hojas" que tiene tu presentación. Contienen marcadores de posición, que son cuadros formados por bordes punteados. Éstos pueden contener muchos elementos diferentes incluyendo texto, imágenes, gráficos y más.</a:t>
            </a:r>
          </a:p>
          <a:p>
            <a:pPr lvl="3">
              <a:buNone/>
            </a:pPr>
            <a:r>
              <a:rPr lang="es-ES" sz="1200" dirty="0" smtClean="0"/>
              <a:t>·</a:t>
            </a:r>
            <a:r>
              <a:rPr lang="es-ES" sz="1200" u="sng" dirty="0" smtClean="0">
                <a:hlinkClick r:id="rId2"/>
              </a:rPr>
              <a:t>https://edu.gcfglobal.org/es/power-point-2010/que-es-y-en-que-consiste-una-diapositiva/1/</a:t>
            </a:r>
            <a:endParaRPr lang="es-ES" sz="1200" u="sng" dirty="0" smtClean="0"/>
          </a:p>
          <a:p>
            <a:pPr lvl="3">
              <a:buNone/>
            </a:pPr>
            <a:endParaRPr lang="es-ES" sz="1200" u="sng" dirty="0" smtClean="0"/>
          </a:p>
          <a:p>
            <a:pPr lvl="3">
              <a:buNone/>
            </a:pPr>
            <a:endParaRPr lang="es-ES" sz="1200" u="sng" dirty="0" smtClean="0"/>
          </a:p>
          <a:p>
            <a:pPr lvl="3">
              <a:buNone/>
            </a:pPr>
            <a:endParaRPr lang="es-ES" sz="1200" u="sng" dirty="0" smtClean="0"/>
          </a:p>
          <a:p>
            <a:pPr lvl="3">
              <a:buFont typeface="Wingdings" pitchFamily="2" charset="2"/>
              <a:buChar char="v"/>
            </a:pPr>
            <a:r>
              <a:rPr lang="es-ES" sz="1200" dirty="0" err="1" smtClean="0"/>
              <a:t>Revisar:La</a:t>
            </a:r>
            <a:r>
              <a:rPr lang="es-ES" sz="1200" dirty="0" smtClean="0"/>
              <a:t> pestaña Revisar le permite agregar comentarios, pasar el corrector ortográfico o comparar una presentación con otra</a:t>
            </a:r>
          </a:p>
          <a:p>
            <a:pPr lvl="3">
              <a:buNone/>
            </a:pPr>
            <a:r>
              <a:rPr lang="es-ES" sz="1200" dirty="0" smtClean="0"/>
              <a:t>·</a:t>
            </a:r>
            <a:r>
              <a:rPr lang="es-ES" sz="1200" u="sng" dirty="0" smtClean="0">
                <a:hlinkClick r:id="rId3"/>
              </a:rPr>
              <a:t>https://support.microsoft.com/es-es/office/-d%C3%B3nde-se-encuentran-los-men%C3%BAs-y-las-barras-de-herramientas-e25451c0-8a1f-428c-afb4-d91e98807bd4</a:t>
            </a:r>
            <a:endParaRPr lang="es-ES" sz="1200" dirty="0" smtClean="0"/>
          </a:p>
        </p:txBody>
      </p:sp>
      <p:pic>
        <p:nvPicPr>
          <p:cNvPr id="2050" name="Picture 2" descr="D:\Users\Secundaria\Downloads\descarga (2).png"/>
          <p:cNvPicPr>
            <a:picLocks noChangeAspect="1" noChangeArrowheads="1"/>
          </p:cNvPicPr>
          <p:nvPr/>
        </p:nvPicPr>
        <p:blipFill>
          <a:blip r:embed="rId4"/>
          <a:srcRect/>
          <a:stretch>
            <a:fillRect/>
          </a:stretch>
        </p:blipFill>
        <p:spPr bwMode="auto">
          <a:xfrm>
            <a:off x="1214415" y="3500444"/>
            <a:ext cx="2786082" cy="1285884"/>
          </a:xfrm>
          <a:prstGeom prst="rect">
            <a:avLst/>
          </a:prstGeom>
          <a:noFill/>
        </p:spPr>
      </p:pic>
      <p:pic>
        <p:nvPicPr>
          <p:cNvPr id="2054" name="Picture 6" descr="D:\Users\Secundaria\Downloads\giphy (1).gif"/>
          <p:cNvPicPr>
            <a:picLocks noChangeAspect="1" noChangeArrowheads="1" noCrop="1"/>
          </p:cNvPicPr>
          <p:nvPr/>
        </p:nvPicPr>
        <p:blipFill>
          <a:blip r:embed="rId5"/>
          <a:srcRect/>
          <a:stretch>
            <a:fillRect/>
          </a:stretch>
        </p:blipFill>
        <p:spPr bwMode="auto">
          <a:xfrm>
            <a:off x="4357686" y="3429006"/>
            <a:ext cx="2786082" cy="135732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Tipos de vistas en </a:t>
            </a:r>
            <a:r>
              <a:rPr lang="es-ES" dirty="0" err="1" smtClean="0"/>
              <a:t>power</a:t>
            </a:r>
            <a:r>
              <a:rPr lang="es-ES" dirty="0" smtClean="0"/>
              <a:t> </a:t>
            </a:r>
            <a:r>
              <a:rPr lang="es-ES" dirty="0" err="1" smtClean="0"/>
              <a:t>point</a:t>
            </a:r>
            <a:r>
              <a:rPr lang="es-ES" dirty="0" smtClean="0"/>
              <a:t>:</a:t>
            </a:r>
            <a:endParaRPr lang="es-ES" dirty="0"/>
          </a:p>
        </p:txBody>
      </p:sp>
      <p:sp>
        <p:nvSpPr>
          <p:cNvPr id="3" name="2 Marcador de contenido"/>
          <p:cNvSpPr>
            <a:spLocks noGrp="1"/>
          </p:cNvSpPr>
          <p:nvPr>
            <p:ph sz="quarter" idx="1"/>
          </p:nvPr>
        </p:nvSpPr>
        <p:spPr/>
        <p:txBody>
          <a:bodyPr>
            <a:normAutofit/>
          </a:bodyPr>
          <a:lstStyle/>
          <a:p>
            <a:pPr>
              <a:buFont typeface="Wingdings" pitchFamily="2" charset="2"/>
              <a:buChar char="v"/>
            </a:pPr>
            <a:r>
              <a:rPr lang="es-ES" sz="1200" dirty="0" smtClean="0"/>
              <a:t>Las vistas de PowerPoint que puede usar para editar, imprimir y mostrar la presentación son las siguientes:</a:t>
            </a:r>
          </a:p>
          <a:p>
            <a:pPr>
              <a:buNone/>
            </a:pPr>
            <a:endParaRPr lang="es-ES" sz="1200" dirty="0" smtClean="0"/>
          </a:p>
          <a:p>
            <a:pPr>
              <a:buFont typeface="Wingdings" pitchFamily="2" charset="2"/>
              <a:buChar char="v"/>
            </a:pPr>
            <a:r>
              <a:rPr lang="es-ES" sz="1200" dirty="0" smtClean="0"/>
              <a:t>Vista normal: La vista Normal es el modo de edición en el que trabajará con más frecuencia para crear las diapositivas.</a:t>
            </a:r>
          </a:p>
          <a:p>
            <a:pPr>
              <a:buNone/>
            </a:pPr>
            <a:r>
              <a:rPr lang="es-ES" sz="1200" u="sng" dirty="0" smtClean="0">
                <a:hlinkClick r:id="rId2"/>
              </a:rPr>
              <a:t>        https</a:t>
            </a:r>
            <a:r>
              <a:rPr lang="es-ES" sz="1200" u="sng" dirty="0" smtClean="0">
                <a:hlinkClick r:id="rId2"/>
              </a:rPr>
              <a:t>://support.microsoft.com/es-es/office/elegir-la-vista-adecuada-para-una-tarea-en-powerpoint-21332d8d-adbc-4717-a2c6-e25a697b40e9</a:t>
            </a:r>
            <a:endParaRPr lang="es-ES" sz="1200" u="sng" dirty="0" smtClean="0"/>
          </a:p>
          <a:p>
            <a:pPr>
              <a:buNone/>
            </a:pPr>
            <a:r>
              <a:rPr lang="es-ES" sz="1200" dirty="0" smtClean="0"/>
              <a:t>   </a:t>
            </a:r>
          </a:p>
          <a:p>
            <a:pPr>
              <a:buFont typeface="Wingdings" pitchFamily="2" charset="2"/>
              <a:buChar char="v"/>
            </a:pPr>
            <a:r>
              <a:rPr lang="es-ES" sz="1200" dirty="0" smtClean="0"/>
              <a:t>   Vista Clasificador de </a:t>
            </a:r>
            <a:r>
              <a:rPr lang="es-ES" sz="1200" dirty="0" err="1" smtClean="0"/>
              <a:t>diapositivas:La</a:t>
            </a:r>
            <a:r>
              <a:rPr lang="es-ES" sz="1200" dirty="0" smtClean="0"/>
              <a:t> vista Clasificador de diapositivas le ofrece una vista de las diapositivas en forma de miniatura.</a:t>
            </a:r>
          </a:p>
          <a:p>
            <a:pPr>
              <a:buNone/>
            </a:pPr>
            <a:r>
              <a:rPr lang="es-ES" sz="1200" dirty="0" smtClean="0"/>
              <a:t>·</a:t>
            </a:r>
            <a:r>
              <a:rPr lang="es-ES" sz="1200" u="sng" dirty="0" smtClean="0">
                <a:hlinkClick r:id="rId2"/>
              </a:rPr>
              <a:t>https://support.microsoft.com/es-es/office/elegir-la-vista-adecuada-para-una-tarea-en-powerpoint-21332d8d-adbc-4717-a2c6-e25a697b40e9</a:t>
            </a:r>
            <a:endParaRPr lang="es-ES" sz="1200" dirty="0" smtClean="0"/>
          </a:p>
          <a:p>
            <a:pPr>
              <a:buFont typeface="Wingdings" pitchFamily="2" charset="2"/>
              <a:buChar char="v"/>
            </a:pPr>
            <a:r>
              <a:rPr lang="es-ES" sz="1200" dirty="0" smtClean="0"/>
              <a:t>   </a:t>
            </a:r>
            <a:r>
              <a:rPr lang="es-ES" sz="1200" dirty="0" smtClean="0"/>
              <a:t>Vista</a:t>
            </a:r>
            <a:r>
              <a:rPr lang="es-ES" sz="1200" dirty="0" smtClean="0"/>
              <a:t> Página de </a:t>
            </a:r>
            <a:r>
              <a:rPr lang="es-ES" sz="1200" dirty="0" err="1" smtClean="0"/>
              <a:t>notas:Vista</a:t>
            </a:r>
            <a:r>
              <a:rPr lang="es-ES" sz="1200" dirty="0" smtClean="0"/>
              <a:t> Página de notas El panel Notas se encuentra debajo del panel Diapositiva.</a:t>
            </a:r>
          </a:p>
          <a:p>
            <a:pPr>
              <a:buNone/>
            </a:pPr>
            <a:r>
              <a:rPr lang="es-ES" sz="1200" dirty="0" smtClean="0"/>
              <a:t> ·</a:t>
            </a:r>
            <a:r>
              <a:rPr lang="es-ES" sz="1200" u="sng" dirty="0" smtClean="0">
                <a:hlinkClick r:id="rId2"/>
              </a:rPr>
              <a:t>https://support.microsoft.com/es-es/office/elegir-la-vista-adecuada-para-una-tarea-en-powerpoint-21332d8d-adbc-4717-a2c6-e25a697b40e9</a:t>
            </a:r>
            <a:endParaRPr lang="es-ES" sz="1200" dirty="0" smtClean="0"/>
          </a:p>
          <a:p>
            <a:endParaRPr lang="es-E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endParaRPr lang="es-ES"/>
          </a:p>
        </p:txBody>
      </p:sp>
      <p:sp>
        <p:nvSpPr>
          <p:cNvPr id="3" name="2 Marcador de contenido"/>
          <p:cNvSpPr>
            <a:spLocks noGrp="1"/>
          </p:cNvSpPr>
          <p:nvPr>
            <p:ph sz="quarter" idx="1"/>
          </p:nvPr>
        </p:nvSpPr>
        <p:spPr/>
        <p:txBody>
          <a:bodyPr/>
          <a:lstStyle/>
          <a:p>
            <a:pPr>
              <a:buFont typeface="Wingdings" pitchFamily="2" charset="2"/>
              <a:buChar char="v"/>
            </a:pPr>
            <a:r>
              <a:rPr lang="es-ES" sz="1200" dirty="0" smtClean="0"/>
              <a:t>Vista Presentación con </a:t>
            </a:r>
            <a:r>
              <a:rPr lang="es-ES" sz="1200" dirty="0" err="1" smtClean="0"/>
              <a:t>diapositivas:La</a:t>
            </a:r>
            <a:r>
              <a:rPr lang="es-ES" sz="1200" dirty="0" smtClean="0"/>
              <a:t> vista Clasificador de diapositivas le ofrece una vista de las diapositivas en forma de miniatura.</a:t>
            </a:r>
          </a:p>
          <a:p>
            <a:pPr>
              <a:buNone/>
            </a:pPr>
            <a:r>
              <a:rPr lang="es-ES" sz="1200" dirty="0" smtClean="0"/>
              <a:t>·</a:t>
            </a:r>
            <a:r>
              <a:rPr lang="es-ES" sz="1200" u="sng" dirty="0" smtClean="0">
                <a:hlinkClick r:id="rId2"/>
              </a:rPr>
              <a:t>https://support.microsoft.com/es-es/office/elegir-la-vista-adecuada-para-una-tarea-en-powerpoint-21332d8d-adbc-4717-a2c6-e25a697b40e9</a:t>
            </a:r>
            <a:endParaRPr lang="es-ES" sz="1200" u="sng" dirty="0" smtClean="0"/>
          </a:p>
          <a:p>
            <a:pPr>
              <a:buNone/>
            </a:pPr>
            <a:endParaRPr lang="es-ES" sz="1200" dirty="0" smtClean="0"/>
          </a:p>
          <a:p>
            <a:pPr>
              <a:buFont typeface="Wingdings" pitchFamily="2" charset="2"/>
              <a:buChar char="v"/>
            </a:pPr>
            <a:r>
              <a:rPr lang="es-ES" sz="1200" dirty="0" smtClean="0"/>
              <a:t>Vista </a:t>
            </a:r>
            <a:r>
              <a:rPr lang="es-ES" sz="1200" dirty="0" err="1" smtClean="0"/>
              <a:t>Moderador:La</a:t>
            </a:r>
            <a:r>
              <a:rPr lang="es-ES" sz="1200" dirty="0" smtClean="0"/>
              <a:t> vista Moderador le permite ver la presentación con las notas del orador en un equipo (su portátil, por ejemplo), mientras que el público ve la presentación sin notas en otro monitor.</a:t>
            </a:r>
          </a:p>
          <a:p>
            <a:pPr>
              <a:buNone/>
            </a:pPr>
            <a:r>
              <a:rPr lang="es-ES" sz="1200" dirty="0" smtClean="0"/>
              <a:t>·</a:t>
            </a:r>
            <a:r>
              <a:rPr lang="es-ES" sz="1200" u="sng" dirty="0" smtClean="0">
                <a:hlinkClick r:id="rId3"/>
              </a:rPr>
              <a:t>https://support.microsoft.com/es-es/office/-qu%C3%A9-es-la-vista-moderador-98f31265-9630-41a7-a3f1-9b4736928ee3</a:t>
            </a:r>
            <a:endParaRPr lang="es-ES" sz="1200" u="sng" dirty="0" smtClean="0"/>
          </a:p>
          <a:p>
            <a:pPr>
              <a:buNone/>
            </a:pPr>
            <a:endParaRPr lang="es-ES" sz="1200" dirty="0" smtClean="0"/>
          </a:p>
          <a:p>
            <a:pPr>
              <a:buFont typeface="Wingdings" pitchFamily="2" charset="2"/>
              <a:buChar char="v"/>
            </a:pPr>
            <a:r>
              <a:rPr lang="es-ES" sz="1200" dirty="0" smtClean="0"/>
              <a:t>Vista de </a:t>
            </a:r>
            <a:r>
              <a:rPr lang="es-ES" sz="1200" dirty="0" err="1" smtClean="0"/>
              <a:t>esquema:La</a:t>
            </a:r>
            <a:r>
              <a:rPr lang="es-ES" sz="1200" dirty="0" smtClean="0"/>
              <a:t> vista Esquema en PowerPoint muestra la presentación como un esquema de los títulos y el texto principal de cada diapositiva.</a:t>
            </a:r>
          </a:p>
          <a:p>
            <a:pPr>
              <a:buNone/>
            </a:pPr>
            <a:r>
              <a:rPr lang="es-ES" sz="1200" dirty="0" smtClean="0"/>
              <a:t>·</a:t>
            </a:r>
            <a:r>
              <a:rPr lang="es-ES" sz="1200" u="sng" dirty="0" smtClean="0">
                <a:hlinkClick r:id="rId4"/>
              </a:rPr>
              <a:t>https://support.microsoft.com/es-es/office/crear-e-imprimir-una-presentaci%C3%B3n-en-la-vista-esquema-3516310c-c9c0-4d4f-8c11-2759313477a5</a:t>
            </a:r>
            <a:endParaRPr lang="es-ES" sz="1200" dirty="0" smtClean="0"/>
          </a:p>
          <a:p>
            <a:pPr>
              <a:buNone/>
            </a:pPr>
            <a:endParaRPr lang="es-ES" sz="1400" dirty="0" smtClean="0"/>
          </a:p>
          <a:p>
            <a:endParaRPr lang="es-ES" dirty="0"/>
          </a:p>
        </p:txBody>
      </p:sp>
      <p:pic>
        <p:nvPicPr>
          <p:cNvPr id="3074" name="Picture 2" descr="D:\Users\Secundaria\Downloads\descarga (20).jpg"/>
          <p:cNvPicPr>
            <a:picLocks noChangeAspect="1" noChangeArrowheads="1"/>
          </p:cNvPicPr>
          <p:nvPr/>
        </p:nvPicPr>
        <p:blipFill>
          <a:blip r:embed="rId5"/>
          <a:srcRect/>
          <a:stretch>
            <a:fillRect/>
          </a:stretch>
        </p:blipFill>
        <p:spPr bwMode="auto">
          <a:xfrm>
            <a:off x="3357554" y="3714758"/>
            <a:ext cx="2143125" cy="995362"/>
          </a:xfrm>
          <a:prstGeom prst="rect">
            <a:avLst/>
          </a:prstGeom>
          <a:noFill/>
        </p:spPr>
      </p:pic>
      <p:pic>
        <p:nvPicPr>
          <p:cNvPr id="3076" name="Picture 4" descr="D:\Users\Secundaria\Downloads\XOsX.gif"/>
          <p:cNvPicPr>
            <a:picLocks noChangeAspect="1" noChangeArrowheads="1" noCrop="1"/>
          </p:cNvPicPr>
          <p:nvPr/>
        </p:nvPicPr>
        <p:blipFill>
          <a:blip r:embed="rId6"/>
          <a:srcRect/>
          <a:stretch>
            <a:fillRect/>
          </a:stretch>
        </p:blipFill>
        <p:spPr bwMode="auto">
          <a:xfrm>
            <a:off x="5286380" y="3714740"/>
            <a:ext cx="2105018" cy="142876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262</TotalTime>
  <Words>111</Words>
  <Application>Microsoft Office PowerPoint</Application>
  <PresentationFormat>Presentación en pantalla (16:9)</PresentationFormat>
  <Paragraphs>70</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Civil</vt:lpstr>
      <vt:lpstr>practico Nº4   </vt:lpstr>
      <vt:lpstr>Preguntas:</vt:lpstr>
      <vt:lpstr>Definicion de power poin y su utilidad:</vt:lpstr>
      <vt:lpstr>Las caracteristicas de power point:</vt:lpstr>
      <vt:lpstr>Elementos de power point:</vt:lpstr>
      <vt:lpstr>Diapositiva 6</vt:lpstr>
      <vt:lpstr>Diapositiva 7</vt:lpstr>
      <vt:lpstr>Tipos de vistas en power point:</vt:lpstr>
      <vt:lpstr>Diapositiva 9</vt:lpstr>
      <vt:lpstr>Animacion y trancision:</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practico Nº4</dc:title>
  <dc:creator>Secundaria</dc:creator>
  <cp:lastModifiedBy>Secundaria</cp:lastModifiedBy>
  <cp:revision>29</cp:revision>
  <dcterms:created xsi:type="dcterms:W3CDTF">2023-04-13T18:31:23Z</dcterms:created>
  <dcterms:modified xsi:type="dcterms:W3CDTF">2023-04-20T18:43:25Z</dcterms:modified>
</cp:coreProperties>
</file>