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6" y="97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F1397-7119-4BA6-9201-0EA388A26771}" type="datetimeFigureOut">
              <a:rPr lang="es-AR" smtClean="0"/>
              <a:t>20/04/2023</a:t>
            </a:fld>
            <a:endParaRPr lang="es-AR"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531220-FFD6-402B-AA41-ED0ECCE824E6}" type="slidenum">
              <a:rPr lang="es-AR" smtClean="0"/>
              <a:t>‹Nº›</a:t>
            </a:fld>
            <a:endParaRPr lang="es-AR" dirty="0"/>
          </a:p>
        </p:txBody>
      </p:sp>
    </p:spTree>
    <p:extLst>
      <p:ext uri="{BB962C8B-B14F-4D97-AF65-F5344CB8AC3E}">
        <p14:creationId xmlns:p14="http://schemas.microsoft.com/office/powerpoint/2010/main" val="332430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6531220-FFD6-402B-AA41-ED0ECCE824E6}" type="slidenum">
              <a:rPr lang="es-AR" smtClean="0"/>
              <a:t>1</a:t>
            </a:fld>
            <a:endParaRPr lang="es-AR" dirty="0"/>
          </a:p>
        </p:txBody>
      </p:sp>
    </p:spTree>
    <p:extLst>
      <p:ext uri="{BB962C8B-B14F-4D97-AF65-F5344CB8AC3E}">
        <p14:creationId xmlns:p14="http://schemas.microsoft.com/office/powerpoint/2010/main" val="137005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09728"/>
            <a:ext cx="8814816" cy="18790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285751"/>
            <a:ext cx="8229600" cy="165735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114550"/>
            <a:ext cx="6560234" cy="131445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4881753"/>
            <a:ext cx="3002280" cy="205740"/>
          </a:xfrm>
        </p:spPr>
        <p:txBody>
          <a:bodyPr vert="horz" rtlCol="0"/>
          <a:lstStyle>
            <a:extLst/>
          </a:lstStyle>
          <a:p>
            <a:fld id="{0C601F4B-7BEE-488E-9309-8C26827BA05A}" type="datetimeFigureOut">
              <a:rPr lang="es-AR" smtClean="0"/>
              <a:t>20/04/2023</a:t>
            </a:fld>
            <a:endParaRPr lang="es-AR" dirty="0"/>
          </a:p>
        </p:txBody>
      </p:sp>
      <p:sp>
        <p:nvSpPr>
          <p:cNvPr id="11" name="10 Marcador de número de diapositiva"/>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DA1CBC95-2AAF-48E3-B670-3FA6A4C82DF7}" type="slidenum">
              <a:rPr lang="es-AR" smtClean="0"/>
              <a:t>‹Nº›</a:t>
            </a:fld>
            <a:endParaRPr lang="es-AR" dirty="0"/>
          </a:p>
        </p:txBody>
      </p:sp>
      <p:sp>
        <p:nvSpPr>
          <p:cNvPr id="12" name="11 Marcador de pie de página"/>
          <p:cNvSpPr>
            <a:spLocks noGrp="1"/>
          </p:cNvSpPr>
          <p:nvPr>
            <p:ph type="ftr" sz="quarter" idx="12"/>
          </p:nvPr>
        </p:nvSpPr>
        <p:spPr>
          <a:xfrm>
            <a:off x="1600200" y="4881753"/>
            <a:ext cx="3907464" cy="205740"/>
          </a:xfrm>
        </p:spPr>
        <p:txBody>
          <a:bodyPr vert="horz" rtlCol="0"/>
          <a:lstStyle>
            <a:extLst/>
          </a:lstStyle>
          <a:p>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C601F4B-7BEE-488E-9309-8C26827BA05A}" type="datetimeFigureOut">
              <a:rPr lang="es-AR" smtClean="0"/>
              <a:t>20/04/2023</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DA1CBC95-2AAF-48E3-B670-3FA6A4C82DF7}" type="slidenum">
              <a:rPr lang="es-AR" smtClean="0"/>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05979"/>
            <a:ext cx="6019800" cy="4388644"/>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C601F4B-7BEE-488E-9309-8C26827BA05A}" type="datetimeFigureOut">
              <a:rPr lang="es-AR" smtClean="0"/>
              <a:t>20/04/2023</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DA1CBC95-2AAF-48E3-B670-3FA6A4C82DF7}" type="slidenum">
              <a:rPr lang="es-AR" smtClean="0"/>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C601F4B-7BEE-488E-9309-8C26827BA05A}" type="datetimeFigureOut">
              <a:rPr lang="es-AR" smtClean="0"/>
              <a:t>20/04/2023</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DA1CBC95-2AAF-48E3-B670-3FA6A4C82DF7}" type="slidenum">
              <a:rPr lang="es-AR" smtClean="0"/>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2450592"/>
            <a:ext cx="74066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373673"/>
            <a:ext cx="7772400" cy="2048256"/>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465785"/>
            <a:ext cx="7772400" cy="1132284"/>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4885253"/>
            <a:ext cx="3002280" cy="205740"/>
          </a:xfrm>
        </p:spPr>
        <p:txBody>
          <a:bodyPr vert="horz" rtlCol="0"/>
          <a:lstStyle>
            <a:extLst/>
          </a:lstStyle>
          <a:p>
            <a:fld id="{0C601F4B-7BEE-488E-9309-8C26827BA05A}" type="datetimeFigureOut">
              <a:rPr lang="es-AR" smtClean="0"/>
              <a:t>20/04/2023</a:t>
            </a:fld>
            <a:endParaRPr lang="es-AR" dirty="0"/>
          </a:p>
        </p:txBody>
      </p:sp>
      <p:sp>
        <p:nvSpPr>
          <p:cNvPr id="9" name="8 Marcador de número de diapositiva"/>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fld id="{DA1CBC95-2AAF-48E3-B670-3FA6A4C82DF7}" type="slidenum">
              <a:rPr lang="es-AR" smtClean="0"/>
              <a:t>‹Nº›</a:t>
            </a:fld>
            <a:endParaRPr lang="es-AR" dirty="0"/>
          </a:p>
        </p:txBody>
      </p:sp>
      <p:sp>
        <p:nvSpPr>
          <p:cNvPr id="10" name="9 Marcador de pie de página"/>
          <p:cNvSpPr>
            <a:spLocks noGrp="1"/>
          </p:cNvSpPr>
          <p:nvPr>
            <p:ph type="ftr" sz="quarter" idx="12"/>
          </p:nvPr>
        </p:nvSpPr>
        <p:spPr>
          <a:xfrm>
            <a:off x="1600200" y="4885253"/>
            <a:ext cx="3907464" cy="205740"/>
          </a:xfrm>
        </p:spPr>
        <p:txBody>
          <a:bodyPr vert="horz" rtlCol="0"/>
          <a:lstStyle>
            <a:extLst/>
          </a:lstStyle>
          <a:p>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C601F4B-7BEE-488E-9309-8C26827BA05A}" type="datetimeFigureOut">
              <a:rPr lang="es-AR" smtClean="0"/>
              <a:t>20/04/2023</a:t>
            </a:fld>
            <a:endParaRPr lang="es-AR" dirty="0"/>
          </a:p>
        </p:txBody>
      </p:sp>
      <p:sp>
        <p:nvSpPr>
          <p:cNvPr id="6" name="5 Marcador de pie de página"/>
          <p:cNvSpPr>
            <a:spLocks noGrp="1"/>
          </p:cNvSpPr>
          <p:nvPr>
            <p:ph type="ftr" sz="quarter" idx="11"/>
          </p:nvPr>
        </p:nvSpPr>
        <p:spPr/>
        <p:txBody>
          <a:bodyPr/>
          <a:lstStyle>
            <a:extLst/>
          </a:lstStyle>
          <a:p>
            <a:endParaRPr lang="es-AR" dirty="0"/>
          </a:p>
        </p:txBody>
      </p:sp>
      <p:sp>
        <p:nvSpPr>
          <p:cNvPr id="7" name="6 Marcador de número de diapositiva"/>
          <p:cNvSpPr>
            <a:spLocks noGrp="1"/>
          </p:cNvSpPr>
          <p:nvPr>
            <p:ph type="sldNum" sz="quarter" idx="12"/>
          </p:nvPr>
        </p:nvSpPr>
        <p:spPr>
          <a:xfrm>
            <a:off x="8641080" y="4885926"/>
            <a:ext cx="464288" cy="205740"/>
          </a:xfrm>
        </p:spPr>
        <p:txBody>
          <a:bodyPr/>
          <a:lstStyle>
            <a:extLst/>
          </a:lstStyle>
          <a:p>
            <a:fld id="{DA1CBC95-2AAF-48E3-B670-3FA6A4C82DF7}" type="slidenum">
              <a:rPr lang="es-AR" smtClean="0"/>
              <a:t>‹Nº›</a:t>
            </a:fld>
            <a:endParaRPr lang="es-AR" dirty="0"/>
          </a:p>
        </p:txBody>
      </p:sp>
      <p:sp>
        <p:nvSpPr>
          <p:cNvPr id="10" name="9 Rectángulo"/>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188961"/>
            <a:ext cx="8229600" cy="85725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151335"/>
            <a:ext cx="4040188"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1151335"/>
            <a:ext cx="4041775"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71651"/>
            <a:ext cx="4040188" cy="2956322"/>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6" y="1771651"/>
            <a:ext cx="4041775" cy="2956322"/>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C601F4B-7BEE-488E-9309-8C26827BA05A}" type="datetimeFigureOut">
              <a:rPr lang="es-AR" smtClean="0"/>
              <a:t>20/04/2023</a:t>
            </a:fld>
            <a:endParaRPr lang="es-AR" dirty="0"/>
          </a:p>
        </p:txBody>
      </p:sp>
      <p:sp>
        <p:nvSpPr>
          <p:cNvPr id="8" name="7 Marcador de pie de página"/>
          <p:cNvSpPr>
            <a:spLocks noGrp="1"/>
          </p:cNvSpPr>
          <p:nvPr>
            <p:ph type="ftr" sz="quarter" idx="11"/>
          </p:nvPr>
        </p:nvSpPr>
        <p:spPr/>
        <p:txBody>
          <a:bodyPr/>
          <a:lstStyle>
            <a:extLst/>
          </a:lstStyle>
          <a:p>
            <a:endParaRPr lang="es-AR" dirty="0"/>
          </a:p>
        </p:txBody>
      </p:sp>
      <p:sp>
        <p:nvSpPr>
          <p:cNvPr id="9" name="8 Marcador de número de diapositiva"/>
          <p:cNvSpPr>
            <a:spLocks noGrp="1"/>
          </p:cNvSpPr>
          <p:nvPr>
            <p:ph type="sldNum" sz="quarter" idx="12"/>
          </p:nvPr>
        </p:nvSpPr>
        <p:spPr>
          <a:xfrm>
            <a:off x="8641080" y="4885926"/>
            <a:ext cx="464288" cy="205740"/>
          </a:xfrm>
        </p:spPr>
        <p:txBody>
          <a:bodyPr/>
          <a:lstStyle>
            <a:extLst/>
          </a:lstStyle>
          <a:p>
            <a:fld id="{DA1CBC95-2AAF-48E3-B670-3FA6A4C82DF7}" type="slidenum">
              <a:rPr lang="es-AR" smtClean="0"/>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9914"/>
            <a:ext cx="8229600" cy="85725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C601F4B-7BEE-488E-9309-8C26827BA05A}" type="datetimeFigureOut">
              <a:rPr lang="es-AR" smtClean="0"/>
              <a:t>20/04/2023</a:t>
            </a:fld>
            <a:endParaRPr lang="es-AR" dirty="0"/>
          </a:p>
        </p:txBody>
      </p:sp>
      <p:sp>
        <p:nvSpPr>
          <p:cNvPr id="4" name="3 Marcador de pie de página"/>
          <p:cNvSpPr>
            <a:spLocks noGrp="1"/>
          </p:cNvSpPr>
          <p:nvPr>
            <p:ph type="ftr" sz="quarter" idx="11"/>
          </p:nvPr>
        </p:nvSpPr>
        <p:spPr/>
        <p:txBody>
          <a:bodyPr/>
          <a:lstStyle>
            <a:extLst/>
          </a:lstStyle>
          <a:p>
            <a:endParaRPr lang="es-AR" dirty="0"/>
          </a:p>
        </p:txBody>
      </p:sp>
      <p:sp>
        <p:nvSpPr>
          <p:cNvPr id="5" name="4 Marcador de número de diapositiva"/>
          <p:cNvSpPr>
            <a:spLocks noGrp="1"/>
          </p:cNvSpPr>
          <p:nvPr>
            <p:ph type="sldNum" sz="quarter" idx="12"/>
          </p:nvPr>
        </p:nvSpPr>
        <p:spPr/>
        <p:txBody>
          <a:bodyPr/>
          <a:lstStyle>
            <a:extLst/>
          </a:lstStyle>
          <a:p>
            <a:fld id="{DA1CBC95-2AAF-48E3-B670-3FA6A4C82DF7}" type="slidenum">
              <a:rPr lang="es-AR" smtClean="0"/>
              <a:t>‹Nº›</a:t>
            </a:fld>
            <a:endParaRPr lang="es-AR" dirty="0"/>
          </a:p>
        </p:txBody>
      </p:sp>
      <p:sp>
        <p:nvSpPr>
          <p:cNvPr id="7" name="6 Rectángulo"/>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0C601F4B-7BEE-488E-9309-8C26827BA05A}" type="datetimeFigureOut">
              <a:rPr lang="es-AR" smtClean="0"/>
              <a:t>20/04/2023</a:t>
            </a:fld>
            <a:endParaRPr lang="es-AR" dirty="0"/>
          </a:p>
        </p:txBody>
      </p:sp>
      <p:sp>
        <p:nvSpPr>
          <p:cNvPr id="3" name="2 Marcador de pie de página"/>
          <p:cNvSpPr>
            <a:spLocks noGrp="1"/>
          </p:cNvSpPr>
          <p:nvPr>
            <p:ph type="ftr" sz="quarter" idx="11"/>
          </p:nvPr>
        </p:nvSpPr>
        <p:spPr/>
        <p:txBody>
          <a:bodyPr/>
          <a:lstStyle>
            <a:extLst/>
          </a:lstStyle>
          <a:p>
            <a:endParaRPr lang="es-AR" dirty="0"/>
          </a:p>
        </p:txBody>
      </p:sp>
      <p:sp>
        <p:nvSpPr>
          <p:cNvPr id="4" name="3 Marcador de número de diapositiva"/>
          <p:cNvSpPr>
            <a:spLocks noGrp="1"/>
          </p:cNvSpPr>
          <p:nvPr>
            <p:ph type="sldNum" sz="quarter" idx="12"/>
          </p:nvPr>
        </p:nvSpPr>
        <p:spPr/>
        <p:txBody>
          <a:bodyPr/>
          <a:lstStyle>
            <a:extLst/>
          </a:lstStyle>
          <a:p>
            <a:fld id="{DA1CBC95-2AAF-48E3-B670-3FA6A4C82DF7}" type="slidenum">
              <a:rPr lang="es-AR" smtClean="0"/>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79324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228600"/>
            <a:ext cx="3931920" cy="5715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830670"/>
            <a:ext cx="3931920" cy="8001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1657350"/>
            <a:ext cx="8666456" cy="298323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4885253"/>
            <a:ext cx="3002280" cy="205740"/>
          </a:xfrm>
        </p:spPr>
        <p:txBody>
          <a:bodyPr vert="horz" rtlCol="0"/>
          <a:lstStyle>
            <a:extLst/>
          </a:lstStyle>
          <a:p>
            <a:fld id="{0C601F4B-7BEE-488E-9309-8C26827BA05A}" type="datetimeFigureOut">
              <a:rPr lang="es-AR" smtClean="0"/>
              <a:t>20/04/2023</a:t>
            </a:fld>
            <a:endParaRPr lang="es-AR" dirty="0"/>
          </a:p>
        </p:txBody>
      </p:sp>
      <p:sp>
        <p:nvSpPr>
          <p:cNvPr id="10" name="9 Marcador de número de diapositiva"/>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fld id="{DA1CBC95-2AAF-48E3-B670-3FA6A4C82DF7}" type="slidenum">
              <a:rPr lang="es-AR" smtClean="0"/>
              <a:t>‹Nº›</a:t>
            </a:fld>
            <a:endParaRPr lang="es-AR" dirty="0"/>
          </a:p>
        </p:txBody>
      </p:sp>
      <p:sp>
        <p:nvSpPr>
          <p:cNvPr id="11" name="10 Marcador de pie de página"/>
          <p:cNvSpPr>
            <a:spLocks noGrp="1"/>
          </p:cNvSpPr>
          <p:nvPr>
            <p:ph type="ftr" sz="quarter" idx="12"/>
          </p:nvPr>
        </p:nvSpPr>
        <p:spPr>
          <a:xfrm>
            <a:off x="1600200" y="4885253"/>
            <a:ext cx="3907464" cy="205740"/>
          </a:xfrm>
        </p:spPr>
        <p:txBody>
          <a:bodyPr vert="horz" rtlCol="0"/>
          <a:lstStyle>
            <a:extLst/>
          </a:lstStyle>
          <a:p>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3543300"/>
            <a:ext cx="5486400" cy="498402"/>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4041703"/>
            <a:ext cx="5486400" cy="684191"/>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4881753"/>
            <a:ext cx="3002280" cy="205740"/>
          </a:xfrm>
        </p:spPr>
        <p:txBody>
          <a:bodyPr vert="horz" rtlCol="0"/>
          <a:lstStyle>
            <a:extLst/>
          </a:lstStyle>
          <a:p>
            <a:fld id="{0C601F4B-7BEE-488E-9309-8C26827BA05A}" type="datetimeFigureOut">
              <a:rPr lang="es-AR" smtClean="0"/>
              <a:t>20/04/2023</a:t>
            </a:fld>
            <a:endParaRPr lang="es-AR" dirty="0"/>
          </a:p>
        </p:txBody>
      </p:sp>
      <p:sp>
        <p:nvSpPr>
          <p:cNvPr id="9" name="8 Marcador de número de diapositiva"/>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DA1CBC95-2AAF-48E3-B670-3FA6A4C82DF7}" type="slidenum">
              <a:rPr lang="es-AR" smtClean="0"/>
              <a:t>‹Nº›</a:t>
            </a:fld>
            <a:endParaRPr lang="es-AR" dirty="0"/>
          </a:p>
        </p:txBody>
      </p:sp>
      <p:sp>
        <p:nvSpPr>
          <p:cNvPr id="10" name="9 Marcador de pie de página"/>
          <p:cNvSpPr>
            <a:spLocks noGrp="1"/>
          </p:cNvSpPr>
          <p:nvPr>
            <p:ph type="ftr" sz="quarter" idx="12"/>
          </p:nvPr>
        </p:nvSpPr>
        <p:spPr>
          <a:xfrm>
            <a:off x="1600200" y="4881753"/>
            <a:ext cx="3907464" cy="205740"/>
          </a:xfrm>
        </p:spPr>
        <p:txBody>
          <a:bodyPr vert="horz" rtlCol="0"/>
          <a:lstStyle>
            <a:extLst/>
          </a:lstStyle>
          <a:p>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10314"/>
            <a:ext cx="8810846" cy="4924044"/>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4800600"/>
            <a:ext cx="4212264" cy="20574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AR" dirty="0"/>
          </a:p>
        </p:txBody>
      </p:sp>
      <p:sp>
        <p:nvSpPr>
          <p:cNvPr id="14" name="13 Marcador de fecha"/>
          <p:cNvSpPr>
            <a:spLocks noGrp="1"/>
          </p:cNvSpPr>
          <p:nvPr>
            <p:ph type="dt" sz="half" idx="2"/>
          </p:nvPr>
        </p:nvSpPr>
        <p:spPr>
          <a:xfrm>
            <a:off x="5562600" y="4800600"/>
            <a:ext cx="3002280" cy="20574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C601F4B-7BEE-488E-9309-8C26827BA05A}" type="datetimeFigureOut">
              <a:rPr lang="es-AR" smtClean="0"/>
              <a:t>20/04/2023</a:t>
            </a:fld>
            <a:endParaRPr lang="es-AR" dirty="0"/>
          </a:p>
        </p:txBody>
      </p:sp>
      <p:sp>
        <p:nvSpPr>
          <p:cNvPr id="23" name="22 Marcador de número de diapositiva"/>
          <p:cNvSpPr>
            <a:spLocks noGrp="1"/>
          </p:cNvSpPr>
          <p:nvPr>
            <p:ph type="sldNum" sz="quarter" idx="4"/>
          </p:nvPr>
        </p:nvSpPr>
        <p:spPr>
          <a:xfrm>
            <a:off x="8638952" y="4885926"/>
            <a:ext cx="464288" cy="20574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A1CBC95-2AAF-48E3-B670-3FA6A4C82DF7}" type="slidenum">
              <a:rPr lang="es-AR" smtClean="0"/>
              <a:t>‹Nº›</a:t>
            </a:fld>
            <a:endParaRPr lang="es-AR" dirty="0"/>
          </a:p>
        </p:txBody>
      </p:sp>
      <p:sp>
        <p:nvSpPr>
          <p:cNvPr id="22" name="21 Marcador de título"/>
          <p:cNvSpPr>
            <a:spLocks noGrp="1"/>
          </p:cNvSpPr>
          <p:nvPr>
            <p:ph type="title"/>
          </p:nvPr>
        </p:nvSpPr>
        <p:spPr>
          <a:xfrm>
            <a:off x="457200" y="190152"/>
            <a:ext cx="8229600" cy="85725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34678"/>
            <a:ext cx="8229600" cy="339471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267494"/>
            <a:ext cx="3384378" cy="1371600"/>
          </a:xfrm>
        </p:spPr>
        <p:txBody>
          <a:bodyPr>
            <a:normAutofit fontScale="90000"/>
          </a:bodyPr>
          <a:lstStyle/>
          <a:p>
            <a:r>
              <a:rPr lang="es-AR" dirty="0" smtClean="0"/>
              <a:t>                   Practico N°4 </a:t>
            </a:r>
            <a:endParaRPr lang="es-AR" dirty="0"/>
          </a:p>
        </p:txBody>
      </p:sp>
      <p:sp>
        <p:nvSpPr>
          <p:cNvPr id="3" name="2 Subtítulo"/>
          <p:cNvSpPr>
            <a:spLocks noGrp="1"/>
          </p:cNvSpPr>
          <p:nvPr>
            <p:ph type="subTitle" idx="1"/>
          </p:nvPr>
        </p:nvSpPr>
        <p:spPr>
          <a:xfrm>
            <a:off x="323529" y="2067694"/>
            <a:ext cx="3312368" cy="2016224"/>
          </a:xfrm>
        </p:spPr>
        <p:txBody>
          <a:bodyPr>
            <a:normAutofit fontScale="55000" lnSpcReduction="20000"/>
          </a:bodyPr>
          <a:lstStyle/>
          <a:p>
            <a:r>
              <a:rPr lang="es-AR" dirty="0" smtClean="0"/>
              <a:t>NOMBRE: PIA HIERREZUELO </a:t>
            </a:r>
          </a:p>
          <a:p>
            <a:r>
              <a:rPr lang="es-AR" dirty="0" smtClean="0"/>
              <a:t>MATERIA:LABORATORIO DE INFORMATICA </a:t>
            </a:r>
          </a:p>
          <a:p>
            <a:r>
              <a:rPr lang="es-AR" dirty="0" smtClean="0"/>
              <a:t>PROFESORA ANDREA GOMEZ</a:t>
            </a:r>
          </a:p>
          <a:p>
            <a:r>
              <a:rPr lang="es-AR" dirty="0" smtClean="0"/>
              <a:t>AÑO: 2023 </a:t>
            </a:r>
          </a:p>
          <a:p>
            <a:r>
              <a:rPr lang="es-AR" dirty="0" smtClean="0"/>
              <a:t>CURSO: 1°A </a:t>
            </a:r>
            <a:endParaRPr lang="es-A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43" y="110947"/>
            <a:ext cx="1013946" cy="123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1851670"/>
            <a:ext cx="1168930" cy="156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58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267494"/>
            <a:ext cx="7924800" cy="857250"/>
          </a:xfrm>
        </p:spPr>
        <p:txBody>
          <a:bodyPr>
            <a:normAutofit/>
          </a:bodyPr>
          <a:lstStyle/>
          <a:p>
            <a:r>
              <a:rPr lang="es-AR" dirty="0" smtClean="0">
                <a:latin typeface="Aharoni" pitchFamily="2" charset="-79"/>
                <a:cs typeface="Aharoni" pitchFamily="2" charset="-79"/>
              </a:rPr>
              <a:t>  </a:t>
            </a:r>
            <a:endParaRPr lang="es-AR" dirty="0">
              <a:latin typeface="Aharoni" pitchFamily="2" charset="-79"/>
              <a:cs typeface="Aharoni" pitchFamily="2" charset="-79"/>
            </a:endParaRPr>
          </a:p>
        </p:txBody>
      </p:sp>
      <p:pic>
        <p:nvPicPr>
          <p:cNvPr id="6" name="5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8052"/>
            <a:ext cx="5354213" cy="3908417"/>
          </a:xfrm>
        </p:spPr>
      </p:pic>
    </p:spTree>
    <p:extLst>
      <p:ext uri="{BB962C8B-B14F-4D97-AF65-F5344CB8AC3E}">
        <p14:creationId xmlns:p14="http://schemas.microsoft.com/office/powerpoint/2010/main" val="209244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51470"/>
            <a:ext cx="8534400" cy="1728192"/>
          </a:xfrm>
        </p:spPr>
        <p:txBody>
          <a:bodyPr>
            <a:normAutofit fontScale="90000"/>
          </a:bodyPr>
          <a:lstStyle/>
          <a:p>
            <a:r>
              <a:rPr lang="es-AR" dirty="0" smtClean="0">
                <a:latin typeface="Aharoni" pitchFamily="2" charset="-79"/>
                <a:cs typeface="Aharoni" pitchFamily="2" charset="-79"/>
              </a:rPr>
              <a:t>       </a:t>
            </a:r>
            <a:r>
              <a:rPr lang="es-AR" dirty="0" smtClean="0">
                <a:latin typeface="Aharoni" pitchFamily="2" charset="-79"/>
                <a:cs typeface="Aharoni" pitchFamily="2" charset="-79"/>
              </a:rPr>
              <a:t>definicion</a:t>
            </a:r>
            <a:r>
              <a:rPr lang="es-AR" dirty="0" smtClean="0">
                <a:latin typeface="Aharoni" pitchFamily="2" charset="-79"/>
                <a:cs typeface="Aharoni" pitchFamily="2" charset="-79"/>
              </a:rPr>
              <a:t> de power point y su  utilidad , características mas importanetes </a:t>
            </a:r>
            <a:endParaRPr lang="es-AR" dirty="0">
              <a:latin typeface="Aharoni" pitchFamily="2" charset="-79"/>
              <a:cs typeface="Aharoni" pitchFamily="2" charset="-79"/>
            </a:endParaRPr>
          </a:p>
        </p:txBody>
      </p:sp>
      <p:sp>
        <p:nvSpPr>
          <p:cNvPr id="2" name="1 Marcador de contenido"/>
          <p:cNvSpPr>
            <a:spLocks noGrp="1"/>
          </p:cNvSpPr>
          <p:nvPr>
            <p:ph idx="1"/>
          </p:nvPr>
        </p:nvSpPr>
        <p:spPr>
          <a:xfrm>
            <a:off x="0" y="1995686"/>
            <a:ext cx="8644880" cy="16993888"/>
          </a:xfrm>
        </p:spPr>
        <p:style>
          <a:lnRef idx="1">
            <a:schemeClr val="accent4"/>
          </a:lnRef>
          <a:fillRef idx="3">
            <a:schemeClr val="accent4"/>
          </a:fillRef>
          <a:effectRef idx="2">
            <a:schemeClr val="accent4"/>
          </a:effectRef>
          <a:fontRef idx="minor">
            <a:schemeClr val="lt1"/>
          </a:fontRef>
        </p:style>
        <p:txBody>
          <a:bodyPr>
            <a:normAutofit/>
          </a:bodyPr>
          <a:lstStyle/>
          <a:p>
            <a:r>
              <a:rPr lang="es-AR" sz="1400" dirty="0">
                <a:latin typeface="Book Antiqua" pitchFamily="18" charset="0"/>
              </a:rPr>
              <a:t>a_ PowerPoint es un software desarrollado por Microsoft que permite diseñar presentaciones mediante la combinación de gráficos, imágenes, video, texto y animación en </a:t>
            </a:r>
            <a:r>
              <a:rPr lang="es-AR" sz="1400" dirty="0" smtClean="0">
                <a:latin typeface="Book Antiqua" pitchFamily="18" charset="0"/>
              </a:rPr>
              <a:t>diapositivas</a:t>
            </a:r>
          </a:p>
          <a:p>
            <a:r>
              <a:rPr lang="es-AR" sz="1400" dirty="0">
                <a:latin typeface="Book Antiqua" pitchFamily="18" charset="0"/>
              </a:rPr>
              <a:t>Con PowerPoint en tu PC, Mac o dispositivo móvil, puedes: Crear presentaciones desde cero o una plantilla. Agregar texto, imágenes, gráficos y vídeos. Seleccionar un diseño profesional con el Diseñador de PowerPoint</a:t>
            </a:r>
            <a:r>
              <a:rPr lang="es-AR" sz="1400" dirty="0" smtClean="0">
                <a:latin typeface="Book Antiqua" pitchFamily="18" charset="0"/>
              </a:rPr>
              <a:t>.</a:t>
            </a:r>
          </a:p>
          <a:p>
            <a:endParaRPr lang="es-AR" sz="1400" dirty="0" smtClean="0">
              <a:latin typeface="Book Antiqua" pitchFamily="18" charset="0"/>
            </a:endParaRPr>
          </a:p>
          <a:p>
            <a:endParaRPr lang="es-AR" sz="1400" dirty="0">
              <a:latin typeface="Book Antiqua" pitchFamily="18" charset="0"/>
            </a:endParaRPr>
          </a:p>
          <a:p>
            <a:endParaRPr lang="es-AR" sz="1400" dirty="0" smtClean="0">
              <a:latin typeface="Book Antiqua" pitchFamily="18" charset="0"/>
            </a:endParaRPr>
          </a:p>
          <a:p>
            <a:endParaRPr lang="es-AR" sz="1400" dirty="0">
              <a:latin typeface="Book Antiqua" pitchFamily="18" charset="0"/>
            </a:endParaRPr>
          </a:p>
          <a:p>
            <a:endParaRPr lang="es-AR" sz="1400" dirty="0" smtClean="0">
              <a:latin typeface="Book Antiqua" pitchFamily="18" charset="0"/>
            </a:endParaRPr>
          </a:p>
          <a:p>
            <a:endParaRPr lang="es-AR" sz="1400" dirty="0" smtClean="0">
              <a:latin typeface="Book Antiqua" pitchFamily="18" charset="0"/>
            </a:endParaRPr>
          </a:p>
          <a:p>
            <a:r>
              <a:rPr lang="es-AR" sz="1400" dirty="0" smtClean="0">
                <a:latin typeface="Book Antiqua" pitchFamily="18" charset="0"/>
              </a:rPr>
              <a:t>b</a:t>
            </a:r>
            <a:r>
              <a:rPr lang="es-AR" sz="1400" dirty="0">
                <a:latin typeface="Book Antiqua" pitchFamily="18" charset="0"/>
              </a:rPr>
              <a:t>_ Es fácil de usar.</a:t>
            </a:r>
          </a:p>
          <a:p>
            <a:r>
              <a:rPr lang="es-AR" sz="1400" dirty="0">
                <a:latin typeface="Book Antiqua" pitchFamily="18" charset="0"/>
              </a:rPr>
              <a:t>Permite crear presentaciones atractivas.</a:t>
            </a:r>
          </a:p>
          <a:p>
            <a:r>
              <a:rPr lang="es-AR" sz="1400" dirty="0">
                <a:latin typeface="Book Antiqua" pitchFamily="18" charset="0"/>
              </a:rPr>
              <a:t>Brinda viñetas simples.</a:t>
            </a:r>
          </a:p>
          <a:p>
            <a:r>
              <a:rPr lang="es-AR" sz="1400" dirty="0">
                <a:latin typeface="Book Antiqua" pitchFamily="18" charset="0"/>
              </a:rPr>
              <a:t>Ofrece una disposición sencilla de la información.</a:t>
            </a:r>
          </a:p>
          <a:p>
            <a:r>
              <a:rPr lang="es-AR" sz="1400" dirty="0">
                <a:latin typeface="Book Antiqua" pitchFamily="18" charset="0"/>
              </a:rPr>
              <a:t>Es fácil de presentar.</a:t>
            </a:r>
          </a:p>
          <a:p>
            <a:r>
              <a:rPr lang="es-AR" sz="1400" dirty="0">
                <a:latin typeface="Book Antiqua" pitchFamily="18" charset="0"/>
              </a:rPr>
              <a:t>Sus archivos son vulnerables.</a:t>
            </a:r>
          </a:p>
          <a:p>
            <a:r>
              <a:rPr lang="es-AR" sz="1400" dirty="0">
                <a:latin typeface="Book Antiqua" pitchFamily="18" charset="0"/>
              </a:rPr>
              <a:t>Sus presentaciones se desarrollan en una narrativa lineal.</a:t>
            </a:r>
          </a:p>
          <a:p>
            <a:r>
              <a:rPr lang="es-AR" sz="1400" dirty="0">
                <a:latin typeface="Book Antiqua" pitchFamily="18" charset="0"/>
              </a:rPr>
              <a:t>No ofrece mucha compatibilidad</a:t>
            </a:r>
            <a:r>
              <a:rPr lang="es-AR" sz="1400" dirty="0" smtClean="0"/>
              <a:t>.</a:t>
            </a:r>
          </a:p>
          <a:p>
            <a:r>
              <a:rPr lang="es-AR" sz="1400" dirty="0"/>
              <a:t>El PowerPoint cuenta con una gran gama de herramientas, entre las que existen una variedad de plantillas prediseñadas, con las que se facilita su uso; además de que el usuario puede hacer sus propias plantillas conforme a las necesidades específicas que necesite, gracias a las distintas herramientas con que cuenta el PowerPoint.</a:t>
            </a:r>
          </a:p>
          <a:p>
            <a:endParaRPr lang="es-AR" sz="1400" dirty="0"/>
          </a:p>
          <a:p>
            <a:r>
              <a:rPr lang="es-AR" sz="1400" dirty="0"/>
              <a:t>Este programa cuenta con variedad de extensiones con las que puede guardarse el archivo, entre las que se cuentan las extensiones nativas del programa como PPT que es la extensión con la que se puede editar la diapositiva que se esté haciendo y PPS que es la extensión con la que el programa reconoce la diapositiva y la ejecuta.</a:t>
            </a:r>
          </a:p>
          <a:p>
            <a:endParaRPr lang="es-AR" sz="1400" dirty="0"/>
          </a:p>
          <a:p>
            <a:endParaRPr lang="es-AR" sz="1400" dirty="0"/>
          </a:p>
          <a:p>
            <a:r>
              <a:rPr lang="es-AR" sz="1400" dirty="0"/>
              <a:t>El PowerPoint es uno de los programas más difundidos para las presentaciones, por ser de uso sencillo y por poseer una gama muy extensa de herramientas con las que se puede personalizar las diapositivas que hagamos, tales como:</a:t>
            </a:r>
          </a:p>
          <a:p>
            <a:endParaRPr lang="es-AR" sz="1400" dirty="0"/>
          </a:p>
          <a:p>
            <a:r>
              <a:rPr lang="es-AR" sz="1400" dirty="0"/>
              <a:t>1.- El uso de plantillas; que se pueden hacer por el usuario, además de las que ya están preestablecidas.</a:t>
            </a:r>
          </a:p>
          <a:p>
            <a:endParaRPr lang="es-AR" sz="1400" dirty="0"/>
          </a:p>
          <a:p>
            <a:r>
              <a:rPr lang="es-AR" sz="1400" dirty="0"/>
              <a:t>2.- Poder introducir textos variando el color y el tamaño de las letras conforme a las necesidades y gustos del usuario.</a:t>
            </a:r>
          </a:p>
          <a:p>
            <a:endParaRPr lang="es-AR" sz="1400" dirty="0"/>
          </a:p>
          <a:p>
            <a:r>
              <a:rPr lang="es-AR" sz="1400" dirty="0"/>
              <a:t>3.- Se pueden insertar imágenes con las que se da una mejor presentación a la diapositiva, facilitando comprender mejor a aquello de lo que trata la diapositiva, además de poderse insertar textos a las imágenes complementándose la exposición.</a:t>
            </a:r>
          </a:p>
          <a:p>
            <a:endParaRPr lang="es-AR" sz="1400" dirty="0"/>
          </a:p>
          <a:p>
            <a:r>
              <a:rPr lang="es-AR" sz="1400" dirty="0"/>
              <a:t>4.- Posee herramientas de animación, con las que se puede dar efectos a los textos e imágenes, dándole una mejor apariencia.</a:t>
            </a:r>
          </a:p>
          <a:p>
            <a:endParaRPr lang="es-AR" sz="1400" dirty="0"/>
          </a:p>
          <a:p>
            <a:r>
              <a:rPr lang="es-AR" sz="1400" dirty="0"/>
              <a:t>5.- En el audio que ya mencionamos podemos variarlo entre insertar música, explicaciones, narraciones, o pláticas relacionadas que se pueden ajustar. Esto se hace en forma intuitiva con herramientas de fácil manejo.</a:t>
            </a:r>
          </a:p>
          <a:p>
            <a:endParaRPr lang="es-AR" sz="1400" dirty="0"/>
          </a:p>
          <a:p>
            <a:r>
              <a:rPr lang="es-AR" sz="1400" dirty="0"/>
              <a:t>6.- En el PowerPoint se pueden utilizar videos para confeccionar la diapositiva, videos con los que se da a entender mejor el tema que se desarrolla.</a:t>
            </a:r>
          </a:p>
          <a:p>
            <a:endParaRPr lang="es-AR" sz="1400" dirty="0"/>
          </a:p>
          <a:p>
            <a:r>
              <a:rPr lang="es-AR" sz="1400" dirty="0"/>
              <a:t>7.- Una de las características de PowerPoint es que nos permite integrar diferentes formatos de archivo para hacer nuestra presentación.</a:t>
            </a:r>
          </a:p>
          <a:p>
            <a:endParaRPr lang="es-AR" sz="1400" dirty="0"/>
          </a:p>
          <a:p>
            <a:r>
              <a:rPr lang="es-AR" sz="1400" dirty="0"/>
              <a:t>8.- También tiene la cualidad de abrir formatos de otras plataformas e incluso nos permite guardarlos en formatos ajenos al PowerPoint, puede utilizar extensiones como: PPT o PPS, entre otras.</a:t>
            </a:r>
          </a:p>
          <a:p>
            <a:endParaRPr lang="es-AR" sz="1400" dirty="0"/>
          </a:p>
          <a:p>
            <a:r>
              <a:rPr lang="es-AR" sz="1400" dirty="0"/>
              <a:t>Con todas estas herramientas, el PowerPoint nos ayuda a captar la atención de aquellos a quienes se les presenta nuestro material. El uso del PowerPoint se ha difundido mucho, sobre todo entre ejecutivos, comerciantes y estudiantes, pero la gama de usos es cada vez es más amplia y accesible.</a:t>
            </a:r>
          </a:p>
          <a:p>
            <a:endParaRPr lang="es-AR" sz="1400" dirty="0"/>
          </a:p>
          <a:p>
            <a:endParaRPr lang="es-AR" sz="1400" dirty="0"/>
          </a:p>
          <a:p>
            <a:endParaRPr lang="es-AR" sz="1400" dirty="0"/>
          </a:p>
          <a:p>
            <a:r>
              <a:rPr lang="es-AR" sz="1400" dirty="0"/>
              <a:t>Fuente: https://www.ejemplode.com/8-informatica/3413-caracteristicas_de_powerpoint.html#ixzz7zRlx84Mr</a:t>
            </a:r>
            <a:endParaRPr lang="es-AR" sz="1400" dirty="0" smtClean="0"/>
          </a:p>
          <a:p>
            <a:endParaRPr lang="es-AR" sz="1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5" y="3039702"/>
            <a:ext cx="1944215" cy="145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901342"/>
            <a:ext cx="247709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d:\Users\Secundaria\Downloads\aka.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264727"/>
            <a:ext cx="122904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Users\Secundaria\Downloads\aka.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4983" y="16901342"/>
            <a:ext cx="1640607" cy="134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303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smtClean="0">
                <a:latin typeface="Aharoni" pitchFamily="2" charset="-79"/>
                <a:cs typeface="Aharoni" pitchFamily="2" charset="-79"/>
              </a:rPr>
              <a:t>Elementos de power point   </a:t>
            </a:r>
            <a:endParaRPr lang="es-AR" dirty="0">
              <a:latin typeface="Aharoni" pitchFamily="2" charset="-79"/>
              <a:cs typeface="Aharoni" pitchFamily="2" charset="-79"/>
            </a:endParaRPr>
          </a:p>
        </p:txBody>
      </p:sp>
      <p:sp>
        <p:nvSpPr>
          <p:cNvPr id="2" name="1 Marcador de contenido"/>
          <p:cNvSpPr>
            <a:spLocks noGrp="1"/>
          </p:cNvSpPr>
          <p:nvPr>
            <p:ph idx="1"/>
          </p:nvPr>
        </p:nvSpPr>
        <p:spPr>
          <a:xfrm>
            <a:off x="-17099" y="987574"/>
            <a:ext cx="7922840" cy="22898544"/>
          </a:xfrm>
        </p:spPr>
        <p:style>
          <a:lnRef idx="2">
            <a:schemeClr val="accent4">
              <a:shade val="50000"/>
            </a:schemeClr>
          </a:lnRef>
          <a:fillRef idx="1">
            <a:schemeClr val="accent4"/>
          </a:fillRef>
          <a:effectRef idx="0">
            <a:schemeClr val="accent4"/>
          </a:effectRef>
          <a:fontRef idx="minor">
            <a:schemeClr val="lt1"/>
          </a:fontRef>
        </p:style>
        <p:txBody>
          <a:bodyPr>
            <a:normAutofit fontScale="40000" lnSpcReduction="20000"/>
          </a:bodyPr>
          <a:lstStyle/>
          <a:p>
            <a:r>
              <a:rPr lang="es-AR" sz="800" dirty="0" smtClean="0"/>
              <a:t> </a:t>
            </a:r>
          </a:p>
          <a:p>
            <a:r>
              <a:rPr lang="es-AR" sz="5600" dirty="0" smtClean="0"/>
              <a:t>Inicio: </a:t>
            </a:r>
          </a:p>
          <a:p>
            <a:r>
              <a:rPr lang="es-AR" sz="5600" dirty="0" smtClean="0">
                <a:latin typeface="Berlin Sans FB Demi" pitchFamily="34" charset="0"/>
              </a:rPr>
              <a:t>Muestra estaña Inicio en la cinta de PowerPoint</a:t>
            </a:r>
          </a:p>
          <a:p>
            <a:r>
              <a:rPr lang="es-AR" sz="5600" dirty="0" smtClean="0">
                <a:latin typeface="Berlin Sans FB Demi" pitchFamily="34" charset="0"/>
              </a:rPr>
              <a:t>La pestaña Inicio incluye las características Cortar y Pegar, las opciones Fuente y Párrafo, y lo que necesita agregar para organizar las diapositivas.</a:t>
            </a:r>
          </a:p>
          <a:p>
            <a:r>
              <a:rPr lang="es-AR" sz="5600" dirty="0" smtClean="0">
                <a:latin typeface="Berlin Sans FB Demi" pitchFamily="34" charset="0"/>
              </a:rPr>
              <a:t>2. Insertar</a:t>
            </a:r>
          </a:p>
          <a:p>
            <a:r>
              <a:rPr lang="es-AR" sz="5600" dirty="0" smtClean="0">
                <a:latin typeface="Berlin Sans FB Demi" pitchFamily="34" charset="0"/>
              </a:rPr>
              <a:t>Muestra la pestaña Insertar en la cinta de PowerPoint</a:t>
            </a:r>
          </a:p>
          <a:p>
            <a:endParaRPr lang="es-AR" sz="5600" dirty="0" smtClean="0">
              <a:latin typeface="Berlin Sans FB Demi" pitchFamily="34" charset="0"/>
            </a:endParaRPr>
          </a:p>
          <a:p>
            <a:r>
              <a:rPr lang="es-AR" sz="5600" dirty="0" smtClean="0">
                <a:latin typeface="Berlin Sans FB Demi" pitchFamily="34" charset="0"/>
              </a:rPr>
              <a:t>Haga clic en Insertar para agregar algo a una diapositiva. Esto incluye imágenes, formas, gráficos, vínculos, cuadros de texto, vídeo, etc.</a:t>
            </a:r>
          </a:p>
          <a:p>
            <a:endParaRPr lang="es-AR" sz="5600" dirty="0" smtClean="0">
              <a:latin typeface="Berlin Sans FB Demi" pitchFamily="34" charset="0"/>
            </a:endParaRPr>
          </a:p>
          <a:p>
            <a:r>
              <a:rPr lang="es-AR" sz="5600" dirty="0" smtClean="0">
                <a:latin typeface="Berlin Sans FB Demi" pitchFamily="34" charset="0"/>
              </a:rPr>
              <a:t>3. Diseño</a:t>
            </a:r>
          </a:p>
          <a:p>
            <a:r>
              <a:rPr lang="es-AR" sz="5600" dirty="0" smtClean="0">
                <a:latin typeface="Berlin Sans FB Demi" pitchFamily="34" charset="0"/>
              </a:rPr>
              <a:t>Muestra la pestaña Diseño en la cinta de PowerPoint</a:t>
            </a:r>
          </a:p>
          <a:p>
            <a:endParaRPr lang="es-AR" sz="5600" dirty="0" smtClean="0">
              <a:latin typeface="Berlin Sans FB Demi" pitchFamily="34" charset="0"/>
            </a:endParaRPr>
          </a:p>
          <a:p>
            <a:r>
              <a:rPr lang="es-AR" sz="5600" dirty="0" smtClean="0">
                <a:latin typeface="Berlin Sans FB Demi" pitchFamily="34" charset="0"/>
              </a:rPr>
              <a:t>En la pestaña Diseño puede agregar un tema o una combinación de colores, o dar formato al fondo de la diapositiva.</a:t>
            </a:r>
          </a:p>
          <a:p>
            <a:endParaRPr lang="es-AR" sz="5600" dirty="0" smtClean="0">
              <a:latin typeface="Berlin Sans FB Demi" pitchFamily="34" charset="0"/>
            </a:endParaRPr>
          </a:p>
          <a:p>
            <a:r>
              <a:rPr lang="es-AR" sz="5600" dirty="0" smtClean="0">
                <a:latin typeface="Berlin Sans FB Demi" pitchFamily="34" charset="0"/>
              </a:rPr>
              <a:t>4. Transiciones</a:t>
            </a:r>
          </a:p>
          <a:p>
            <a:r>
              <a:rPr lang="es-AR" sz="5600" dirty="0" smtClean="0">
                <a:latin typeface="Berlin Sans FB Demi" pitchFamily="34" charset="0"/>
              </a:rPr>
              <a:t>Muestra la pestaña Transiciones de la cinta en PowerPoint</a:t>
            </a:r>
          </a:p>
          <a:p>
            <a:endParaRPr lang="es-AR" sz="5600" dirty="0" smtClean="0">
              <a:latin typeface="Berlin Sans FB Demi" pitchFamily="34" charset="0"/>
            </a:endParaRPr>
          </a:p>
          <a:p>
            <a:r>
              <a:rPr lang="es-AR" sz="5600" dirty="0" smtClean="0">
                <a:latin typeface="Berlin Sans FB Demi" pitchFamily="34" charset="0"/>
              </a:rPr>
              <a:t>Configure cómo pasan las diapositivas de una a otra en la pestaña Transiciones. Busque una galería de las transiciones posibles en el grupo Transición a esta diapositiva : haga clic en Más Botón Más al lado de la galería para verlas todas.</a:t>
            </a:r>
          </a:p>
          <a:p>
            <a:endParaRPr lang="es-AR" sz="5600" dirty="0" smtClean="0">
              <a:latin typeface="Berlin Sans FB Demi" pitchFamily="34" charset="0"/>
            </a:endParaRPr>
          </a:p>
          <a:p>
            <a:r>
              <a:rPr lang="es-AR" sz="5600" dirty="0" smtClean="0">
                <a:latin typeface="Berlin Sans FB Demi" pitchFamily="34" charset="0"/>
              </a:rPr>
              <a:t>5. Animaciones</a:t>
            </a:r>
          </a:p>
          <a:p>
            <a:r>
              <a:rPr lang="es-AR" sz="5600" dirty="0" smtClean="0">
                <a:latin typeface="Berlin Sans FB Demi" pitchFamily="34" charset="0"/>
              </a:rPr>
              <a:t>Muestra la pestaña Animaciones en la cinta de PowerPoint</a:t>
            </a:r>
          </a:p>
          <a:p>
            <a:endParaRPr lang="es-AR" sz="5600" dirty="0" smtClean="0">
              <a:latin typeface="Berlin Sans FB Demi" pitchFamily="34" charset="0"/>
            </a:endParaRPr>
          </a:p>
          <a:p>
            <a:r>
              <a:rPr lang="es-AR" sz="5600" dirty="0" smtClean="0">
                <a:latin typeface="Berlin Sans FB Demi" pitchFamily="34" charset="0"/>
              </a:rPr>
              <a:t>Use la pestaña Animaciones para configurar el movimiento de los elementos de las diapositivas. Tenga en cuenta que puede ver muchas animaciones posibles en la galería del grupo Animación y ver más haciendo clic en Más Botón Más.</a:t>
            </a:r>
          </a:p>
          <a:p>
            <a:endParaRPr lang="es-AR" sz="5600" dirty="0" smtClean="0">
              <a:latin typeface="Berlin Sans FB Demi" pitchFamily="34" charset="0"/>
            </a:endParaRPr>
          </a:p>
          <a:p>
            <a:r>
              <a:rPr lang="es-AR" sz="5600" dirty="0" smtClean="0">
                <a:latin typeface="Berlin Sans FB Demi" pitchFamily="34" charset="0"/>
              </a:rPr>
              <a:t>6. Presentación de diapositivas</a:t>
            </a:r>
          </a:p>
          <a:p>
            <a:r>
              <a:rPr lang="es-AR" sz="5600" dirty="0" smtClean="0">
                <a:latin typeface="Berlin Sans FB Demi" pitchFamily="34" charset="0"/>
              </a:rPr>
              <a:t>Muestra la pestaña Presentación con diapositivas en la cinta de opciones de PowerPoint.</a:t>
            </a:r>
          </a:p>
          <a:p>
            <a:endParaRPr lang="es-AR" sz="5600" dirty="0" smtClean="0">
              <a:latin typeface="Berlin Sans FB Demi" pitchFamily="34" charset="0"/>
            </a:endParaRPr>
          </a:p>
          <a:p>
            <a:r>
              <a:rPr lang="es-AR" sz="5600" dirty="0" smtClean="0">
                <a:latin typeface="Berlin Sans FB Demi" pitchFamily="34" charset="0"/>
              </a:rPr>
              <a:t>En la pestaña Presentación con diapositivas, configure el modo en que desea exponer su presentación a los demás.</a:t>
            </a:r>
          </a:p>
          <a:p>
            <a:endParaRPr lang="es-AR" sz="5600" dirty="0" smtClean="0">
              <a:latin typeface="Berlin Sans FB Demi" pitchFamily="34" charset="0"/>
            </a:endParaRPr>
          </a:p>
          <a:p>
            <a:r>
              <a:rPr lang="es-AR" sz="5600" dirty="0" smtClean="0">
                <a:latin typeface="Berlin Sans FB Demi" pitchFamily="34" charset="0"/>
              </a:rPr>
              <a:t>7. Revisar</a:t>
            </a:r>
          </a:p>
          <a:p>
            <a:r>
              <a:rPr lang="es-AR" sz="5600" dirty="0" smtClean="0">
                <a:latin typeface="Berlin Sans FB Demi" pitchFamily="34" charset="0"/>
              </a:rPr>
              <a:t>Muestra la pestaña Revisar en la cinta de PowerPoint</a:t>
            </a:r>
          </a:p>
          <a:p>
            <a:endParaRPr lang="es-AR" sz="5600" dirty="0" smtClean="0">
              <a:latin typeface="Berlin Sans FB Demi" pitchFamily="34" charset="0"/>
            </a:endParaRPr>
          </a:p>
          <a:p>
            <a:r>
              <a:rPr lang="es-AR" sz="5600" dirty="0" smtClean="0">
                <a:latin typeface="Berlin Sans FB Demi" pitchFamily="34" charset="0"/>
              </a:rPr>
              <a:t>La pestaña Revisar le permite agregar comentarios, pasar el corrector ortográfico o comparar una presentación con otra (por ejemplo, una versión anterior).</a:t>
            </a:r>
          </a:p>
          <a:p>
            <a:endParaRPr lang="es-AR" sz="5600" dirty="0" smtClean="0">
              <a:latin typeface="Berlin Sans FB Demi" pitchFamily="34" charset="0"/>
            </a:endParaRPr>
          </a:p>
          <a:p>
            <a:r>
              <a:rPr lang="es-AR" sz="5600" dirty="0" smtClean="0">
                <a:latin typeface="Berlin Sans FB Demi" pitchFamily="34" charset="0"/>
              </a:rPr>
              <a:t>8. Vista</a:t>
            </a:r>
          </a:p>
          <a:p>
            <a:r>
              <a:rPr lang="es-AR" sz="5600" dirty="0" smtClean="0">
                <a:latin typeface="Berlin Sans FB Demi" pitchFamily="34" charset="0"/>
              </a:rPr>
              <a:t>Muestra la pestaña Vista en la cinta de PowerPoint</a:t>
            </a:r>
          </a:p>
          <a:p>
            <a:endParaRPr lang="es-AR" sz="5600" dirty="0" smtClean="0">
              <a:latin typeface="Berlin Sans FB Demi" pitchFamily="34" charset="0"/>
            </a:endParaRPr>
          </a:p>
          <a:p>
            <a:r>
              <a:rPr lang="es-AR" sz="5600" dirty="0" smtClean="0">
                <a:latin typeface="Berlin Sans FB Demi" pitchFamily="34" charset="0"/>
              </a:rPr>
              <a:t>Las vistas le permiten ver la presentación de diferentes formas en función del punto del proceso de creación o entrega en el que se encuentre.</a:t>
            </a:r>
          </a:p>
          <a:p>
            <a:endParaRPr lang="es-AR" sz="5600" dirty="0" smtClean="0">
              <a:latin typeface="Berlin Sans FB Demi" pitchFamily="34" charset="0"/>
            </a:endParaRPr>
          </a:p>
          <a:p>
            <a:r>
              <a:rPr lang="es-AR" sz="5600" dirty="0" smtClean="0">
                <a:latin typeface="Berlin Sans FB Demi" pitchFamily="34" charset="0"/>
              </a:rPr>
              <a:t>9. Archivo</a:t>
            </a:r>
          </a:p>
          <a:p>
            <a:r>
              <a:rPr lang="es-AR" sz="5600" dirty="0" smtClean="0">
                <a:latin typeface="Berlin Sans FB Demi" pitchFamily="34" charset="0"/>
              </a:rPr>
              <a:t>En un extremo de la cinta está la pestaña Archivo, que puede usar para las tareas entre bastidores que suele hacer con un archivo, como abrir, guardar, compartir, exportar, imprimir y administrar la presentación. Haga clic en la pestaña Archivo para abrir una vista nueva llamada Bajista     ge </a:t>
            </a:r>
          </a:p>
          <a:p>
            <a:pPr marL="0" indent="0">
              <a:buNone/>
            </a:pPr>
            <a:endParaRPr lang="es-AR" sz="5600" dirty="0">
              <a:latin typeface="Berlin Sans FB Demi" pitchFamily="34" charset="0"/>
            </a:endParaRPr>
          </a:p>
          <a:p>
            <a:endParaRPr lang="es-AR" sz="5600" dirty="0">
              <a:latin typeface="Berlin Sans FB Demi" pitchFamily="34" charset="0"/>
            </a:endParaRPr>
          </a:p>
          <a:p>
            <a:r>
              <a:rPr lang="es-AR" sz="5600" dirty="0">
                <a:latin typeface="Berlin Sans FB Demi" pitchFamily="34" charset="0"/>
              </a:rPr>
              <a:t>1 parte Power Point - INECOLhttp://www1.inecol.edu.mx › soporte › cursos › </a:t>
            </a:r>
            <a:r>
              <a:rPr lang="es-AR" sz="5600" dirty="0" smtClean="0">
                <a:latin typeface="Berlin Sans FB Demi" pitchFamily="34" charset="0"/>
              </a:rPr>
              <a:t>power1 </a:t>
            </a:r>
            <a:endParaRPr lang="es-AR" sz="5600" dirty="0">
              <a:latin typeface="Berlin Sans FB Demi" pitchFamily="34" charset="0"/>
            </a:endParaRPr>
          </a:p>
          <a:p>
            <a:endParaRPr lang="es-AR" sz="5600" dirty="0" smtClean="0">
              <a:latin typeface="Berlin Sans FB Demi" pitchFamily="34" charset="0"/>
            </a:endParaRPr>
          </a:p>
          <a:p>
            <a:endParaRPr lang="es-AR" sz="5600" dirty="0" smtClean="0">
              <a:latin typeface="Berlin Sans FB Demi" pitchFamily="34" charset="0"/>
            </a:endParaRPr>
          </a:p>
          <a:p>
            <a:endParaRPr lang="es-AR" sz="5600" dirty="0" smtClean="0">
              <a:latin typeface="Berlin Sans FB Demi" pitchFamily="34" charset="0"/>
            </a:endParaRPr>
          </a:p>
          <a:p>
            <a:r>
              <a:rPr lang="es-AR" sz="5600" dirty="0" smtClean="0"/>
              <a:t>.</a:t>
            </a:r>
          </a:p>
          <a:p>
            <a:endParaRPr lang="es-AR" sz="5600" dirty="0" smtClean="0"/>
          </a:p>
          <a:p>
            <a:endParaRPr lang="es-AR" sz="5600" dirty="0" smtClean="0"/>
          </a:p>
          <a:p>
            <a:endParaRPr lang="es-AR" sz="5600" dirty="0" smtClean="0"/>
          </a:p>
          <a:p>
            <a:endParaRPr lang="es-AR" sz="5600" dirty="0"/>
          </a:p>
        </p:txBody>
      </p:sp>
      <p:sp>
        <p:nvSpPr>
          <p:cNvPr id="4" name="3 Rectángulo"/>
          <p:cNvSpPr/>
          <p:nvPr/>
        </p:nvSpPr>
        <p:spPr>
          <a:xfrm>
            <a:off x="20594" y="2571750"/>
            <a:ext cx="5616624" cy="646331"/>
          </a:xfrm>
          <a:prstGeom prst="rect">
            <a:avLst/>
          </a:prstGeom>
        </p:spPr>
        <p:txBody>
          <a:bodyPr wrap="square">
            <a:spAutoFit/>
          </a:bodyPr>
          <a:lstStyle/>
          <a:p>
            <a:endParaRPr lang="es-AR" dirty="0"/>
          </a:p>
          <a:p>
            <a:endParaRPr lang="es-AR" dirty="0"/>
          </a:p>
        </p:txBody>
      </p:sp>
      <p:sp>
        <p:nvSpPr>
          <p:cNvPr id="5" name="4 Rectángulo"/>
          <p:cNvSpPr/>
          <p:nvPr/>
        </p:nvSpPr>
        <p:spPr>
          <a:xfrm>
            <a:off x="683568" y="1635646"/>
            <a:ext cx="6174432" cy="646331"/>
          </a:xfrm>
          <a:prstGeom prst="rect">
            <a:avLst/>
          </a:prstGeom>
        </p:spPr>
        <p:txBody>
          <a:bodyPr wrap="square">
            <a:spAutoFit/>
          </a:bodyPr>
          <a:lstStyle/>
          <a:p>
            <a:r>
              <a:rPr lang="es-AR" dirty="0" smtClean="0"/>
              <a:t>  </a:t>
            </a:r>
            <a:endParaRPr lang="es-AR" dirty="0"/>
          </a:p>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25" y="19256890"/>
            <a:ext cx="2664296" cy="197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063" y="19616100"/>
            <a:ext cx="4163269" cy="125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Las ilusiones en Power Point – El Cronoviso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8063" y="21231682"/>
            <a:ext cx="877888"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2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bg/>
                                          </p:spTgt>
                                        </p:tgtEl>
                                        <p:attrNameLst>
                                          <p:attrName>ppt_x</p:attrName>
                                          <p:attrName>ppt_y</p:attrName>
                                        </p:attrNameLst>
                                      </p:cBhvr>
                                    </p:animMotion>
                                    <p:animRot by="1500000">
                                      <p:cBhvr>
                                        <p:cTn id="7" dur="125" fill="hold">
                                          <p:stCondLst>
                                            <p:cond delay="0"/>
                                          </p:stCondLst>
                                        </p:cTn>
                                        <p:tgtEl>
                                          <p:spTgt spid="2">
                                            <p:bg/>
                                          </p:spTgt>
                                        </p:tgtEl>
                                        <p:attrNameLst>
                                          <p:attrName>r</p:attrName>
                                        </p:attrNameLst>
                                      </p:cBhvr>
                                    </p:animRot>
                                    <p:animRot by="-1500000">
                                      <p:cBhvr>
                                        <p:cTn id="8" dur="125" fill="hold">
                                          <p:stCondLst>
                                            <p:cond delay="125"/>
                                          </p:stCondLst>
                                        </p:cTn>
                                        <p:tgtEl>
                                          <p:spTgt spid="2">
                                            <p:bg/>
                                          </p:spTgt>
                                        </p:tgtEl>
                                        <p:attrNameLst>
                                          <p:attrName>r</p:attrName>
                                        </p:attrNameLst>
                                      </p:cBhvr>
                                    </p:animRot>
                                    <p:animRot by="-1500000">
                                      <p:cBhvr>
                                        <p:cTn id="9" dur="125" fill="hold">
                                          <p:stCondLst>
                                            <p:cond delay="250"/>
                                          </p:stCondLst>
                                        </p:cTn>
                                        <p:tgtEl>
                                          <p:spTgt spid="2">
                                            <p:bg/>
                                          </p:spTgt>
                                        </p:tgtEl>
                                        <p:attrNameLst>
                                          <p:attrName>r</p:attrName>
                                        </p:attrNameLst>
                                      </p:cBhvr>
                                    </p:animRot>
                                    <p:animRot by="1500000">
                                      <p:cBhvr>
                                        <p:cTn id="10" dur="125" fill="hold">
                                          <p:stCondLst>
                                            <p:cond delay="375"/>
                                          </p:stCondLst>
                                        </p:cTn>
                                        <p:tgtEl>
                                          <p:spTgt spid="2">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xEl>
                                              <p:pRg st="0" end="0"/>
                                            </p:txEl>
                                          </p:spTgt>
                                        </p:tgtEl>
                                        <p:attrNameLst>
                                          <p:attrName>ppt_x</p:attrName>
                                          <p:attrName>ppt_y</p:attrName>
                                        </p:attrNameLst>
                                      </p:cBhvr>
                                    </p:animMotion>
                                    <p:animRot by="1500000">
                                      <p:cBhvr>
                                        <p:cTn id="15" dur="125" fill="hold">
                                          <p:stCondLst>
                                            <p:cond delay="0"/>
                                          </p:stCondLst>
                                        </p:cTn>
                                        <p:tgtEl>
                                          <p:spTgt spid="2">
                                            <p:txEl>
                                              <p:pRg st="0" end="0"/>
                                            </p:txEl>
                                          </p:spTgt>
                                        </p:tgtEl>
                                        <p:attrNameLst>
                                          <p:attrName>r</p:attrName>
                                        </p:attrNameLst>
                                      </p:cBhvr>
                                    </p:animRot>
                                    <p:animRot by="-1500000">
                                      <p:cBhvr>
                                        <p:cTn id="16" dur="125" fill="hold">
                                          <p:stCondLst>
                                            <p:cond delay="125"/>
                                          </p:stCondLst>
                                        </p:cTn>
                                        <p:tgtEl>
                                          <p:spTgt spid="2">
                                            <p:txEl>
                                              <p:pRg st="0" end="0"/>
                                            </p:txEl>
                                          </p:spTgt>
                                        </p:tgtEl>
                                        <p:attrNameLst>
                                          <p:attrName>r</p:attrName>
                                        </p:attrNameLst>
                                      </p:cBhvr>
                                    </p:animRot>
                                    <p:animRot by="-1500000">
                                      <p:cBhvr>
                                        <p:cTn id="17" dur="125" fill="hold">
                                          <p:stCondLst>
                                            <p:cond delay="250"/>
                                          </p:stCondLst>
                                        </p:cTn>
                                        <p:tgtEl>
                                          <p:spTgt spid="2">
                                            <p:txEl>
                                              <p:pRg st="0" end="0"/>
                                            </p:txEl>
                                          </p:spTgt>
                                        </p:tgtEl>
                                        <p:attrNameLst>
                                          <p:attrName>r</p:attrName>
                                        </p:attrNameLst>
                                      </p:cBhvr>
                                    </p:animRot>
                                    <p:animRot by="1500000">
                                      <p:cBhvr>
                                        <p:cTn id="18" dur="125" fill="hold">
                                          <p:stCondLst>
                                            <p:cond delay="375"/>
                                          </p:stCondLst>
                                        </p:cTn>
                                        <p:tgtEl>
                                          <p:spTgt spid="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
                                            <p:txEl>
                                              <p:pRg st="1" end="1"/>
                                            </p:txEl>
                                          </p:spTgt>
                                        </p:tgtEl>
                                        <p:attrNameLst>
                                          <p:attrName>ppt_x</p:attrName>
                                          <p:attrName>ppt_y</p:attrName>
                                        </p:attrNameLst>
                                      </p:cBhvr>
                                    </p:animMotion>
                                    <p:animRot by="1500000">
                                      <p:cBhvr>
                                        <p:cTn id="23" dur="125" fill="hold">
                                          <p:stCondLst>
                                            <p:cond delay="0"/>
                                          </p:stCondLst>
                                        </p:cTn>
                                        <p:tgtEl>
                                          <p:spTgt spid="2">
                                            <p:txEl>
                                              <p:pRg st="1" end="1"/>
                                            </p:txEl>
                                          </p:spTgt>
                                        </p:tgtEl>
                                        <p:attrNameLst>
                                          <p:attrName>r</p:attrName>
                                        </p:attrNameLst>
                                      </p:cBhvr>
                                    </p:animRot>
                                    <p:animRot by="-1500000">
                                      <p:cBhvr>
                                        <p:cTn id="24" dur="125" fill="hold">
                                          <p:stCondLst>
                                            <p:cond delay="125"/>
                                          </p:stCondLst>
                                        </p:cTn>
                                        <p:tgtEl>
                                          <p:spTgt spid="2">
                                            <p:txEl>
                                              <p:pRg st="1" end="1"/>
                                            </p:txEl>
                                          </p:spTgt>
                                        </p:tgtEl>
                                        <p:attrNameLst>
                                          <p:attrName>r</p:attrName>
                                        </p:attrNameLst>
                                      </p:cBhvr>
                                    </p:animRot>
                                    <p:animRot by="-1500000">
                                      <p:cBhvr>
                                        <p:cTn id="25" dur="125" fill="hold">
                                          <p:stCondLst>
                                            <p:cond delay="250"/>
                                          </p:stCondLst>
                                        </p:cTn>
                                        <p:tgtEl>
                                          <p:spTgt spid="2">
                                            <p:txEl>
                                              <p:pRg st="1" end="1"/>
                                            </p:txEl>
                                          </p:spTgt>
                                        </p:tgtEl>
                                        <p:attrNameLst>
                                          <p:attrName>r</p:attrName>
                                        </p:attrNameLst>
                                      </p:cBhvr>
                                    </p:animRot>
                                    <p:animRot by="1500000">
                                      <p:cBhvr>
                                        <p:cTn id="26" dur="125" fill="hold">
                                          <p:stCondLst>
                                            <p:cond delay="375"/>
                                          </p:stCondLst>
                                        </p:cTn>
                                        <p:tgtEl>
                                          <p:spTgt spid="2">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
                                            <p:txEl>
                                              <p:pRg st="2" end="2"/>
                                            </p:txEl>
                                          </p:spTgt>
                                        </p:tgtEl>
                                        <p:attrNameLst>
                                          <p:attrName>ppt_x</p:attrName>
                                          <p:attrName>ppt_y</p:attrName>
                                        </p:attrNameLst>
                                      </p:cBhvr>
                                    </p:animMotion>
                                    <p:animRot by="1500000">
                                      <p:cBhvr>
                                        <p:cTn id="31" dur="125" fill="hold">
                                          <p:stCondLst>
                                            <p:cond delay="0"/>
                                          </p:stCondLst>
                                        </p:cTn>
                                        <p:tgtEl>
                                          <p:spTgt spid="2">
                                            <p:txEl>
                                              <p:pRg st="2" end="2"/>
                                            </p:txEl>
                                          </p:spTgt>
                                        </p:tgtEl>
                                        <p:attrNameLst>
                                          <p:attrName>r</p:attrName>
                                        </p:attrNameLst>
                                      </p:cBhvr>
                                    </p:animRot>
                                    <p:animRot by="-1500000">
                                      <p:cBhvr>
                                        <p:cTn id="32" dur="125" fill="hold">
                                          <p:stCondLst>
                                            <p:cond delay="125"/>
                                          </p:stCondLst>
                                        </p:cTn>
                                        <p:tgtEl>
                                          <p:spTgt spid="2">
                                            <p:txEl>
                                              <p:pRg st="2" end="2"/>
                                            </p:txEl>
                                          </p:spTgt>
                                        </p:tgtEl>
                                        <p:attrNameLst>
                                          <p:attrName>r</p:attrName>
                                        </p:attrNameLst>
                                      </p:cBhvr>
                                    </p:animRot>
                                    <p:animRot by="-1500000">
                                      <p:cBhvr>
                                        <p:cTn id="33" dur="125" fill="hold">
                                          <p:stCondLst>
                                            <p:cond delay="250"/>
                                          </p:stCondLst>
                                        </p:cTn>
                                        <p:tgtEl>
                                          <p:spTgt spid="2">
                                            <p:txEl>
                                              <p:pRg st="2" end="2"/>
                                            </p:txEl>
                                          </p:spTgt>
                                        </p:tgtEl>
                                        <p:attrNameLst>
                                          <p:attrName>r</p:attrName>
                                        </p:attrNameLst>
                                      </p:cBhvr>
                                    </p:animRot>
                                    <p:animRot by="1500000">
                                      <p:cBhvr>
                                        <p:cTn id="34" dur="125" fill="hold">
                                          <p:stCondLst>
                                            <p:cond delay="375"/>
                                          </p:stCondLst>
                                        </p:cTn>
                                        <p:tgtEl>
                                          <p:spTgt spid="2">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2">
                                            <p:txEl>
                                              <p:pRg st="3" end="3"/>
                                            </p:txEl>
                                          </p:spTgt>
                                        </p:tgtEl>
                                        <p:attrNameLst>
                                          <p:attrName>ppt_x</p:attrName>
                                          <p:attrName>ppt_y</p:attrName>
                                        </p:attrNameLst>
                                      </p:cBhvr>
                                    </p:animMotion>
                                    <p:animRot by="1500000">
                                      <p:cBhvr>
                                        <p:cTn id="39" dur="125" fill="hold">
                                          <p:stCondLst>
                                            <p:cond delay="0"/>
                                          </p:stCondLst>
                                        </p:cTn>
                                        <p:tgtEl>
                                          <p:spTgt spid="2">
                                            <p:txEl>
                                              <p:pRg st="3" end="3"/>
                                            </p:txEl>
                                          </p:spTgt>
                                        </p:tgtEl>
                                        <p:attrNameLst>
                                          <p:attrName>r</p:attrName>
                                        </p:attrNameLst>
                                      </p:cBhvr>
                                    </p:animRot>
                                    <p:animRot by="-1500000">
                                      <p:cBhvr>
                                        <p:cTn id="40" dur="125" fill="hold">
                                          <p:stCondLst>
                                            <p:cond delay="125"/>
                                          </p:stCondLst>
                                        </p:cTn>
                                        <p:tgtEl>
                                          <p:spTgt spid="2">
                                            <p:txEl>
                                              <p:pRg st="3" end="3"/>
                                            </p:txEl>
                                          </p:spTgt>
                                        </p:tgtEl>
                                        <p:attrNameLst>
                                          <p:attrName>r</p:attrName>
                                        </p:attrNameLst>
                                      </p:cBhvr>
                                    </p:animRot>
                                    <p:animRot by="-1500000">
                                      <p:cBhvr>
                                        <p:cTn id="41" dur="125" fill="hold">
                                          <p:stCondLst>
                                            <p:cond delay="250"/>
                                          </p:stCondLst>
                                        </p:cTn>
                                        <p:tgtEl>
                                          <p:spTgt spid="2">
                                            <p:txEl>
                                              <p:pRg st="3" end="3"/>
                                            </p:txEl>
                                          </p:spTgt>
                                        </p:tgtEl>
                                        <p:attrNameLst>
                                          <p:attrName>r</p:attrName>
                                        </p:attrNameLst>
                                      </p:cBhvr>
                                    </p:animRot>
                                    <p:animRot by="1500000">
                                      <p:cBhvr>
                                        <p:cTn id="42" dur="125" fill="hold">
                                          <p:stCondLst>
                                            <p:cond delay="375"/>
                                          </p:stCondLst>
                                        </p:cTn>
                                        <p:tgtEl>
                                          <p:spTgt spid="2">
                                            <p:txEl>
                                              <p:pRg st="3" end="3"/>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2">
                                            <p:txEl>
                                              <p:pRg st="4" end="4"/>
                                            </p:txEl>
                                          </p:spTgt>
                                        </p:tgtEl>
                                        <p:attrNameLst>
                                          <p:attrName>ppt_x</p:attrName>
                                          <p:attrName>ppt_y</p:attrName>
                                        </p:attrNameLst>
                                      </p:cBhvr>
                                    </p:animMotion>
                                    <p:animRot by="1500000">
                                      <p:cBhvr>
                                        <p:cTn id="47" dur="125" fill="hold">
                                          <p:stCondLst>
                                            <p:cond delay="0"/>
                                          </p:stCondLst>
                                        </p:cTn>
                                        <p:tgtEl>
                                          <p:spTgt spid="2">
                                            <p:txEl>
                                              <p:pRg st="4" end="4"/>
                                            </p:txEl>
                                          </p:spTgt>
                                        </p:tgtEl>
                                        <p:attrNameLst>
                                          <p:attrName>r</p:attrName>
                                        </p:attrNameLst>
                                      </p:cBhvr>
                                    </p:animRot>
                                    <p:animRot by="-1500000">
                                      <p:cBhvr>
                                        <p:cTn id="48" dur="125" fill="hold">
                                          <p:stCondLst>
                                            <p:cond delay="125"/>
                                          </p:stCondLst>
                                        </p:cTn>
                                        <p:tgtEl>
                                          <p:spTgt spid="2">
                                            <p:txEl>
                                              <p:pRg st="4" end="4"/>
                                            </p:txEl>
                                          </p:spTgt>
                                        </p:tgtEl>
                                        <p:attrNameLst>
                                          <p:attrName>r</p:attrName>
                                        </p:attrNameLst>
                                      </p:cBhvr>
                                    </p:animRot>
                                    <p:animRot by="-1500000">
                                      <p:cBhvr>
                                        <p:cTn id="49" dur="125" fill="hold">
                                          <p:stCondLst>
                                            <p:cond delay="250"/>
                                          </p:stCondLst>
                                        </p:cTn>
                                        <p:tgtEl>
                                          <p:spTgt spid="2">
                                            <p:txEl>
                                              <p:pRg st="4" end="4"/>
                                            </p:txEl>
                                          </p:spTgt>
                                        </p:tgtEl>
                                        <p:attrNameLst>
                                          <p:attrName>r</p:attrName>
                                        </p:attrNameLst>
                                      </p:cBhvr>
                                    </p:animRot>
                                    <p:animRot by="1500000">
                                      <p:cBhvr>
                                        <p:cTn id="50" dur="125" fill="hold">
                                          <p:stCondLst>
                                            <p:cond delay="375"/>
                                          </p:stCondLst>
                                        </p:cTn>
                                        <p:tgtEl>
                                          <p:spTgt spid="2">
                                            <p:txEl>
                                              <p:pRg st="4" end="4"/>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0"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2">
                                            <p:txEl>
                                              <p:pRg st="5" end="5"/>
                                            </p:txEl>
                                          </p:spTgt>
                                        </p:tgtEl>
                                        <p:attrNameLst>
                                          <p:attrName>ppt_x</p:attrName>
                                          <p:attrName>ppt_y</p:attrName>
                                        </p:attrNameLst>
                                      </p:cBhvr>
                                    </p:animMotion>
                                    <p:animRot by="1500000">
                                      <p:cBhvr>
                                        <p:cTn id="55" dur="125" fill="hold">
                                          <p:stCondLst>
                                            <p:cond delay="0"/>
                                          </p:stCondLst>
                                        </p:cTn>
                                        <p:tgtEl>
                                          <p:spTgt spid="2">
                                            <p:txEl>
                                              <p:pRg st="5" end="5"/>
                                            </p:txEl>
                                          </p:spTgt>
                                        </p:tgtEl>
                                        <p:attrNameLst>
                                          <p:attrName>r</p:attrName>
                                        </p:attrNameLst>
                                      </p:cBhvr>
                                    </p:animRot>
                                    <p:animRot by="-1500000">
                                      <p:cBhvr>
                                        <p:cTn id="56" dur="125" fill="hold">
                                          <p:stCondLst>
                                            <p:cond delay="125"/>
                                          </p:stCondLst>
                                        </p:cTn>
                                        <p:tgtEl>
                                          <p:spTgt spid="2">
                                            <p:txEl>
                                              <p:pRg st="5" end="5"/>
                                            </p:txEl>
                                          </p:spTgt>
                                        </p:tgtEl>
                                        <p:attrNameLst>
                                          <p:attrName>r</p:attrName>
                                        </p:attrNameLst>
                                      </p:cBhvr>
                                    </p:animRot>
                                    <p:animRot by="-1500000">
                                      <p:cBhvr>
                                        <p:cTn id="57" dur="125" fill="hold">
                                          <p:stCondLst>
                                            <p:cond delay="250"/>
                                          </p:stCondLst>
                                        </p:cTn>
                                        <p:tgtEl>
                                          <p:spTgt spid="2">
                                            <p:txEl>
                                              <p:pRg st="5" end="5"/>
                                            </p:txEl>
                                          </p:spTgt>
                                        </p:tgtEl>
                                        <p:attrNameLst>
                                          <p:attrName>r</p:attrName>
                                        </p:attrNameLst>
                                      </p:cBhvr>
                                    </p:animRot>
                                    <p:animRot by="1500000">
                                      <p:cBhvr>
                                        <p:cTn id="58" dur="125" fill="hold">
                                          <p:stCondLst>
                                            <p:cond delay="375"/>
                                          </p:stCondLst>
                                        </p:cTn>
                                        <p:tgtEl>
                                          <p:spTgt spid="2">
                                            <p:txEl>
                                              <p:pRg st="5" end="5"/>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grpId="0"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2">
                                            <p:txEl>
                                              <p:pRg st="7" end="7"/>
                                            </p:txEl>
                                          </p:spTgt>
                                        </p:tgtEl>
                                        <p:attrNameLst>
                                          <p:attrName>ppt_x</p:attrName>
                                          <p:attrName>ppt_y</p:attrName>
                                        </p:attrNameLst>
                                      </p:cBhvr>
                                    </p:animMotion>
                                    <p:animRot by="1500000">
                                      <p:cBhvr>
                                        <p:cTn id="63" dur="125" fill="hold">
                                          <p:stCondLst>
                                            <p:cond delay="0"/>
                                          </p:stCondLst>
                                        </p:cTn>
                                        <p:tgtEl>
                                          <p:spTgt spid="2">
                                            <p:txEl>
                                              <p:pRg st="7" end="7"/>
                                            </p:txEl>
                                          </p:spTgt>
                                        </p:tgtEl>
                                        <p:attrNameLst>
                                          <p:attrName>r</p:attrName>
                                        </p:attrNameLst>
                                      </p:cBhvr>
                                    </p:animRot>
                                    <p:animRot by="-1500000">
                                      <p:cBhvr>
                                        <p:cTn id="64" dur="125" fill="hold">
                                          <p:stCondLst>
                                            <p:cond delay="125"/>
                                          </p:stCondLst>
                                        </p:cTn>
                                        <p:tgtEl>
                                          <p:spTgt spid="2">
                                            <p:txEl>
                                              <p:pRg st="7" end="7"/>
                                            </p:txEl>
                                          </p:spTgt>
                                        </p:tgtEl>
                                        <p:attrNameLst>
                                          <p:attrName>r</p:attrName>
                                        </p:attrNameLst>
                                      </p:cBhvr>
                                    </p:animRot>
                                    <p:animRot by="-1500000">
                                      <p:cBhvr>
                                        <p:cTn id="65" dur="125" fill="hold">
                                          <p:stCondLst>
                                            <p:cond delay="250"/>
                                          </p:stCondLst>
                                        </p:cTn>
                                        <p:tgtEl>
                                          <p:spTgt spid="2">
                                            <p:txEl>
                                              <p:pRg st="7" end="7"/>
                                            </p:txEl>
                                          </p:spTgt>
                                        </p:tgtEl>
                                        <p:attrNameLst>
                                          <p:attrName>r</p:attrName>
                                        </p:attrNameLst>
                                      </p:cBhvr>
                                    </p:animRot>
                                    <p:animRot by="1500000">
                                      <p:cBhvr>
                                        <p:cTn id="66" dur="125" fill="hold">
                                          <p:stCondLst>
                                            <p:cond delay="375"/>
                                          </p:stCondLst>
                                        </p:cTn>
                                        <p:tgtEl>
                                          <p:spTgt spid="2">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grpId="0"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2">
                                            <p:txEl>
                                              <p:pRg st="9" end="9"/>
                                            </p:txEl>
                                          </p:spTgt>
                                        </p:tgtEl>
                                        <p:attrNameLst>
                                          <p:attrName>ppt_x</p:attrName>
                                          <p:attrName>ppt_y</p:attrName>
                                        </p:attrNameLst>
                                      </p:cBhvr>
                                    </p:animMotion>
                                    <p:animRot by="1500000">
                                      <p:cBhvr>
                                        <p:cTn id="71" dur="125" fill="hold">
                                          <p:stCondLst>
                                            <p:cond delay="0"/>
                                          </p:stCondLst>
                                        </p:cTn>
                                        <p:tgtEl>
                                          <p:spTgt spid="2">
                                            <p:txEl>
                                              <p:pRg st="9" end="9"/>
                                            </p:txEl>
                                          </p:spTgt>
                                        </p:tgtEl>
                                        <p:attrNameLst>
                                          <p:attrName>r</p:attrName>
                                        </p:attrNameLst>
                                      </p:cBhvr>
                                    </p:animRot>
                                    <p:animRot by="-1500000">
                                      <p:cBhvr>
                                        <p:cTn id="72" dur="125" fill="hold">
                                          <p:stCondLst>
                                            <p:cond delay="125"/>
                                          </p:stCondLst>
                                        </p:cTn>
                                        <p:tgtEl>
                                          <p:spTgt spid="2">
                                            <p:txEl>
                                              <p:pRg st="9" end="9"/>
                                            </p:txEl>
                                          </p:spTgt>
                                        </p:tgtEl>
                                        <p:attrNameLst>
                                          <p:attrName>r</p:attrName>
                                        </p:attrNameLst>
                                      </p:cBhvr>
                                    </p:animRot>
                                    <p:animRot by="-1500000">
                                      <p:cBhvr>
                                        <p:cTn id="73" dur="125" fill="hold">
                                          <p:stCondLst>
                                            <p:cond delay="250"/>
                                          </p:stCondLst>
                                        </p:cTn>
                                        <p:tgtEl>
                                          <p:spTgt spid="2">
                                            <p:txEl>
                                              <p:pRg st="9" end="9"/>
                                            </p:txEl>
                                          </p:spTgt>
                                        </p:tgtEl>
                                        <p:attrNameLst>
                                          <p:attrName>r</p:attrName>
                                        </p:attrNameLst>
                                      </p:cBhvr>
                                    </p:animRot>
                                    <p:animRot by="1500000">
                                      <p:cBhvr>
                                        <p:cTn id="74" dur="125" fill="hold">
                                          <p:stCondLst>
                                            <p:cond delay="375"/>
                                          </p:stCondLst>
                                        </p:cTn>
                                        <p:tgtEl>
                                          <p:spTgt spid="2">
                                            <p:txEl>
                                              <p:pRg st="9" end="9"/>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4" presetClass="emph" presetSubtype="0" fill="hold" grpId="0" nodeType="clickEffect">
                                  <p:stCondLst>
                                    <p:cond delay="0"/>
                                  </p:stCondLst>
                                  <p:iterate type="lt">
                                    <p:tmPct val="10000"/>
                                  </p:iterate>
                                  <p:childTnLst>
                                    <p:animMotion origin="layout" path="M 0.0 0.0 L 0.0 -0.07213" pathEditMode="relative" ptsTypes="">
                                      <p:cBhvr>
                                        <p:cTn id="78" dur="250" accel="50000" decel="50000" autoRev="1" fill="hold">
                                          <p:stCondLst>
                                            <p:cond delay="0"/>
                                          </p:stCondLst>
                                        </p:cTn>
                                        <p:tgtEl>
                                          <p:spTgt spid="2">
                                            <p:txEl>
                                              <p:pRg st="10" end="10"/>
                                            </p:txEl>
                                          </p:spTgt>
                                        </p:tgtEl>
                                        <p:attrNameLst>
                                          <p:attrName>ppt_x</p:attrName>
                                          <p:attrName>ppt_y</p:attrName>
                                        </p:attrNameLst>
                                      </p:cBhvr>
                                    </p:animMotion>
                                    <p:animRot by="1500000">
                                      <p:cBhvr>
                                        <p:cTn id="79" dur="125" fill="hold">
                                          <p:stCondLst>
                                            <p:cond delay="0"/>
                                          </p:stCondLst>
                                        </p:cTn>
                                        <p:tgtEl>
                                          <p:spTgt spid="2">
                                            <p:txEl>
                                              <p:pRg st="10" end="10"/>
                                            </p:txEl>
                                          </p:spTgt>
                                        </p:tgtEl>
                                        <p:attrNameLst>
                                          <p:attrName>r</p:attrName>
                                        </p:attrNameLst>
                                      </p:cBhvr>
                                    </p:animRot>
                                    <p:animRot by="-1500000">
                                      <p:cBhvr>
                                        <p:cTn id="80" dur="125" fill="hold">
                                          <p:stCondLst>
                                            <p:cond delay="125"/>
                                          </p:stCondLst>
                                        </p:cTn>
                                        <p:tgtEl>
                                          <p:spTgt spid="2">
                                            <p:txEl>
                                              <p:pRg st="10" end="10"/>
                                            </p:txEl>
                                          </p:spTgt>
                                        </p:tgtEl>
                                        <p:attrNameLst>
                                          <p:attrName>r</p:attrName>
                                        </p:attrNameLst>
                                      </p:cBhvr>
                                    </p:animRot>
                                    <p:animRot by="-1500000">
                                      <p:cBhvr>
                                        <p:cTn id="81" dur="125" fill="hold">
                                          <p:stCondLst>
                                            <p:cond delay="250"/>
                                          </p:stCondLst>
                                        </p:cTn>
                                        <p:tgtEl>
                                          <p:spTgt spid="2">
                                            <p:txEl>
                                              <p:pRg st="10" end="10"/>
                                            </p:txEl>
                                          </p:spTgt>
                                        </p:tgtEl>
                                        <p:attrNameLst>
                                          <p:attrName>r</p:attrName>
                                        </p:attrNameLst>
                                      </p:cBhvr>
                                    </p:animRot>
                                    <p:animRot by="1500000">
                                      <p:cBhvr>
                                        <p:cTn id="82" dur="125" fill="hold">
                                          <p:stCondLst>
                                            <p:cond delay="375"/>
                                          </p:stCondLst>
                                        </p:cTn>
                                        <p:tgtEl>
                                          <p:spTgt spid="2">
                                            <p:txEl>
                                              <p:pRg st="10" end="10"/>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34" presetClass="emph" presetSubtype="0" fill="hold" grpId="0" nodeType="clickEffect">
                                  <p:stCondLst>
                                    <p:cond delay="0"/>
                                  </p:stCondLst>
                                  <p:iterate type="lt">
                                    <p:tmPct val="10000"/>
                                  </p:iterate>
                                  <p:childTnLst>
                                    <p:animMotion origin="layout" path="M 0.0 0.0 L 0.0 -0.07213" pathEditMode="relative" ptsTypes="">
                                      <p:cBhvr>
                                        <p:cTn id="86" dur="250" accel="50000" decel="50000" autoRev="1" fill="hold">
                                          <p:stCondLst>
                                            <p:cond delay="0"/>
                                          </p:stCondLst>
                                        </p:cTn>
                                        <p:tgtEl>
                                          <p:spTgt spid="2">
                                            <p:txEl>
                                              <p:pRg st="12" end="12"/>
                                            </p:txEl>
                                          </p:spTgt>
                                        </p:tgtEl>
                                        <p:attrNameLst>
                                          <p:attrName>ppt_x</p:attrName>
                                          <p:attrName>ppt_y</p:attrName>
                                        </p:attrNameLst>
                                      </p:cBhvr>
                                    </p:animMotion>
                                    <p:animRot by="1500000">
                                      <p:cBhvr>
                                        <p:cTn id="87" dur="125" fill="hold">
                                          <p:stCondLst>
                                            <p:cond delay="0"/>
                                          </p:stCondLst>
                                        </p:cTn>
                                        <p:tgtEl>
                                          <p:spTgt spid="2">
                                            <p:txEl>
                                              <p:pRg st="12" end="12"/>
                                            </p:txEl>
                                          </p:spTgt>
                                        </p:tgtEl>
                                        <p:attrNameLst>
                                          <p:attrName>r</p:attrName>
                                        </p:attrNameLst>
                                      </p:cBhvr>
                                    </p:animRot>
                                    <p:animRot by="-1500000">
                                      <p:cBhvr>
                                        <p:cTn id="88" dur="125" fill="hold">
                                          <p:stCondLst>
                                            <p:cond delay="125"/>
                                          </p:stCondLst>
                                        </p:cTn>
                                        <p:tgtEl>
                                          <p:spTgt spid="2">
                                            <p:txEl>
                                              <p:pRg st="12" end="12"/>
                                            </p:txEl>
                                          </p:spTgt>
                                        </p:tgtEl>
                                        <p:attrNameLst>
                                          <p:attrName>r</p:attrName>
                                        </p:attrNameLst>
                                      </p:cBhvr>
                                    </p:animRot>
                                    <p:animRot by="-1500000">
                                      <p:cBhvr>
                                        <p:cTn id="89" dur="125" fill="hold">
                                          <p:stCondLst>
                                            <p:cond delay="250"/>
                                          </p:stCondLst>
                                        </p:cTn>
                                        <p:tgtEl>
                                          <p:spTgt spid="2">
                                            <p:txEl>
                                              <p:pRg st="12" end="12"/>
                                            </p:txEl>
                                          </p:spTgt>
                                        </p:tgtEl>
                                        <p:attrNameLst>
                                          <p:attrName>r</p:attrName>
                                        </p:attrNameLst>
                                      </p:cBhvr>
                                    </p:animRot>
                                    <p:animRot by="1500000">
                                      <p:cBhvr>
                                        <p:cTn id="90" dur="125" fill="hold">
                                          <p:stCondLst>
                                            <p:cond delay="375"/>
                                          </p:stCondLst>
                                        </p:cTn>
                                        <p:tgtEl>
                                          <p:spTgt spid="2">
                                            <p:txEl>
                                              <p:pRg st="12" end="12"/>
                                            </p:txEl>
                                          </p:spTgt>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34" presetClass="emph" presetSubtype="0" fill="hold" grpId="0" nodeType="clickEffect">
                                  <p:stCondLst>
                                    <p:cond delay="0"/>
                                  </p:stCondLst>
                                  <p:iterate type="lt">
                                    <p:tmPct val="10000"/>
                                  </p:iterate>
                                  <p:childTnLst>
                                    <p:animMotion origin="layout" path="M 0.0 0.0 L 0.0 -0.07213" pathEditMode="relative" ptsTypes="">
                                      <p:cBhvr>
                                        <p:cTn id="94" dur="250" accel="50000" decel="50000" autoRev="1" fill="hold">
                                          <p:stCondLst>
                                            <p:cond delay="0"/>
                                          </p:stCondLst>
                                        </p:cTn>
                                        <p:tgtEl>
                                          <p:spTgt spid="2">
                                            <p:txEl>
                                              <p:pRg st="14" end="14"/>
                                            </p:txEl>
                                          </p:spTgt>
                                        </p:tgtEl>
                                        <p:attrNameLst>
                                          <p:attrName>ppt_x</p:attrName>
                                          <p:attrName>ppt_y</p:attrName>
                                        </p:attrNameLst>
                                      </p:cBhvr>
                                    </p:animMotion>
                                    <p:animRot by="1500000">
                                      <p:cBhvr>
                                        <p:cTn id="95" dur="125" fill="hold">
                                          <p:stCondLst>
                                            <p:cond delay="0"/>
                                          </p:stCondLst>
                                        </p:cTn>
                                        <p:tgtEl>
                                          <p:spTgt spid="2">
                                            <p:txEl>
                                              <p:pRg st="14" end="14"/>
                                            </p:txEl>
                                          </p:spTgt>
                                        </p:tgtEl>
                                        <p:attrNameLst>
                                          <p:attrName>r</p:attrName>
                                        </p:attrNameLst>
                                      </p:cBhvr>
                                    </p:animRot>
                                    <p:animRot by="-1500000">
                                      <p:cBhvr>
                                        <p:cTn id="96" dur="125" fill="hold">
                                          <p:stCondLst>
                                            <p:cond delay="125"/>
                                          </p:stCondLst>
                                        </p:cTn>
                                        <p:tgtEl>
                                          <p:spTgt spid="2">
                                            <p:txEl>
                                              <p:pRg st="14" end="14"/>
                                            </p:txEl>
                                          </p:spTgt>
                                        </p:tgtEl>
                                        <p:attrNameLst>
                                          <p:attrName>r</p:attrName>
                                        </p:attrNameLst>
                                      </p:cBhvr>
                                    </p:animRot>
                                    <p:animRot by="-1500000">
                                      <p:cBhvr>
                                        <p:cTn id="97" dur="125" fill="hold">
                                          <p:stCondLst>
                                            <p:cond delay="250"/>
                                          </p:stCondLst>
                                        </p:cTn>
                                        <p:tgtEl>
                                          <p:spTgt spid="2">
                                            <p:txEl>
                                              <p:pRg st="14" end="14"/>
                                            </p:txEl>
                                          </p:spTgt>
                                        </p:tgtEl>
                                        <p:attrNameLst>
                                          <p:attrName>r</p:attrName>
                                        </p:attrNameLst>
                                      </p:cBhvr>
                                    </p:animRot>
                                    <p:animRot by="1500000">
                                      <p:cBhvr>
                                        <p:cTn id="98" dur="125" fill="hold">
                                          <p:stCondLst>
                                            <p:cond delay="375"/>
                                          </p:stCondLst>
                                        </p:cTn>
                                        <p:tgtEl>
                                          <p:spTgt spid="2">
                                            <p:txEl>
                                              <p:pRg st="14" end="14"/>
                                            </p:txEl>
                                          </p:spTgt>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34" presetClass="emph" presetSubtype="0" fill="hold" grpId="0" nodeType="clickEffect">
                                  <p:stCondLst>
                                    <p:cond delay="0"/>
                                  </p:stCondLst>
                                  <p:iterate type="lt">
                                    <p:tmPct val="10000"/>
                                  </p:iterate>
                                  <p:childTnLst>
                                    <p:animMotion origin="layout" path="M 0.0 0.0 L 0.0 -0.07213" pathEditMode="relative" ptsTypes="">
                                      <p:cBhvr>
                                        <p:cTn id="102" dur="250" accel="50000" decel="50000" autoRev="1" fill="hold">
                                          <p:stCondLst>
                                            <p:cond delay="0"/>
                                          </p:stCondLst>
                                        </p:cTn>
                                        <p:tgtEl>
                                          <p:spTgt spid="2">
                                            <p:txEl>
                                              <p:pRg st="15" end="15"/>
                                            </p:txEl>
                                          </p:spTgt>
                                        </p:tgtEl>
                                        <p:attrNameLst>
                                          <p:attrName>ppt_x</p:attrName>
                                          <p:attrName>ppt_y</p:attrName>
                                        </p:attrNameLst>
                                      </p:cBhvr>
                                    </p:animMotion>
                                    <p:animRot by="1500000">
                                      <p:cBhvr>
                                        <p:cTn id="103" dur="125" fill="hold">
                                          <p:stCondLst>
                                            <p:cond delay="0"/>
                                          </p:stCondLst>
                                        </p:cTn>
                                        <p:tgtEl>
                                          <p:spTgt spid="2">
                                            <p:txEl>
                                              <p:pRg st="15" end="15"/>
                                            </p:txEl>
                                          </p:spTgt>
                                        </p:tgtEl>
                                        <p:attrNameLst>
                                          <p:attrName>r</p:attrName>
                                        </p:attrNameLst>
                                      </p:cBhvr>
                                    </p:animRot>
                                    <p:animRot by="-1500000">
                                      <p:cBhvr>
                                        <p:cTn id="104" dur="125" fill="hold">
                                          <p:stCondLst>
                                            <p:cond delay="125"/>
                                          </p:stCondLst>
                                        </p:cTn>
                                        <p:tgtEl>
                                          <p:spTgt spid="2">
                                            <p:txEl>
                                              <p:pRg st="15" end="15"/>
                                            </p:txEl>
                                          </p:spTgt>
                                        </p:tgtEl>
                                        <p:attrNameLst>
                                          <p:attrName>r</p:attrName>
                                        </p:attrNameLst>
                                      </p:cBhvr>
                                    </p:animRot>
                                    <p:animRot by="-1500000">
                                      <p:cBhvr>
                                        <p:cTn id="105" dur="125" fill="hold">
                                          <p:stCondLst>
                                            <p:cond delay="250"/>
                                          </p:stCondLst>
                                        </p:cTn>
                                        <p:tgtEl>
                                          <p:spTgt spid="2">
                                            <p:txEl>
                                              <p:pRg st="15" end="15"/>
                                            </p:txEl>
                                          </p:spTgt>
                                        </p:tgtEl>
                                        <p:attrNameLst>
                                          <p:attrName>r</p:attrName>
                                        </p:attrNameLst>
                                      </p:cBhvr>
                                    </p:animRot>
                                    <p:animRot by="1500000">
                                      <p:cBhvr>
                                        <p:cTn id="106" dur="125" fill="hold">
                                          <p:stCondLst>
                                            <p:cond delay="375"/>
                                          </p:stCondLst>
                                        </p:cTn>
                                        <p:tgtEl>
                                          <p:spTgt spid="2">
                                            <p:txEl>
                                              <p:pRg st="15" end="15"/>
                                            </p:txEl>
                                          </p:spTgt>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34" presetClass="emph" presetSubtype="0" fill="hold" grpId="0" nodeType="clickEffect">
                                  <p:stCondLst>
                                    <p:cond delay="0"/>
                                  </p:stCondLst>
                                  <p:iterate type="lt">
                                    <p:tmPct val="10000"/>
                                  </p:iterate>
                                  <p:childTnLst>
                                    <p:animMotion origin="layout" path="M 0.0 0.0 L 0.0 -0.07213" pathEditMode="relative" ptsTypes="">
                                      <p:cBhvr>
                                        <p:cTn id="110" dur="250" accel="50000" decel="50000" autoRev="1" fill="hold">
                                          <p:stCondLst>
                                            <p:cond delay="0"/>
                                          </p:stCondLst>
                                        </p:cTn>
                                        <p:tgtEl>
                                          <p:spTgt spid="2">
                                            <p:txEl>
                                              <p:pRg st="17" end="17"/>
                                            </p:txEl>
                                          </p:spTgt>
                                        </p:tgtEl>
                                        <p:attrNameLst>
                                          <p:attrName>ppt_x</p:attrName>
                                          <p:attrName>ppt_y</p:attrName>
                                        </p:attrNameLst>
                                      </p:cBhvr>
                                    </p:animMotion>
                                    <p:animRot by="1500000">
                                      <p:cBhvr>
                                        <p:cTn id="111" dur="125" fill="hold">
                                          <p:stCondLst>
                                            <p:cond delay="0"/>
                                          </p:stCondLst>
                                        </p:cTn>
                                        <p:tgtEl>
                                          <p:spTgt spid="2">
                                            <p:txEl>
                                              <p:pRg st="17" end="17"/>
                                            </p:txEl>
                                          </p:spTgt>
                                        </p:tgtEl>
                                        <p:attrNameLst>
                                          <p:attrName>r</p:attrName>
                                        </p:attrNameLst>
                                      </p:cBhvr>
                                    </p:animRot>
                                    <p:animRot by="-1500000">
                                      <p:cBhvr>
                                        <p:cTn id="112" dur="125" fill="hold">
                                          <p:stCondLst>
                                            <p:cond delay="125"/>
                                          </p:stCondLst>
                                        </p:cTn>
                                        <p:tgtEl>
                                          <p:spTgt spid="2">
                                            <p:txEl>
                                              <p:pRg st="17" end="17"/>
                                            </p:txEl>
                                          </p:spTgt>
                                        </p:tgtEl>
                                        <p:attrNameLst>
                                          <p:attrName>r</p:attrName>
                                        </p:attrNameLst>
                                      </p:cBhvr>
                                    </p:animRot>
                                    <p:animRot by="-1500000">
                                      <p:cBhvr>
                                        <p:cTn id="113" dur="125" fill="hold">
                                          <p:stCondLst>
                                            <p:cond delay="250"/>
                                          </p:stCondLst>
                                        </p:cTn>
                                        <p:tgtEl>
                                          <p:spTgt spid="2">
                                            <p:txEl>
                                              <p:pRg st="17" end="17"/>
                                            </p:txEl>
                                          </p:spTgt>
                                        </p:tgtEl>
                                        <p:attrNameLst>
                                          <p:attrName>r</p:attrName>
                                        </p:attrNameLst>
                                      </p:cBhvr>
                                    </p:animRot>
                                    <p:animRot by="1500000">
                                      <p:cBhvr>
                                        <p:cTn id="114" dur="125" fill="hold">
                                          <p:stCondLst>
                                            <p:cond delay="375"/>
                                          </p:stCondLst>
                                        </p:cTn>
                                        <p:tgtEl>
                                          <p:spTgt spid="2">
                                            <p:txEl>
                                              <p:pRg st="17" end="17"/>
                                            </p:txEl>
                                          </p:spTgt>
                                        </p:tgtEl>
                                        <p:attrNameLst>
                                          <p:attrName>r</p:attrName>
                                        </p:attrNameLst>
                                      </p:cBhvr>
                                    </p:animRot>
                                  </p:childTnLst>
                                </p:cTn>
                              </p:par>
                            </p:childTnLst>
                          </p:cTn>
                        </p:par>
                      </p:childTnLst>
                    </p:cTn>
                  </p:par>
                  <p:par>
                    <p:cTn id="115" fill="hold">
                      <p:stCondLst>
                        <p:cond delay="indefinite"/>
                      </p:stCondLst>
                      <p:childTnLst>
                        <p:par>
                          <p:cTn id="116" fill="hold">
                            <p:stCondLst>
                              <p:cond delay="0"/>
                            </p:stCondLst>
                            <p:childTnLst>
                              <p:par>
                                <p:cTn id="117" presetID="34" presetClass="emph" presetSubtype="0" fill="hold" grpId="0" nodeType="clickEffect">
                                  <p:stCondLst>
                                    <p:cond delay="0"/>
                                  </p:stCondLst>
                                  <p:iterate type="lt">
                                    <p:tmPct val="10000"/>
                                  </p:iterate>
                                  <p:childTnLst>
                                    <p:animMotion origin="layout" path="M 0.0 0.0 L 0.0 -0.07213" pathEditMode="relative" ptsTypes="">
                                      <p:cBhvr>
                                        <p:cTn id="118" dur="250" accel="50000" decel="50000" autoRev="1" fill="hold">
                                          <p:stCondLst>
                                            <p:cond delay="0"/>
                                          </p:stCondLst>
                                        </p:cTn>
                                        <p:tgtEl>
                                          <p:spTgt spid="2">
                                            <p:txEl>
                                              <p:pRg st="19" end="19"/>
                                            </p:txEl>
                                          </p:spTgt>
                                        </p:tgtEl>
                                        <p:attrNameLst>
                                          <p:attrName>ppt_x</p:attrName>
                                          <p:attrName>ppt_y</p:attrName>
                                        </p:attrNameLst>
                                      </p:cBhvr>
                                    </p:animMotion>
                                    <p:animRot by="1500000">
                                      <p:cBhvr>
                                        <p:cTn id="119" dur="125" fill="hold">
                                          <p:stCondLst>
                                            <p:cond delay="0"/>
                                          </p:stCondLst>
                                        </p:cTn>
                                        <p:tgtEl>
                                          <p:spTgt spid="2">
                                            <p:txEl>
                                              <p:pRg st="19" end="19"/>
                                            </p:txEl>
                                          </p:spTgt>
                                        </p:tgtEl>
                                        <p:attrNameLst>
                                          <p:attrName>r</p:attrName>
                                        </p:attrNameLst>
                                      </p:cBhvr>
                                    </p:animRot>
                                    <p:animRot by="-1500000">
                                      <p:cBhvr>
                                        <p:cTn id="120" dur="125" fill="hold">
                                          <p:stCondLst>
                                            <p:cond delay="125"/>
                                          </p:stCondLst>
                                        </p:cTn>
                                        <p:tgtEl>
                                          <p:spTgt spid="2">
                                            <p:txEl>
                                              <p:pRg st="19" end="19"/>
                                            </p:txEl>
                                          </p:spTgt>
                                        </p:tgtEl>
                                        <p:attrNameLst>
                                          <p:attrName>r</p:attrName>
                                        </p:attrNameLst>
                                      </p:cBhvr>
                                    </p:animRot>
                                    <p:animRot by="-1500000">
                                      <p:cBhvr>
                                        <p:cTn id="121" dur="125" fill="hold">
                                          <p:stCondLst>
                                            <p:cond delay="250"/>
                                          </p:stCondLst>
                                        </p:cTn>
                                        <p:tgtEl>
                                          <p:spTgt spid="2">
                                            <p:txEl>
                                              <p:pRg st="19" end="19"/>
                                            </p:txEl>
                                          </p:spTgt>
                                        </p:tgtEl>
                                        <p:attrNameLst>
                                          <p:attrName>r</p:attrName>
                                        </p:attrNameLst>
                                      </p:cBhvr>
                                    </p:animRot>
                                    <p:animRot by="1500000">
                                      <p:cBhvr>
                                        <p:cTn id="122" dur="125" fill="hold">
                                          <p:stCondLst>
                                            <p:cond delay="375"/>
                                          </p:stCondLst>
                                        </p:cTn>
                                        <p:tgtEl>
                                          <p:spTgt spid="2">
                                            <p:txEl>
                                              <p:pRg st="19" end="19"/>
                                            </p:txEl>
                                          </p:spTgt>
                                        </p:tgtEl>
                                        <p:attrNameLst>
                                          <p:attrName>r</p:attrName>
                                        </p:attrNameLst>
                                      </p:cBhvr>
                                    </p:animRot>
                                  </p:childTnLst>
                                </p:cTn>
                              </p:par>
                            </p:childTnLst>
                          </p:cTn>
                        </p:par>
                      </p:childTnLst>
                    </p:cTn>
                  </p:par>
                  <p:par>
                    <p:cTn id="123" fill="hold">
                      <p:stCondLst>
                        <p:cond delay="indefinite"/>
                      </p:stCondLst>
                      <p:childTnLst>
                        <p:par>
                          <p:cTn id="124" fill="hold">
                            <p:stCondLst>
                              <p:cond delay="0"/>
                            </p:stCondLst>
                            <p:childTnLst>
                              <p:par>
                                <p:cTn id="125" presetID="34" presetClass="emph" presetSubtype="0" fill="hold" grpId="0" nodeType="clickEffect">
                                  <p:stCondLst>
                                    <p:cond delay="0"/>
                                  </p:stCondLst>
                                  <p:iterate type="lt">
                                    <p:tmPct val="10000"/>
                                  </p:iterate>
                                  <p:childTnLst>
                                    <p:animMotion origin="layout" path="M 0.0 0.0 L 0.0 -0.07213" pathEditMode="relative" ptsTypes="">
                                      <p:cBhvr>
                                        <p:cTn id="126" dur="250" accel="50000" decel="50000" autoRev="1" fill="hold">
                                          <p:stCondLst>
                                            <p:cond delay="0"/>
                                          </p:stCondLst>
                                        </p:cTn>
                                        <p:tgtEl>
                                          <p:spTgt spid="2">
                                            <p:txEl>
                                              <p:pRg st="20" end="20"/>
                                            </p:txEl>
                                          </p:spTgt>
                                        </p:tgtEl>
                                        <p:attrNameLst>
                                          <p:attrName>ppt_x</p:attrName>
                                          <p:attrName>ppt_y</p:attrName>
                                        </p:attrNameLst>
                                      </p:cBhvr>
                                    </p:animMotion>
                                    <p:animRot by="1500000">
                                      <p:cBhvr>
                                        <p:cTn id="127" dur="125" fill="hold">
                                          <p:stCondLst>
                                            <p:cond delay="0"/>
                                          </p:stCondLst>
                                        </p:cTn>
                                        <p:tgtEl>
                                          <p:spTgt spid="2">
                                            <p:txEl>
                                              <p:pRg st="20" end="20"/>
                                            </p:txEl>
                                          </p:spTgt>
                                        </p:tgtEl>
                                        <p:attrNameLst>
                                          <p:attrName>r</p:attrName>
                                        </p:attrNameLst>
                                      </p:cBhvr>
                                    </p:animRot>
                                    <p:animRot by="-1500000">
                                      <p:cBhvr>
                                        <p:cTn id="128" dur="125" fill="hold">
                                          <p:stCondLst>
                                            <p:cond delay="125"/>
                                          </p:stCondLst>
                                        </p:cTn>
                                        <p:tgtEl>
                                          <p:spTgt spid="2">
                                            <p:txEl>
                                              <p:pRg st="20" end="20"/>
                                            </p:txEl>
                                          </p:spTgt>
                                        </p:tgtEl>
                                        <p:attrNameLst>
                                          <p:attrName>r</p:attrName>
                                        </p:attrNameLst>
                                      </p:cBhvr>
                                    </p:animRot>
                                    <p:animRot by="-1500000">
                                      <p:cBhvr>
                                        <p:cTn id="129" dur="125" fill="hold">
                                          <p:stCondLst>
                                            <p:cond delay="250"/>
                                          </p:stCondLst>
                                        </p:cTn>
                                        <p:tgtEl>
                                          <p:spTgt spid="2">
                                            <p:txEl>
                                              <p:pRg st="20" end="20"/>
                                            </p:txEl>
                                          </p:spTgt>
                                        </p:tgtEl>
                                        <p:attrNameLst>
                                          <p:attrName>r</p:attrName>
                                        </p:attrNameLst>
                                      </p:cBhvr>
                                    </p:animRot>
                                    <p:animRot by="1500000">
                                      <p:cBhvr>
                                        <p:cTn id="130" dur="125" fill="hold">
                                          <p:stCondLst>
                                            <p:cond delay="375"/>
                                          </p:stCondLst>
                                        </p:cTn>
                                        <p:tgtEl>
                                          <p:spTgt spid="2">
                                            <p:txEl>
                                              <p:pRg st="20" end="20"/>
                                            </p:txEl>
                                          </p:spTgt>
                                        </p:tgtEl>
                                        <p:attrNameLst>
                                          <p:attrName>r</p:attrName>
                                        </p:attrNameLst>
                                      </p:cBhvr>
                                    </p:animRot>
                                  </p:childTnLst>
                                </p:cTn>
                              </p:par>
                            </p:childTnLst>
                          </p:cTn>
                        </p:par>
                      </p:childTnLst>
                    </p:cTn>
                  </p:par>
                  <p:par>
                    <p:cTn id="131" fill="hold">
                      <p:stCondLst>
                        <p:cond delay="indefinite"/>
                      </p:stCondLst>
                      <p:childTnLst>
                        <p:par>
                          <p:cTn id="132" fill="hold">
                            <p:stCondLst>
                              <p:cond delay="0"/>
                            </p:stCondLst>
                            <p:childTnLst>
                              <p:par>
                                <p:cTn id="133" presetID="34" presetClass="emph" presetSubtype="0" fill="hold" grpId="0" nodeType="clickEffect">
                                  <p:stCondLst>
                                    <p:cond delay="0"/>
                                  </p:stCondLst>
                                  <p:iterate type="lt">
                                    <p:tmPct val="10000"/>
                                  </p:iterate>
                                  <p:childTnLst>
                                    <p:animMotion origin="layout" path="M 0.0 0.0 L 0.0 -0.07213" pathEditMode="relative" ptsTypes="">
                                      <p:cBhvr>
                                        <p:cTn id="134" dur="250" accel="50000" decel="50000" autoRev="1" fill="hold">
                                          <p:stCondLst>
                                            <p:cond delay="0"/>
                                          </p:stCondLst>
                                        </p:cTn>
                                        <p:tgtEl>
                                          <p:spTgt spid="2">
                                            <p:txEl>
                                              <p:pRg st="22" end="22"/>
                                            </p:txEl>
                                          </p:spTgt>
                                        </p:tgtEl>
                                        <p:attrNameLst>
                                          <p:attrName>ppt_x</p:attrName>
                                          <p:attrName>ppt_y</p:attrName>
                                        </p:attrNameLst>
                                      </p:cBhvr>
                                    </p:animMotion>
                                    <p:animRot by="1500000">
                                      <p:cBhvr>
                                        <p:cTn id="135" dur="125" fill="hold">
                                          <p:stCondLst>
                                            <p:cond delay="0"/>
                                          </p:stCondLst>
                                        </p:cTn>
                                        <p:tgtEl>
                                          <p:spTgt spid="2">
                                            <p:txEl>
                                              <p:pRg st="22" end="22"/>
                                            </p:txEl>
                                          </p:spTgt>
                                        </p:tgtEl>
                                        <p:attrNameLst>
                                          <p:attrName>r</p:attrName>
                                        </p:attrNameLst>
                                      </p:cBhvr>
                                    </p:animRot>
                                    <p:animRot by="-1500000">
                                      <p:cBhvr>
                                        <p:cTn id="136" dur="125" fill="hold">
                                          <p:stCondLst>
                                            <p:cond delay="125"/>
                                          </p:stCondLst>
                                        </p:cTn>
                                        <p:tgtEl>
                                          <p:spTgt spid="2">
                                            <p:txEl>
                                              <p:pRg st="22" end="22"/>
                                            </p:txEl>
                                          </p:spTgt>
                                        </p:tgtEl>
                                        <p:attrNameLst>
                                          <p:attrName>r</p:attrName>
                                        </p:attrNameLst>
                                      </p:cBhvr>
                                    </p:animRot>
                                    <p:animRot by="-1500000">
                                      <p:cBhvr>
                                        <p:cTn id="137" dur="125" fill="hold">
                                          <p:stCondLst>
                                            <p:cond delay="250"/>
                                          </p:stCondLst>
                                        </p:cTn>
                                        <p:tgtEl>
                                          <p:spTgt spid="2">
                                            <p:txEl>
                                              <p:pRg st="22" end="22"/>
                                            </p:txEl>
                                          </p:spTgt>
                                        </p:tgtEl>
                                        <p:attrNameLst>
                                          <p:attrName>r</p:attrName>
                                        </p:attrNameLst>
                                      </p:cBhvr>
                                    </p:animRot>
                                    <p:animRot by="1500000">
                                      <p:cBhvr>
                                        <p:cTn id="138" dur="125" fill="hold">
                                          <p:stCondLst>
                                            <p:cond delay="375"/>
                                          </p:stCondLst>
                                        </p:cTn>
                                        <p:tgtEl>
                                          <p:spTgt spid="2">
                                            <p:txEl>
                                              <p:pRg st="22" end="22"/>
                                            </p:txEl>
                                          </p:spTgt>
                                        </p:tgtEl>
                                        <p:attrNameLst>
                                          <p:attrName>r</p:attrName>
                                        </p:attrNameLst>
                                      </p:cBhvr>
                                    </p:animRot>
                                  </p:childTnLst>
                                </p:cTn>
                              </p:par>
                            </p:childTnLst>
                          </p:cTn>
                        </p:par>
                      </p:childTnLst>
                    </p:cTn>
                  </p:par>
                  <p:par>
                    <p:cTn id="139" fill="hold">
                      <p:stCondLst>
                        <p:cond delay="indefinite"/>
                      </p:stCondLst>
                      <p:childTnLst>
                        <p:par>
                          <p:cTn id="140" fill="hold">
                            <p:stCondLst>
                              <p:cond delay="0"/>
                            </p:stCondLst>
                            <p:childTnLst>
                              <p:par>
                                <p:cTn id="141" presetID="34" presetClass="emph" presetSubtype="0" fill="hold" grpId="0" nodeType="clickEffect">
                                  <p:stCondLst>
                                    <p:cond delay="0"/>
                                  </p:stCondLst>
                                  <p:iterate type="lt">
                                    <p:tmPct val="10000"/>
                                  </p:iterate>
                                  <p:childTnLst>
                                    <p:animMotion origin="layout" path="M 0.0 0.0 L 0.0 -0.07213" pathEditMode="relative" ptsTypes="">
                                      <p:cBhvr>
                                        <p:cTn id="142" dur="250" accel="50000" decel="50000" autoRev="1" fill="hold">
                                          <p:stCondLst>
                                            <p:cond delay="0"/>
                                          </p:stCondLst>
                                        </p:cTn>
                                        <p:tgtEl>
                                          <p:spTgt spid="2">
                                            <p:txEl>
                                              <p:pRg st="24" end="24"/>
                                            </p:txEl>
                                          </p:spTgt>
                                        </p:tgtEl>
                                        <p:attrNameLst>
                                          <p:attrName>ppt_x</p:attrName>
                                          <p:attrName>ppt_y</p:attrName>
                                        </p:attrNameLst>
                                      </p:cBhvr>
                                    </p:animMotion>
                                    <p:animRot by="1500000">
                                      <p:cBhvr>
                                        <p:cTn id="143" dur="125" fill="hold">
                                          <p:stCondLst>
                                            <p:cond delay="0"/>
                                          </p:stCondLst>
                                        </p:cTn>
                                        <p:tgtEl>
                                          <p:spTgt spid="2">
                                            <p:txEl>
                                              <p:pRg st="24" end="24"/>
                                            </p:txEl>
                                          </p:spTgt>
                                        </p:tgtEl>
                                        <p:attrNameLst>
                                          <p:attrName>r</p:attrName>
                                        </p:attrNameLst>
                                      </p:cBhvr>
                                    </p:animRot>
                                    <p:animRot by="-1500000">
                                      <p:cBhvr>
                                        <p:cTn id="144" dur="125" fill="hold">
                                          <p:stCondLst>
                                            <p:cond delay="125"/>
                                          </p:stCondLst>
                                        </p:cTn>
                                        <p:tgtEl>
                                          <p:spTgt spid="2">
                                            <p:txEl>
                                              <p:pRg st="24" end="24"/>
                                            </p:txEl>
                                          </p:spTgt>
                                        </p:tgtEl>
                                        <p:attrNameLst>
                                          <p:attrName>r</p:attrName>
                                        </p:attrNameLst>
                                      </p:cBhvr>
                                    </p:animRot>
                                    <p:animRot by="-1500000">
                                      <p:cBhvr>
                                        <p:cTn id="145" dur="125" fill="hold">
                                          <p:stCondLst>
                                            <p:cond delay="250"/>
                                          </p:stCondLst>
                                        </p:cTn>
                                        <p:tgtEl>
                                          <p:spTgt spid="2">
                                            <p:txEl>
                                              <p:pRg st="24" end="24"/>
                                            </p:txEl>
                                          </p:spTgt>
                                        </p:tgtEl>
                                        <p:attrNameLst>
                                          <p:attrName>r</p:attrName>
                                        </p:attrNameLst>
                                      </p:cBhvr>
                                    </p:animRot>
                                    <p:animRot by="1500000">
                                      <p:cBhvr>
                                        <p:cTn id="146" dur="125" fill="hold">
                                          <p:stCondLst>
                                            <p:cond delay="375"/>
                                          </p:stCondLst>
                                        </p:cTn>
                                        <p:tgtEl>
                                          <p:spTgt spid="2">
                                            <p:txEl>
                                              <p:pRg st="24" end="24"/>
                                            </p:txEl>
                                          </p:spTgt>
                                        </p:tgtEl>
                                        <p:attrNameLst>
                                          <p:attrName>r</p:attrName>
                                        </p:attrNameLst>
                                      </p:cBhvr>
                                    </p:animRot>
                                  </p:childTnLst>
                                </p:cTn>
                              </p:par>
                            </p:childTnLst>
                          </p:cTn>
                        </p:par>
                      </p:childTnLst>
                    </p:cTn>
                  </p:par>
                  <p:par>
                    <p:cTn id="147" fill="hold">
                      <p:stCondLst>
                        <p:cond delay="indefinite"/>
                      </p:stCondLst>
                      <p:childTnLst>
                        <p:par>
                          <p:cTn id="148" fill="hold">
                            <p:stCondLst>
                              <p:cond delay="0"/>
                            </p:stCondLst>
                            <p:childTnLst>
                              <p:par>
                                <p:cTn id="149" presetID="34" presetClass="emph" presetSubtype="0" fill="hold" grpId="0" nodeType="clickEffect">
                                  <p:stCondLst>
                                    <p:cond delay="0"/>
                                  </p:stCondLst>
                                  <p:iterate type="lt">
                                    <p:tmPct val="10000"/>
                                  </p:iterate>
                                  <p:childTnLst>
                                    <p:animMotion origin="layout" path="M 0.0 0.0 L 0.0 -0.07213" pathEditMode="relative" ptsTypes="">
                                      <p:cBhvr>
                                        <p:cTn id="150" dur="250" accel="50000" decel="50000" autoRev="1" fill="hold">
                                          <p:stCondLst>
                                            <p:cond delay="0"/>
                                          </p:stCondLst>
                                        </p:cTn>
                                        <p:tgtEl>
                                          <p:spTgt spid="2">
                                            <p:txEl>
                                              <p:pRg st="25" end="25"/>
                                            </p:txEl>
                                          </p:spTgt>
                                        </p:tgtEl>
                                        <p:attrNameLst>
                                          <p:attrName>ppt_x</p:attrName>
                                          <p:attrName>ppt_y</p:attrName>
                                        </p:attrNameLst>
                                      </p:cBhvr>
                                    </p:animMotion>
                                    <p:animRot by="1500000">
                                      <p:cBhvr>
                                        <p:cTn id="151" dur="125" fill="hold">
                                          <p:stCondLst>
                                            <p:cond delay="0"/>
                                          </p:stCondLst>
                                        </p:cTn>
                                        <p:tgtEl>
                                          <p:spTgt spid="2">
                                            <p:txEl>
                                              <p:pRg st="25" end="25"/>
                                            </p:txEl>
                                          </p:spTgt>
                                        </p:tgtEl>
                                        <p:attrNameLst>
                                          <p:attrName>r</p:attrName>
                                        </p:attrNameLst>
                                      </p:cBhvr>
                                    </p:animRot>
                                    <p:animRot by="-1500000">
                                      <p:cBhvr>
                                        <p:cTn id="152" dur="125" fill="hold">
                                          <p:stCondLst>
                                            <p:cond delay="125"/>
                                          </p:stCondLst>
                                        </p:cTn>
                                        <p:tgtEl>
                                          <p:spTgt spid="2">
                                            <p:txEl>
                                              <p:pRg st="25" end="25"/>
                                            </p:txEl>
                                          </p:spTgt>
                                        </p:tgtEl>
                                        <p:attrNameLst>
                                          <p:attrName>r</p:attrName>
                                        </p:attrNameLst>
                                      </p:cBhvr>
                                    </p:animRot>
                                    <p:animRot by="-1500000">
                                      <p:cBhvr>
                                        <p:cTn id="153" dur="125" fill="hold">
                                          <p:stCondLst>
                                            <p:cond delay="250"/>
                                          </p:stCondLst>
                                        </p:cTn>
                                        <p:tgtEl>
                                          <p:spTgt spid="2">
                                            <p:txEl>
                                              <p:pRg st="25" end="25"/>
                                            </p:txEl>
                                          </p:spTgt>
                                        </p:tgtEl>
                                        <p:attrNameLst>
                                          <p:attrName>r</p:attrName>
                                        </p:attrNameLst>
                                      </p:cBhvr>
                                    </p:animRot>
                                    <p:animRot by="1500000">
                                      <p:cBhvr>
                                        <p:cTn id="154" dur="125" fill="hold">
                                          <p:stCondLst>
                                            <p:cond delay="375"/>
                                          </p:stCondLst>
                                        </p:cTn>
                                        <p:tgtEl>
                                          <p:spTgt spid="2">
                                            <p:txEl>
                                              <p:pRg st="25" end="25"/>
                                            </p:txEl>
                                          </p:spTgt>
                                        </p:tgtEl>
                                        <p:attrNameLst>
                                          <p:attrName>r</p:attrName>
                                        </p:attrNameLst>
                                      </p:cBhvr>
                                    </p:animRot>
                                  </p:childTnLst>
                                </p:cTn>
                              </p:par>
                            </p:childTnLst>
                          </p:cTn>
                        </p:par>
                      </p:childTnLst>
                    </p:cTn>
                  </p:par>
                  <p:par>
                    <p:cTn id="155" fill="hold">
                      <p:stCondLst>
                        <p:cond delay="indefinite"/>
                      </p:stCondLst>
                      <p:childTnLst>
                        <p:par>
                          <p:cTn id="156" fill="hold">
                            <p:stCondLst>
                              <p:cond delay="0"/>
                            </p:stCondLst>
                            <p:childTnLst>
                              <p:par>
                                <p:cTn id="157" presetID="34" presetClass="emph" presetSubtype="0" fill="hold" grpId="0" nodeType="clickEffect">
                                  <p:stCondLst>
                                    <p:cond delay="0"/>
                                  </p:stCondLst>
                                  <p:iterate type="lt">
                                    <p:tmPct val="10000"/>
                                  </p:iterate>
                                  <p:childTnLst>
                                    <p:animMotion origin="layout" path="M 0.0 0.0 L 0.0 -0.07213" pathEditMode="relative" ptsTypes="">
                                      <p:cBhvr>
                                        <p:cTn id="158" dur="250" accel="50000" decel="50000" autoRev="1" fill="hold">
                                          <p:stCondLst>
                                            <p:cond delay="0"/>
                                          </p:stCondLst>
                                        </p:cTn>
                                        <p:tgtEl>
                                          <p:spTgt spid="2">
                                            <p:txEl>
                                              <p:pRg st="27" end="27"/>
                                            </p:txEl>
                                          </p:spTgt>
                                        </p:tgtEl>
                                        <p:attrNameLst>
                                          <p:attrName>ppt_x</p:attrName>
                                          <p:attrName>ppt_y</p:attrName>
                                        </p:attrNameLst>
                                      </p:cBhvr>
                                    </p:animMotion>
                                    <p:animRot by="1500000">
                                      <p:cBhvr>
                                        <p:cTn id="159" dur="125" fill="hold">
                                          <p:stCondLst>
                                            <p:cond delay="0"/>
                                          </p:stCondLst>
                                        </p:cTn>
                                        <p:tgtEl>
                                          <p:spTgt spid="2">
                                            <p:txEl>
                                              <p:pRg st="27" end="27"/>
                                            </p:txEl>
                                          </p:spTgt>
                                        </p:tgtEl>
                                        <p:attrNameLst>
                                          <p:attrName>r</p:attrName>
                                        </p:attrNameLst>
                                      </p:cBhvr>
                                    </p:animRot>
                                    <p:animRot by="-1500000">
                                      <p:cBhvr>
                                        <p:cTn id="160" dur="125" fill="hold">
                                          <p:stCondLst>
                                            <p:cond delay="125"/>
                                          </p:stCondLst>
                                        </p:cTn>
                                        <p:tgtEl>
                                          <p:spTgt spid="2">
                                            <p:txEl>
                                              <p:pRg st="27" end="27"/>
                                            </p:txEl>
                                          </p:spTgt>
                                        </p:tgtEl>
                                        <p:attrNameLst>
                                          <p:attrName>r</p:attrName>
                                        </p:attrNameLst>
                                      </p:cBhvr>
                                    </p:animRot>
                                    <p:animRot by="-1500000">
                                      <p:cBhvr>
                                        <p:cTn id="161" dur="125" fill="hold">
                                          <p:stCondLst>
                                            <p:cond delay="250"/>
                                          </p:stCondLst>
                                        </p:cTn>
                                        <p:tgtEl>
                                          <p:spTgt spid="2">
                                            <p:txEl>
                                              <p:pRg st="27" end="27"/>
                                            </p:txEl>
                                          </p:spTgt>
                                        </p:tgtEl>
                                        <p:attrNameLst>
                                          <p:attrName>r</p:attrName>
                                        </p:attrNameLst>
                                      </p:cBhvr>
                                    </p:animRot>
                                    <p:animRot by="1500000">
                                      <p:cBhvr>
                                        <p:cTn id="162" dur="125" fill="hold">
                                          <p:stCondLst>
                                            <p:cond delay="375"/>
                                          </p:stCondLst>
                                        </p:cTn>
                                        <p:tgtEl>
                                          <p:spTgt spid="2">
                                            <p:txEl>
                                              <p:pRg st="27" end="27"/>
                                            </p:txEl>
                                          </p:spTgt>
                                        </p:tgtEl>
                                        <p:attrNameLst>
                                          <p:attrName>r</p:attrName>
                                        </p:attrNameLst>
                                      </p:cBhvr>
                                    </p:animRot>
                                  </p:childTnLst>
                                </p:cTn>
                              </p:par>
                            </p:childTnLst>
                          </p:cTn>
                        </p:par>
                      </p:childTnLst>
                    </p:cTn>
                  </p:par>
                  <p:par>
                    <p:cTn id="163" fill="hold">
                      <p:stCondLst>
                        <p:cond delay="indefinite"/>
                      </p:stCondLst>
                      <p:childTnLst>
                        <p:par>
                          <p:cTn id="164" fill="hold">
                            <p:stCondLst>
                              <p:cond delay="0"/>
                            </p:stCondLst>
                            <p:childTnLst>
                              <p:par>
                                <p:cTn id="165" presetID="34" presetClass="emph" presetSubtype="0" fill="hold" grpId="0" nodeType="clickEffect">
                                  <p:stCondLst>
                                    <p:cond delay="0"/>
                                  </p:stCondLst>
                                  <p:iterate type="lt">
                                    <p:tmPct val="10000"/>
                                  </p:iterate>
                                  <p:childTnLst>
                                    <p:animMotion origin="layout" path="M 0.0 0.0 L 0.0 -0.07213" pathEditMode="relative" ptsTypes="">
                                      <p:cBhvr>
                                        <p:cTn id="166" dur="250" accel="50000" decel="50000" autoRev="1" fill="hold">
                                          <p:stCondLst>
                                            <p:cond delay="0"/>
                                          </p:stCondLst>
                                        </p:cTn>
                                        <p:tgtEl>
                                          <p:spTgt spid="2">
                                            <p:txEl>
                                              <p:pRg st="29" end="29"/>
                                            </p:txEl>
                                          </p:spTgt>
                                        </p:tgtEl>
                                        <p:attrNameLst>
                                          <p:attrName>ppt_x</p:attrName>
                                          <p:attrName>ppt_y</p:attrName>
                                        </p:attrNameLst>
                                      </p:cBhvr>
                                    </p:animMotion>
                                    <p:animRot by="1500000">
                                      <p:cBhvr>
                                        <p:cTn id="167" dur="125" fill="hold">
                                          <p:stCondLst>
                                            <p:cond delay="0"/>
                                          </p:stCondLst>
                                        </p:cTn>
                                        <p:tgtEl>
                                          <p:spTgt spid="2">
                                            <p:txEl>
                                              <p:pRg st="29" end="29"/>
                                            </p:txEl>
                                          </p:spTgt>
                                        </p:tgtEl>
                                        <p:attrNameLst>
                                          <p:attrName>r</p:attrName>
                                        </p:attrNameLst>
                                      </p:cBhvr>
                                    </p:animRot>
                                    <p:animRot by="-1500000">
                                      <p:cBhvr>
                                        <p:cTn id="168" dur="125" fill="hold">
                                          <p:stCondLst>
                                            <p:cond delay="125"/>
                                          </p:stCondLst>
                                        </p:cTn>
                                        <p:tgtEl>
                                          <p:spTgt spid="2">
                                            <p:txEl>
                                              <p:pRg st="29" end="29"/>
                                            </p:txEl>
                                          </p:spTgt>
                                        </p:tgtEl>
                                        <p:attrNameLst>
                                          <p:attrName>r</p:attrName>
                                        </p:attrNameLst>
                                      </p:cBhvr>
                                    </p:animRot>
                                    <p:animRot by="-1500000">
                                      <p:cBhvr>
                                        <p:cTn id="169" dur="125" fill="hold">
                                          <p:stCondLst>
                                            <p:cond delay="250"/>
                                          </p:stCondLst>
                                        </p:cTn>
                                        <p:tgtEl>
                                          <p:spTgt spid="2">
                                            <p:txEl>
                                              <p:pRg st="29" end="29"/>
                                            </p:txEl>
                                          </p:spTgt>
                                        </p:tgtEl>
                                        <p:attrNameLst>
                                          <p:attrName>r</p:attrName>
                                        </p:attrNameLst>
                                      </p:cBhvr>
                                    </p:animRot>
                                    <p:animRot by="1500000">
                                      <p:cBhvr>
                                        <p:cTn id="170" dur="125" fill="hold">
                                          <p:stCondLst>
                                            <p:cond delay="375"/>
                                          </p:stCondLst>
                                        </p:cTn>
                                        <p:tgtEl>
                                          <p:spTgt spid="2">
                                            <p:txEl>
                                              <p:pRg st="29" end="29"/>
                                            </p:txEl>
                                          </p:spTgt>
                                        </p:tgtEl>
                                        <p:attrNameLst>
                                          <p:attrName>r</p:attrName>
                                        </p:attrNameLst>
                                      </p:cBhvr>
                                    </p:animRot>
                                  </p:childTnLst>
                                </p:cTn>
                              </p:par>
                            </p:childTnLst>
                          </p:cTn>
                        </p:par>
                      </p:childTnLst>
                    </p:cTn>
                  </p:par>
                  <p:par>
                    <p:cTn id="171" fill="hold">
                      <p:stCondLst>
                        <p:cond delay="indefinite"/>
                      </p:stCondLst>
                      <p:childTnLst>
                        <p:par>
                          <p:cTn id="172" fill="hold">
                            <p:stCondLst>
                              <p:cond delay="0"/>
                            </p:stCondLst>
                            <p:childTnLst>
                              <p:par>
                                <p:cTn id="173" presetID="34" presetClass="emph" presetSubtype="0" fill="hold" grpId="0" nodeType="clickEffect">
                                  <p:stCondLst>
                                    <p:cond delay="0"/>
                                  </p:stCondLst>
                                  <p:iterate type="lt">
                                    <p:tmPct val="10000"/>
                                  </p:iterate>
                                  <p:childTnLst>
                                    <p:animMotion origin="layout" path="M 0.0 0.0 L 0.0 -0.07213" pathEditMode="relative" ptsTypes="">
                                      <p:cBhvr>
                                        <p:cTn id="174" dur="250" accel="50000" decel="50000" autoRev="1" fill="hold">
                                          <p:stCondLst>
                                            <p:cond delay="0"/>
                                          </p:stCondLst>
                                        </p:cTn>
                                        <p:tgtEl>
                                          <p:spTgt spid="2">
                                            <p:txEl>
                                              <p:pRg st="30" end="30"/>
                                            </p:txEl>
                                          </p:spTgt>
                                        </p:tgtEl>
                                        <p:attrNameLst>
                                          <p:attrName>ppt_x</p:attrName>
                                          <p:attrName>ppt_y</p:attrName>
                                        </p:attrNameLst>
                                      </p:cBhvr>
                                    </p:animMotion>
                                    <p:animRot by="1500000">
                                      <p:cBhvr>
                                        <p:cTn id="175" dur="125" fill="hold">
                                          <p:stCondLst>
                                            <p:cond delay="0"/>
                                          </p:stCondLst>
                                        </p:cTn>
                                        <p:tgtEl>
                                          <p:spTgt spid="2">
                                            <p:txEl>
                                              <p:pRg st="30" end="30"/>
                                            </p:txEl>
                                          </p:spTgt>
                                        </p:tgtEl>
                                        <p:attrNameLst>
                                          <p:attrName>r</p:attrName>
                                        </p:attrNameLst>
                                      </p:cBhvr>
                                    </p:animRot>
                                    <p:animRot by="-1500000">
                                      <p:cBhvr>
                                        <p:cTn id="176" dur="125" fill="hold">
                                          <p:stCondLst>
                                            <p:cond delay="125"/>
                                          </p:stCondLst>
                                        </p:cTn>
                                        <p:tgtEl>
                                          <p:spTgt spid="2">
                                            <p:txEl>
                                              <p:pRg st="30" end="30"/>
                                            </p:txEl>
                                          </p:spTgt>
                                        </p:tgtEl>
                                        <p:attrNameLst>
                                          <p:attrName>r</p:attrName>
                                        </p:attrNameLst>
                                      </p:cBhvr>
                                    </p:animRot>
                                    <p:animRot by="-1500000">
                                      <p:cBhvr>
                                        <p:cTn id="177" dur="125" fill="hold">
                                          <p:stCondLst>
                                            <p:cond delay="250"/>
                                          </p:stCondLst>
                                        </p:cTn>
                                        <p:tgtEl>
                                          <p:spTgt spid="2">
                                            <p:txEl>
                                              <p:pRg st="30" end="30"/>
                                            </p:txEl>
                                          </p:spTgt>
                                        </p:tgtEl>
                                        <p:attrNameLst>
                                          <p:attrName>r</p:attrName>
                                        </p:attrNameLst>
                                      </p:cBhvr>
                                    </p:animRot>
                                    <p:animRot by="1500000">
                                      <p:cBhvr>
                                        <p:cTn id="178" dur="125" fill="hold">
                                          <p:stCondLst>
                                            <p:cond delay="375"/>
                                          </p:stCondLst>
                                        </p:cTn>
                                        <p:tgtEl>
                                          <p:spTgt spid="2">
                                            <p:txEl>
                                              <p:pRg st="30" end="30"/>
                                            </p:txEl>
                                          </p:spTgt>
                                        </p:tgtEl>
                                        <p:attrNameLst>
                                          <p:attrName>r</p:attrName>
                                        </p:attrNameLst>
                                      </p:cBhvr>
                                    </p:animRot>
                                  </p:childTnLst>
                                </p:cTn>
                              </p:par>
                            </p:childTnLst>
                          </p:cTn>
                        </p:par>
                      </p:childTnLst>
                    </p:cTn>
                  </p:par>
                  <p:par>
                    <p:cTn id="179" fill="hold">
                      <p:stCondLst>
                        <p:cond delay="indefinite"/>
                      </p:stCondLst>
                      <p:childTnLst>
                        <p:par>
                          <p:cTn id="180" fill="hold">
                            <p:stCondLst>
                              <p:cond delay="0"/>
                            </p:stCondLst>
                            <p:childTnLst>
                              <p:par>
                                <p:cTn id="181" presetID="34" presetClass="emph" presetSubtype="0" fill="hold" grpId="0" nodeType="clickEffect">
                                  <p:stCondLst>
                                    <p:cond delay="0"/>
                                  </p:stCondLst>
                                  <p:iterate type="lt">
                                    <p:tmPct val="10000"/>
                                  </p:iterate>
                                  <p:childTnLst>
                                    <p:animMotion origin="layout" path="M 0.0 0.0 L 0.0 -0.07213" pathEditMode="relative" ptsTypes="">
                                      <p:cBhvr>
                                        <p:cTn id="182" dur="250" accel="50000" decel="50000" autoRev="1" fill="hold">
                                          <p:stCondLst>
                                            <p:cond delay="0"/>
                                          </p:stCondLst>
                                        </p:cTn>
                                        <p:tgtEl>
                                          <p:spTgt spid="2">
                                            <p:txEl>
                                              <p:pRg st="32" end="32"/>
                                            </p:txEl>
                                          </p:spTgt>
                                        </p:tgtEl>
                                        <p:attrNameLst>
                                          <p:attrName>ppt_x</p:attrName>
                                          <p:attrName>ppt_y</p:attrName>
                                        </p:attrNameLst>
                                      </p:cBhvr>
                                    </p:animMotion>
                                    <p:animRot by="1500000">
                                      <p:cBhvr>
                                        <p:cTn id="183" dur="125" fill="hold">
                                          <p:stCondLst>
                                            <p:cond delay="0"/>
                                          </p:stCondLst>
                                        </p:cTn>
                                        <p:tgtEl>
                                          <p:spTgt spid="2">
                                            <p:txEl>
                                              <p:pRg st="32" end="32"/>
                                            </p:txEl>
                                          </p:spTgt>
                                        </p:tgtEl>
                                        <p:attrNameLst>
                                          <p:attrName>r</p:attrName>
                                        </p:attrNameLst>
                                      </p:cBhvr>
                                    </p:animRot>
                                    <p:animRot by="-1500000">
                                      <p:cBhvr>
                                        <p:cTn id="184" dur="125" fill="hold">
                                          <p:stCondLst>
                                            <p:cond delay="125"/>
                                          </p:stCondLst>
                                        </p:cTn>
                                        <p:tgtEl>
                                          <p:spTgt spid="2">
                                            <p:txEl>
                                              <p:pRg st="32" end="32"/>
                                            </p:txEl>
                                          </p:spTgt>
                                        </p:tgtEl>
                                        <p:attrNameLst>
                                          <p:attrName>r</p:attrName>
                                        </p:attrNameLst>
                                      </p:cBhvr>
                                    </p:animRot>
                                    <p:animRot by="-1500000">
                                      <p:cBhvr>
                                        <p:cTn id="185" dur="125" fill="hold">
                                          <p:stCondLst>
                                            <p:cond delay="250"/>
                                          </p:stCondLst>
                                        </p:cTn>
                                        <p:tgtEl>
                                          <p:spTgt spid="2">
                                            <p:txEl>
                                              <p:pRg st="32" end="32"/>
                                            </p:txEl>
                                          </p:spTgt>
                                        </p:tgtEl>
                                        <p:attrNameLst>
                                          <p:attrName>r</p:attrName>
                                        </p:attrNameLst>
                                      </p:cBhvr>
                                    </p:animRot>
                                    <p:animRot by="1500000">
                                      <p:cBhvr>
                                        <p:cTn id="186" dur="125" fill="hold">
                                          <p:stCondLst>
                                            <p:cond delay="375"/>
                                          </p:stCondLst>
                                        </p:cTn>
                                        <p:tgtEl>
                                          <p:spTgt spid="2">
                                            <p:txEl>
                                              <p:pRg st="32" end="32"/>
                                            </p:txEl>
                                          </p:spTgt>
                                        </p:tgtEl>
                                        <p:attrNameLst>
                                          <p:attrName>r</p:attrName>
                                        </p:attrNameLst>
                                      </p:cBhvr>
                                    </p:animRot>
                                  </p:childTnLst>
                                </p:cTn>
                              </p:par>
                            </p:childTnLst>
                          </p:cTn>
                        </p:par>
                      </p:childTnLst>
                    </p:cTn>
                  </p:par>
                  <p:par>
                    <p:cTn id="187" fill="hold">
                      <p:stCondLst>
                        <p:cond delay="indefinite"/>
                      </p:stCondLst>
                      <p:childTnLst>
                        <p:par>
                          <p:cTn id="188" fill="hold">
                            <p:stCondLst>
                              <p:cond delay="0"/>
                            </p:stCondLst>
                            <p:childTnLst>
                              <p:par>
                                <p:cTn id="189" presetID="34" presetClass="emph" presetSubtype="0" fill="hold" grpId="0" nodeType="clickEffect">
                                  <p:stCondLst>
                                    <p:cond delay="0"/>
                                  </p:stCondLst>
                                  <p:iterate type="lt">
                                    <p:tmPct val="10000"/>
                                  </p:iterate>
                                  <p:childTnLst>
                                    <p:animMotion origin="layout" path="M 0.0 0.0 L 0.0 -0.07213" pathEditMode="relative" ptsTypes="">
                                      <p:cBhvr>
                                        <p:cTn id="190" dur="250" accel="50000" decel="50000" autoRev="1" fill="hold">
                                          <p:stCondLst>
                                            <p:cond delay="0"/>
                                          </p:stCondLst>
                                        </p:cTn>
                                        <p:tgtEl>
                                          <p:spTgt spid="2">
                                            <p:txEl>
                                              <p:pRg st="34" end="34"/>
                                            </p:txEl>
                                          </p:spTgt>
                                        </p:tgtEl>
                                        <p:attrNameLst>
                                          <p:attrName>ppt_x</p:attrName>
                                          <p:attrName>ppt_y</p:attrName>
                                        </p:attrNameLst>
                                      </p:cBhvr>
                                    </p:animMotion>
                                    <p:animRot by="1500000">
                                      <p:cBhvr>
                                        <p:cTn id="191" dur="125" fill="hold">
                                          <p:stCondLst>
                                            <p:cond delay="0"/>
                                          </p:stCondLst>
                                        </p:cTn>
                                        <p:tgtEl>
                                          <p:spTgt spid="2">
                                            <p:txEl>
                                              <p:pRg st="34" end="34"/>
                                            </p:txEl>
                                          </p:spTgt>
                                        </p:tgtEl>
                                        <p:attrNameLst>
                                          <p:attrName>r</p:attrName>
                                        </p:attrNameLst>
                                      </p:cBhvr>
                                    </p:animRot>
                                    <p:animRot by="-1500000">
                                      <p:cBhvr>
                                        <p:cTn id="192" dur="125" fill="hold">
                                          <p:stCondLst>
                                            <p:cond delay="125"/>
                                          </p:stCondLst>
                                        </p:cTn>
                                        <p:tgtEl>
                                          <p:spTgt spid="2">
                                            <p:txEl>
                                              <p:pRg st="34" end="34"/>
                                            </p:txEl>
                                          </p:spTgt>
                                        </p:tgtEl>
                                        <p:attrNameLst>
                                          <p:attrName>r</p:attrName>
                                        </p:attrNameLst>
                                      </p:cBhvr>
                                    </p:animRot>
                                    <p:animRot by="-1500000">
                                      <p:cBhvr>
                                        <p:cTn id="193" dur="125" fill="hold">
                                          <p:stCondLst>
                                            <p:cond delay="250"/>
                                          </p:stCondLst>
                                        </p:cTn>
                                        <p:tgtEl>
                                          <p:spTgt spid="2">
                                            <p:txEl>
                                              <p:pRg st="34" end="34"/>
                                            </p:txEl>
                                          </p:spTgt>
                                        </p:tgtEl>
                                        <p:attrNameLst>
                                          <p:attrName>r</p:attrName>
                                        </p:attrNameLst>
                                      </p:cBhvr>
                                    </p:animRot>
                                    <p:animRot by="1500000">
                                      <p:cBhvr>
                                        <p:cTn id="194" dur="125" fill="hold">
                                          <p:stCondLst>
                                            <p:cond delay="375"/>
                                          </p:stCondLst>
                                        </p:cTn>
                                        <p:tgtEl>
                                          <p:spTgt spid="2">
                                            <p:txEl>
                                              <p:pRg st="34" end="34"/>
                                            </p:txEl>
                                          </p:spTgt>
                                        </p:tgtEl>
                                        <p:attrNameLst>
                                          <p:attrName>r</p:attrName>
                                        </p:attrNameLst>
                                      </p:cBhvr>
                                    </p:animRot>
                                  </p:childTnLst>
                                </p:cTn>
                              </p:par>
                            </p:childTnLst>
                          </p:cTn>
                        </p:par>
                      </p:childTnLst>
                    </p:cTn>
                  </p:par>
                  <p:par>
                    <p:cTn id="195" fill="hold">
                      <p:stCondLst>
                        <p:cond delay="indefinite"/>
                      </p:stCondLst>
                      <p:childTnLst>
                        <p:par>
                          <p:cTn id="196" fill="hold">
                            <p:stCondLst>
                              <p:cond delay="0"/>
                            </p:stCondLst>
                            <p:childTnLst>
                              <p:par>
                                <p:cTn id="197" presetID="34" presetClass="emph" presetSubtype="0" fill="hold" grpId="0" nodeType="clickEffect">
                                  <p:stCondLst>
                                    <p:cond delay="0"/>
                                  </p:stCondLst>
                                  <p:iterate type="lt">
                                    <p:tmPct val="10000"/>
                                  </p:iterate>
                                  <p:childTnLst>
                                    <p:animMotion origin="layout" path="M 0.0 0.0 L 0.0 -0.07213" pathEditMode="relative" ptsTypes="">
                                      <p:cBhvr>
                                        <p:cTn id="198" dur="250" accel="50000" decel="50000" autoRev="1" fill="hold">
                                          <p:stCondLst>
                                            <p:cond delay="0"/>
                                          </p:stCondLst>
                                        </p:cTn>
                                        <p:tgtEl>
                                          <p:spTgt spid="2">
                                            <p:txEl>
                                              <p:pRg st="35" end="35"/>
                                            </p:txEl>
                                          </p:spTgt>
                                        </p:tgtEl>
                                        <p:attrNameLst>
                                          <p:attrName>ppt_x</p:attrName>
                                          <p:attrName>ppt_y</p:attrName>
                                        </p:attrNameLst>
                                      </p:cBhvr>
                                    </p:animMotion>
                                    <p:animRot by="1500000">
                                      <p:cBhvr>
                                        <p:cTn id="199" dur="125" fill="hold">
                                          <p:stCondLst>
                                            <p:cond delay="0"/>
                                          </p:stCondLst>
                                        </p:cTn>
                                        <p:tgtEl>
                                          <p:spTgt spid="2">
                                            <p:txEl>
                                              <p:pRg st="35" end="35"/>
                                            </p:txEl>
                                          </p:spTgt>
                                        </p:tgtEl>
                                        <p:attrNameLst>
                                          <p:attrName>r</p:attrName>
                                        </p:attrNameLst>
                                      </p:cBhvr>
                                    </p:animRot>
                                    <p:animRot by="-1500000">
                                      <p:cBhvr>
                                        <p:cTn id="200" dur="125" fill="hold">
                                          <p:stCondLst>
                                            <p:cond delay="125"/>
                                          </p:stCondLst>
                                        </p:cTn>
                                        <p:tgtEl>
                                          <p:spTgt spid="2">
                                            <p:txEl>
                                              <p:pRg st="35" end="35"/>
                                            </p:txEl>
                                          </p:spTgt>
                                        </p:tgtEl>
                                        <p:attrNameLst>
                                          <p:attrName>r</p:attrName>
                                        </p:attrNameLst>
                                      </p:cBhvr>
                                    </p:animRot>
                                    <p:animRot by="-1500000">
                                      <p:cBhvr>
                                        <p:cTn id="201" dur="125" fill="hold">
                                          <p:stCondLst>
                                            <p:cond delay="250"/>
                                          </p:stCondLst>
                                        </p:cTn>
                                        <p:tgtEl>
                                          <p:spTgt spid="2">
                                            <p:txEl>
                                              <p:pRg st="35" end="35"/>
                                            </p:txEl>
                                          </p:spTgt>
                                        </p:tgtEl>
                                        <p:attrNameLst>
                                          <p:attrName>r</p:attrName>
                                        </p:attrNameLst>
                                      </p:cBhvr>
                                    </p:animRot>
                                    <p:animRot by="1500000">
                                      <p:cBhvr>
                                        <p:cTn id="202" dur="125" fill="hold">
                                          <p:stCondLst>
                                            <p:cond delay="375"/>
                                          </p:stCondLst>
                                        </p:cTn>
                                        <p:tgtEl>
                                          <p:spTgt spid="2">
                                            <p:txEl>
                                              <p:pRg st="35" end="35"/>
                                            </p:txEl>
                                          </p:spTgt>
                                        </p:tgtEl>
                                        <p:attrNameLst>
                                          <p:attrName>r</p:attrName>
                                        </p:attrNameLst>
                                      </p:cBhvr>
                                    </p:animRot>
                                  </p:childTnLst>
                                </p:cTn>
                              </p:par>
                            </p:childTnLst>
                          </p:cTn>
                        </p:par>
                      </p:childTnLst>
                    </p:cTn>
                  </p:par>
                  <p:par>
                    <p:cTn id="203" fill="hold">
                      <p:stCondLst>
                        <p:cond delay="indefinite"/>
                      </p:stCondLst>
                      <p:childTnLst>
                        <p:par>
                          <p:cTn id="204" fill="hold">
                            <p:stCondLst>
                              <p:cond delay="0"/>
                            </p:stCondLst>
                            <p:childTnLst>
                              <p:par>
                                <p:cTn id="205" presetID="34" presetClass="emph" presetSubtype="0" fill="hold" grpId="0" nodeType="clickEffect">
                                  <p:stCondLst>
                                    <p:cond delay="0"/>
                                  </p:stCondLst>
                                  <p:iterate type="lt">
                                    <p:tmPct val="10000"/>
                                  </p:iterate>
                                  <p:childTnLst>
                                    <p:animMotion origin="layout" path="M 0.0 0.0 L 0.0 -0.07213" pathEditMode="relative" ptsTypes="">
                                      <p:cBhvr>
                                        <p:cTn id="206" dur="250" accel="50000" decel="50000" autoRev="1" fill="hold">
                                          <p:stCondLst>
                                            <p:cond delay="0"/>
                                          </p:stCondLst>
                                        </p:cTn>
                                        <p:tgtEl>
                                          <p:spTgt spid="2">
                                            <p:txEl>
                                              <p:pRg st="37" end="37"/>
                                            </p:txEl>
                                          </p:spTgt>
                                        </p:tgtEl>
                                        <p:attrNameLst>
                                          <p:attrName>ppt_x</p:attrName>
                                          <p:attrName>ppt_y</p:attrName>
                                        </p:attrNameLst>
                                      </p:cBhvr>
                                    </p:animMotion>
                                    <p:animRot by="1500000">
                                      <p:cBhvr>
                                        <p:cTn id="207" dur="125" fill="hold">
                                          <p:stCondLst>
                                            <p:cond delay="0"/>
                                          </p:stCondLst>
                                        </p:cTn>
                                        <p:tgtEl>
                                          <p:spTgt spid="2">
                                            <p:txEl>
                                              <p:pRg st="37" end="37"/>
                                            </p:txEl>
                                          </p:spTgt>
                                        </p:tgtEl>
                                        <p:attrNameLst>
                                          <p:attrName>r</p:attrName>
                                        </p:attrNameLst>
                                      </p:cBhvr>
                                    </p:animRot>
                                    <p:animRot by="-1500000">
                                      <p:cBhvr>
                                        <p:cTn id="208" dur="125" fill="hold">
                                          <p:stCondLst>
                                            <p:cond delay="125"/>
                                          </p:stCondLst>
                                        </p:cTn>
                                        <p:tgtEl>
                                          <p:spTgt spid="2">
                                            <p:txEl>
                                              <p:pRg st="37" end="37"/>
                                            </p:txEl>
                                          </p:spTgt>
                                        </p:tgtEl>
                                        <p:attrNameLst>
                                          <p:attrName>r</p:attrName>
                                        </p:attrNameLst>
                                      </p:cBhvr>
                                    </p:animRot>
                                    <p:animRot by="-1500000">
                                      <p:cBhvr>
                                        <p:cTn id="209" dur="125" fill="hold">
                                          <p:stCondLst>
                                            <p:cond delay="250"/>
                                          </p:stCondLst>
                                        </p:cTn>
                                        <p:tgtEl>
                                          <p:spTgt spid="2">
                                            <p:txEl>
                                              <p:pRg st="37" end="37"/>
                                            </p:txEl>
                                          </p:spTgt>
                                        </p:tgtEl>
                                        <p:attrNameLst>
                                          <p:attrName>r</p:attrName>
                                        </p:attrNameLst>
                                      </p:cBhvr>
                                    </p:animRot>
                                    <p:animRot by="1500000">
                                      <p:cBhvr>
                                        <p:cTn id="210" dur="125" fill="hold">
                                          <p:stCondLst>
                                            <p:cond delay="375"/>
                                          </p:stCondLst>
                                        </p:cTn>
                                        <p:tgtEl>
                                          <p:spTgt spid="2">
                                            <p:txEl>
                                              <p:pRg st="37" end="37"/>
                                            </p:txEl>
                                          </p:spTgt>
                                        </p:tgtEl>
                                        <p:attrNameLst>
                                          <p:attrName>r</p:attrName>
                                        </p:attrNameLst>
                                      </p:cBhvr>
                                    </p:animRot>
                                  </p:childTnLst>
                                </p:cTn>
                              </p:par>
                            </p:childTnLst>
                          </p:cTn>
                        </p:par>
                      </p:childTnLst>
                    </p:cTn>
                  </p:par>
                  <p:par>
                    <p:cTn id="211" fill="hold">
                      <p:stCondLst>
                        <p:cond delay="indefinite"/>
                      </p:stCondLst>
                      <p:childTnLst>
                        <p:par>
                          <p:cTn id="212" fill="hold">
                            <p:stCondLst>
                              <p:cond delay="0"/>
                            </p:stCondLst>
                            <p:childTnLst>
                              <p:par>
                                <p:cTn id="213" presetID="34" presetClass="emph" presetSubtype="0" fill="hold" grpId="0" nodeType="clickEffect">
                                  <p:stCondLst>
                                    <p:cond delay="0"/>
                                  </p:stCondLst>
                                  <p:iterate type="lt">
                                    <p:tmPct val="10000"/>
                                  </p:iterate>
                                  <p:childTnLst>
                                    <p:animMotion origin="layout" path="M 0.0 0.0 L 0.0 -0.07213" pathEditMode="relative" ptsTypes="">
                                      <p:cBhvr>
                                        <p:cTn id="214" dur="250" accel="50000" decel="50000" autoRev="1" fill="hold">
                                          <p:stCondLst>
                                            <p:cond delay="0"/>
                                          </p:stCondLst>
                                        </p:cTn>
                                        <p:tgtEl>
                                          <p:spTgt spid="2">
                                            <p:txEl>
                                              <p:pRg st="39" end="39"/>
                                            </p:txEl>
                                          </p:spTgt>
                                        </p:tgtEl>
                                        <p:attrNameLst>
                                          <p:attrName>ppt_x</p:attrName>
                                          <p:attrName>ppt_y</p:attrName>
                                        </p:attrNameLst>
                                      </p:cBhvr>
                                    </p:animMotion>
                                    <p:animRot by="1500000">
                                      <p:cBhvr>
                                        <p:cTn id="215" dur="125" fill="hold">
                                          <p:stCondLst>
                                            <p:cond delay="0"/>
                                          </p:stCondLst>
                                        </p:cTn>
                                        <p:tgtEl>
                                          <p:spTgt spid="2">
                                            <p:txEl>
                                              <p:pRg st="39" end="39"/>
                                            </p:txEl>
                                          </p:spTgt>
                                        </p:tgtEl>
                                        <p:attrNameLst>
                                          <p:attrName>r</p:attrName>
                                        </p:attrNameLst>
                                      </p:cBhvr>
                                    </p:animRot>
                                    <p:animRot by="-1500000">
                                      <p:cBhvr>
                                        <p:cTn id="216" dur="125" fill="hold">
                                          <p:stCondLst>
                                            <p:cond delay="125"/>
                                          </p:stCondLst>
                                        </p:cTn>
                                        <p:tgtEl>
                                          <p:spTgt spid="2">
                                            <p:txEl>
                                              <p:pRg st="39" end="39"/>
                                            </p:txEl>
                                          </p:spTgt>
                                        </p:tgtEl>
                                        <p:attrNameLst>
                                          <p:attrName>r</p:attrName>
                                        </p:attrNameLst>
                                      </p:cBhvr>
                                    </p:animRot>
                                    <p:animRot by="-1500000">
                                      <p:cBhvr>
                                        <p:cTn id="217" dur="125" fill="hold">
                                          <p:stCondLst>
                                            <p:cond delay="250"/>
                                          </p:stCondLst>
                                        </p:cTn>
                                        <p:tgtEl>
                                          <p:spTgt spid="2">
                                            <p:txEl>
                                              <p:pRg st="39" end="39"/>
                                            </p:txEl>
                                          </p:spTgt>
                                        </p:tgtEl>
                                        <p:attrNameLst>
                                          <p:attrName>r</p:attrName>
                                        </p:attrNameLst>
                                      </p:cBhvr>
                                    </p:animRot>
                                    <p:animRot by="1500000">
                                      <p:cBhvr>
                                        <p:cTn id="218" dur="125" fill="hold">
                                          <p:stCondLst>
                                            <p:cond delay="375"/>
                                          </p:stCondLst>
                                        </p:cTn>
                                        <p:tgtEl>
                                          <p:spTgt spid="2">
                                            <p:txEl>
                                              <p:pRg st="39" end="39"/>
                                            </p:txEl>
                                          </p:spTgt>
                                        </p:tgtEl>
                                        <p:attrNameLst>
                                          <p:attrName>r</p:attrName>
                                        </p:attrNameLst>
                                      </p:cBhvr>
                                    </p:animRot>
                                  </p:childTnLst>
                                </p:cTn>
                              </p:par>
                            </p:childTnLst>
                          </p:cTn>
                        </p:par>
                      </p:childTnLst>
                    </p:cTn>
                  </p:par>
                  <p:par>
                    <p:cTn id="219" fill="hold">
                      <p:stCondLst>
                        <p:cond delay="indefinite"/>
                      </p:stCondLst>
                      <p:childTnLst>
                        <p:par>
                          <p:cTn id="220" fill="hold">
                            <p:stCondLst>
                              <p:cond delay="0"/>
                            </p:stCondLst>
                            <p:childTnLst>
                              <p:par>
                                <p:cTn id="221" presetID="34" presetClass="emph" presetSubtype="0" fill="hold" grpId="0" nodeType="clickEffect">
                                  <p:stCondLst>
                                    <p:cond delay="0"/>
                                  </p:stCondLst>
                                  <p:iterate type="lt">
                                    <p:tmPct val="10000"/>
                                  </p:iterate>
                                  <p:childTnLst>
                                    <p:animMotion origin="layout" path="M 0.0 0.0 L 0.0 -0.07213" pathEditMode="relative" ptsTypes="">
                                      <p:cBhvr>
                                        <p:cTn id="222" dur="250" accel="50000" decel="50000" autoRev="1" fill="hold">
                                          <p:stCondLst>
                                            <p:cond delay="0"/>
                                          </p:stCondLst>
                                        </p:cTn>
                                        <p:tgtEl>
                                          <p:spTgt spid="2">
                                            <p:txEl>
                                              <p:pRg st="40" end="40"/>
                                            </p:txEl>
                                          </p:spTgt>
                                        </p:tgtEl>
                                        <p:attrNameLst>
                                          <p:attrName>ppt_x</p:attrName>
                                          <p:attrName>ppt_y</p:attrName>
                                        </p:attrNameLst>
                                      </p:cBhvr>
                                    </p:animMotion>
                                    <p:animRot by="1500000">
                                      <p:cBhvr>
                                        <p:cTn id="223" dur="125" fill="hold">
                                          <p:stCondLst>
                                            <p:cond delay="0"/>
                                          </p:stCondLst>
                                        </p:cTn>
                                        <p:tgtEl>
                                          <p:spTgt spid="2">
                                            <p:txEl>
                                              <p:pRg st="40" end="40"/>
                                            </p:txEl>
                                          </p:spTgt>
                                        </p:tgtEl>
                                        <p:attrNameLst>
                                          <p:attrName>r</p:attrName>
                                        </p:attrNameLst>
                                      </p:cBhvr>
                                    </p:animRot>
                                    <p:animRot by="-1500000">
                                      <p:cBhvr>
                                        <p:cTn id="224" dur="125" fill="hold">
                                          <p:stCondLst>
                                            <p:cond delay="125"/>
                                          </p:stCondLst>
                                        </p:cTn>
                                        <p:tgtEl>
                                          <p:spTgt spid="2">
                                            <p:txEl>
                                              <p:pRg st="40" end="40"/>
                                            </p:txEl>
                                          </p:spTgt>
                                        </p:tgtEl>
                                        <p:attrNameLst>
                                          <p:attrName>r</p:attrName>
                                        </p:attrNameLst>
                                      </p:cBhvr>
                                    </p:animRot>
                                    <p:animRot by="-1500000">
                                      <p:cBhvr>
                                        <p:cTn id="225" dur="125" fill="hold">
                                          <p:stCondLst>
                                            <p:cond delay="250"/>
                                          </p:stCondLst>
                                        </p:cTn>
                                        <p:tgtEl>
                                          <p:spTgt spid="2">
                                            <p:txEl>
                                              <p:pRg st="40" end="40"/>
                                            </p:txEl>
                                          </p:spTgt>
                                        </p:tgtEl>
                                        <p:attrNameLst>
                                          <p:attrName>r</p:attrName>
                                        </p:attrNameLst>
                                      </p:cBhvr>
                                    </p:animRot>
                                    <p:animRot by="1500000">
                                      <p:cBhvr>
                                        <p:cTn id="226" dur="125" fill="hold">
                                          <p:stCondLst>
                                            <p:cond delay="375"/>
                                          </p:stCondLst>
                                        </p:cTn>
                                        <p:tgtEl>
                                          <p:spTgt spid="2">
                                            <p:txEl>
                                              <p:pRg st="40" end="40"/>
                                            </p:txEl>
                                          </p:spTgt>
                                        </p:tgtEl>
                                        <p:attrNameLst>
                                          <p:attrName>r</p:attrName>
                                        </p:attrNameLst>
                                      </p:cBhvr>
                                    </p:animRot>
                                  </p:childTnLst>
                                </p:cTn>
                              </p:par>
                            </p:childTnLst>
                          </p:cTn>
                        </p:par>
                      </p:childTnLst>
                    </p:cTn>
                  </p:par>
                  <p:par>
                    <p:cTn id="227" fill="hold">
                      <p:stCondLst>
                        <p:cond delay="indefinite"/>
                      </p:stCondLst>
                      <p:childTnLst>
                        <p:par>
                          <p:cTn id="228" fill="hold">
                            <p:stCondLst>
                              <p:cond delay="0"/>
                            </p:stCondLst>
                            <p:childTnLst>
                              <p:par>
                                <p:cTn id="229" presetID="34" presetClass="emph" presetSubtype="0" fill="hold" grpId="0" nodeType="clickEffect">
                                  <p:stCondLst>
                                    <p:cond delay="0"/>
                                  </p:stCondLst>
                                  <p:iterate type="lt">
                                    <p:tmPct val="10000"/>
                                  </p:iterate>
                                  <p:childTnLst>
                                    <p:animMotion origin="layout" path="M 0.0 0.0 L 0.0 -0.07213" pathEditMode="relative" ptsTypes="">
                                      <p:cBhvr>
                                        <p:cTn id="230" dur="250" accel="50000" decel="50000" autoRev="1" fill="hold">
                                          <p:stCondLst>
                                            <p:cond delay="0"/>
                                          </p:stCondLst>
                                        </p:cTn>
                                        <p:tgtEl>
                                          <p:spTgt spid="2">
                                            <p:txEl>
                                              <p:pRg st="43" end="43"/>
                                            </p:txEl>
                                          </p:spTgt>
                                        </p:tgtEl>
                                        <p:attrNameLst>
                                          <p:attrName>ppt_x</p:attrName>
                                          <p:attrName>ppt_y</p:attrName>
                                        </p:attrNameLst>
                                      </p:cBhvr>
                                    </p:animMotion>
                                    <p:animRot by="1500000">
                                      <p:cBhvr>
                                        <p:cTn id="231" dur="125" fill="hold">
                                          <p:stCondLst>
                                            <p:cond delay="0"/>
                                          </p:stCondLst>
                                        </p:cTn>
                                        <p:tgtEl>
                                          <p:spTgt spid="2">
                                            <p:txEl>
                                              <p:pRg st="43" end="43"/>
                                            </p:txEl>
                                          </p:spTgt>
                                        </p:tgtEl>
                                        <p:attrNameLst>
                                          <p:attrName>r</p:attrName>
                                        </p:attrNameLst>
                                      </p:cBhvr>
                                    </p:animRot>
                                    <p:animRot by="-1500000">
                                      <p:cBhvr>
                                        <p:cTn id="232" dur="125" fill="hold">
                                          <p:stCondLst>
                                            <p:cond delay="125"/>
                                          </p:stCondLst>
                                        </p:cTn>
                                        <p:tgtEl>
                                          <p:spTgt spid="2">
                                            <p:txEl>
                                              <p:pRg st="43" end="43"/>
                                            </p:txEl>
                                          </p:spTgt>
                                        </p:tgtEl>
                                        <p:attrNameLst>
                                          <p:attrName>r</p:attrName>
                                        </p:attrNameLst>
                                      </p:cBhvr>
                                    </p:animRot>
                                    <p:animRot by="-1500000">
                                      <p:cBhvr>
                                        <p:cTn id="233" dur="125" fill="hold">
                                          <p:stCondLst>
                                            <p:cond delay="250"/>
                                          </p:stCondLst>
                                        </p:cTn>
                                        <p:tgtEl>
                                          <p:spTgt spid="2">
                                            <p:txEl>
                                              <p:pRg st="43" end="43"/>
                                            </p:txEl>
                                          </p:spTgt>
                                        </p:tgtEl>
                                        <p:attrNameLst>
                                          <p:attrName>r</p:attrName>
                                        </p:attrNameLst>
                                      </p:cBhvr>
                                    </p:animRot>
                                    <p:animRot by="1500000">
                                      <p:cBhvr>
                                        <p:cTn id="234" dur="125" fill="hold">
                                          <p:stCondLst>
                                            <p:cond delay="375"/>
                                          </p:stCondLst>
                                        </p:cTn>
                                        <p:tgtEl>
                                          <p:spTgt spid="2">
                                            <p:txEl>
                                              <p:pRg st="43" end="43"/>
                                            </p:txEl>
                                          </p:spTgt>
                                        </p:tgtEl>
                                        <p:attrNameLst>
                                          <p:attrName>r</p:attrName>
                                        </p:attrNameLst>
                                      </p:cBhvr>
                                    </p:animRot>
                                  </p:childTnLst>
                                </p:cTn>
                              </p:par>
                            </p:childTnLst>
                          </p:cTn>
                        </p:par>
                      </p:childTnLst>
                    </p:cTn>
                  </p:par>
                  <p:par>
                    <p:cTn id="235" fill="hold">
                      <p:stCondLst>
                        <p:cond delay="indefinite"/>
                      </p:stCondLst>
                      <p:childTnLst>
                        <p:par>
                          <p:cTn id="236" fill="hold">
                            <p:stCondLst>
                              <p:cond delay="0"/>
                            </p:stCondLst>
                            <p:childTnLst>
                              <p:par>
                                <p:cTn id="237" presetID="34" presetClass="emph" presetSubtype="0" fill="hold" grpId="0" nodeType="clickEffect">
                                  <p:stCondLst>
                                    <p:cond delay="0"/>
                                  </p:stCondLst>
                                  <p:iterate type="lt">
                                    <p:tmPct val="10000"/>
                                  </p:iterate>
                                  <p:childTnLst>
                                    <p:animMotion origin="layout" path="M 0.0 0.0 L 0.0 -0.07213" pathEditMode="relative" ptsTypes="">
                                      <p:cBhvr>
                                        <p:cTn id="238" dur="250" accel="50000" decel="50000" autoRev="1" fill="hold">
                                          <p:stCondLst>
                                            <p:cond delay="0"/>
                                          </p:stCondLst>
                                        </p:cTn>
                                        <p:tgtEl>
                                          <p:spTgt spid="2">
                                            <p:txEl>
                                              <p:pRg st="47" end="47"/>
                                            </p:txEl>
                                          </p:spTgt>
                                        </p:tgtEl>
                                        <p:attrNameLst>
                                          <p:attrName>ppt_x</p:attrName>
                                          <p:attrName>ppt_y</p:attrName>
                                        </p:attrNameLst>
                                      </p:cBhvr>
                                    </p:animMotion>
                                    <p:animRot by="1500000">
                                      <p:cBhvr>
                                        <p:cTn id="239" dur="125" fill="hold">
                                          <p:stCondLst>
                                            <p:cond delay="0"/>
                                          </p:stCondLst>
                                        </p:cTn>
                                        <p:tgtEl>
                                          <p:spTgt spid="2">
                                            <p:txEl>
                                              <p:pRg st="47" end="47"/>
                                            </p:txEl>
                                          </p:spTgt>
                                        </p:tgtEl>
                                        <p:attrNameLst>
                                          <p:attrName>r</p:attrName>
                                        </p:attrNameLst>
                                      </p:cBhvr>
                                    </p:animRot>
                                    <p:animRot by="-1500000">
                                      <p:cBhvr>
                                        <p:cTn id="240" dur="125" fill="hold">
                                          <p:stCondLst>
                                            <p:cond delay="125"/>
                                          </p:stCondLst>
                                        </p:cTn>
                                        <p:tgtEl>
                                          <p:spTgt spid="2">
                                            <p:txEl>
                                              <p:pRg st="47" end="47"/>
                                            </p:txEl>
                                          </p:spTgt>
                                        </p:tgtEl>
                                        <p:attrNameLst>
                                          <p:attrName>r</p:attrName>
                                        </p:attrNameLst>
                                      </p:cBhvr>
                                    </p:animRot>
                                    <p:animRot by="-1500000">
                                      <p:cBhvr>
                                        <p:cTn id="241" dur="125" fill="hold">
                                          <p:stCondLst>
                                            <p:cond delay="250"/>
                                          </p:stCondLst>
                                        </p:cTn>
                                        <p:tgtEl>
                                          <p:spTgt spid="2">
                                            <p:txEl>
                                              <p:pRg st="47" end="47"/>
                                            </p:txEl>
                                          </p:spTgt>
                                        </p:tgtEl>
                                        <p:attrNameLst>
                                          <p:attrName>r</p:attrName>
                                        </p:attrNameLst>
                                      </p:cBhvr>
                                    </p:animRot>
                                    <p:animRot by="1500000">
                                      <p:cBhvr>
                                        <p:cTn id="242" dur="125" fill="hold">
                                          <p:stCondLst>
                                            <p:cond delay="375"/>
                                          </p:stCondLst>
                                        </p:cTn>
                                        <p:tgtEl>
                                          <p:spTgt spid="2">
                                            <p:txEl>
                                              <p:pRg st="47" end="4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smtClean="0">
                <a:latin typeface="Aharoni" pitchFamily="2" charset="-79"/>
                <a:cs typeface="Aharoni" pitchFamily="2" charset="-79"/>
              </a:rPr>
              <a:t>Tipos de vistas </a:t>
            </a:r>
            <a:r>
              <a:rPr lang="es-AR" dirty="0" smtClean="0">
                <a:latin typeface="Aharoni" pitchFamily="2" charset="-79"/>
                <a:cs typeface="Aharoni" pitchFamily="2" charset="-79"/>
              </a:rPr>
              <a:t> </a:t>
            </a:r>
            <a:endParaRPr lang="es-AR" dirty="0">
              <a:latin typeface="Aharoni" pitchFamily="2" charset="-79"/>
              <a:cs typeface="Aharoni" pitchFamily="2" charset="-79"/>
            </a:endParaRPr>
          </a:p>
        </p:txBody>
      </p:sp>
      <p:sp>
        <p:nvSpPr>
          <p:cNvPr id="2" name="1 Marcador de contenido"/>
          <p:cNvSpPr>
            <a:spLocks noGrp="1"/>
          </p:cNvSpPr>
          <p:nvPr>
            <p:ph idx="1"/>
          </p:nvPr>
        </p:nvSpPr>
        <p:spPr>
          <a:xfrm>
            <a:off x="543" y="1419622"/>
            <a:ext cx="9073008" cy="31827536"/>
          </a:xfrm>
        </p:spPr>
        <p:style>
          <a:lnRef idx="0">
            <a:schemeClr val="accent6"/>
          </a:lnRef>
          <a:fillRef idx="3">
            <a:schemeClr val="accent6"/>
          </a:fillRef>
          <a:effectRef idx="3">
            <a:schemeClr val="accent6"/>
          </a:effectRef>
          <a:fontRef idx="minor">
            <a:schemeClr val="lt1"/>
          </a:fontRef>
        </p:style>
        <p:txBody>
          <a:bodyPr>
            <a:noAutofit/>
          </a:bodyPr>
          <a:lstStyle/>
          <a:p>
            <a:r>
              <a:rPr lang="es-AR" sz="1400" dirty="0">
                <a:latin typeface="Andalus" pitchFamily="18" charset="-78"/>
                <a:cs typeface="Andalus" pitchFamily="18" charset="-78"/>
              </a:rPr>
              <a:t>Vista Normal</a:t>
            </a:r>
          </a:p>
          <a:p>
            <a:r>
              <a:rPr lang="es-AR" sz="1400" dirty="0">
                <a:latin typeface="Andalus" pitchFamily="18" charset="-78"/>
                <a:cs typeface="Andalus" pitchFamily="18" charset="-78"/>
              </a:rPr>
              <a:t>Puede ir a la vista Normal desde la barra de tareas Botón Vista normal en PowerPoint de la parte inferior de la ventana de diapositiva o desde la pestaña Vista de la cinta de opciones.</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Muestra la Vista normal en PowerPoint.</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Vista Clasificador de diapositivas</a:t>
            </a:r>
          </a:p>
          <a:p>
            <a:r>
              <a:rPr lang="es-AR" sz="1400" dirty="0">
                <a:latin typeface="Andalus" pitchFamily="18" charset="-78"/>
                <a:cs typeface="Andalus" pitchFamily="18" charset="-78"/>
              </a:rPr>
              <a:t>Puede ir a la vista Clasificador de diapositivas desde la barra de tareas Muestra el botón Vista de diapositivas en PowerPoint. de la parte inferior de la ventana de diapositiva o desde la pestaña Vista de la cinta de opciones.</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La 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Muestra la vista Clasificador de diapositivas en PowerPoint.</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Para obtener más información sobre las secciones, vea Organizar las diapositivas de PowerPoint en secciones.</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Vista Página de notas</a:t>
            </a:r>
          </a:p>
          <a:p>
            <a:r>
              <a:rPr lang="es-AR" sz="1400" dirty="0">
                <a:latin typeface="Andalus" pitchFamily="18" charset="-78"/>
                <a:cs typeface="Andalus" pitchFamily="18" charset="-78"/>
              </a:rPr>
              <a:t>Puede mostrar u ocultar las notas del orador con el botón Notas Botón de notas en PowerPoint en la parte inferior de la ventana de diapositiva o puede ir a la vista Página de notas desde la pestaña Vista de la cinta de opciones.</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El panel Notas se encuentra debajo de la ventana de diapositiva. Puede imprimir sus notas o incluirlas en una presentación que envía a la audiencia o, simplemente, usarlas como indicaciones para sí mismo mientras presenta.</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Muestra el panel Notas del orador en PowerPoint</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Para obtener más información sobre las notas, vea el tema sobre cómo agregar notas de orador a las diapositivas.</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Vista Esquema</a:t>
            </a:r>
          </a:p>
          <a:p>
            <a:r>
              <a:rPr lang="es-AR" sz="1400" dirty="0">
                <a:latin typeface="Andalus" pitchFamily="18" charset="-78"/>
                <a:cs typeface="Andalus" pitchFamily="18" charset="-78"/>
              </a:rPr>
              <a:t>Puede ir a la vista Esquema desde la pestaña Vista de la cinta de opciones. (En PowerPoint 2013 y versiones posteriores, ya no podrá acceder a la vista Esquema desde la vista Normal . Tiene que acceder a ella desde la pestaña Vista ).</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Use la vista Esquema para crear un esquema o guión gráfico de la presentación. Solo muestra el texto de las diapositivas, no las imágenes ni otros elementos gráficos.</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Vista Esquema en PowerPoint.</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Vistas Patrón</a:t>
            </a:r>
          </a:p>
          <a:p>
            <a:r>
              <a:rPr lang="es-AR" sz="1400" dirty="0">
                <a:latin typeface="Andalus" pitchFamily="18" charset="-78"/>
                <a:cs typeface="Andalus" pitchFamily="18" charset="-78"/>
              </a:rPr>
              <a:t>Para ir a una vista maestra, en la pestaña Vista, en el grupo Vista Patrón, elija la vista maestra que desea.</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Las vistas Patrón incluyen, Diapositiva, Documento y Notas. El beneficio clave de trabajar en una vista patrón es que puede realizar cambios de estilo universales a todas las diapositivas, páginas de notas o documentos asociados con su presentación</a:t>
            </a:r>
            <a:r>
              <a:rPr lang="es-AR" sz="1400" dirty="0" smtClean="0">
                <a:latin typeface="Andalus" pitchFamily="18" charset="-78"/>
                <a:cs typeface="Andalus" pitchFamily="18" charset="-78"/>
              </a:rPr>
              <a:t>.</a:t>
            </a:r>
            <a:endParaRPr lang="es-AR" sz="1400" dirty="0">
              <a:latin typeface="Andalus" pitchFamily="18" charset="-78"/>
              <a:cs typeface="Andalus" pitchFamily="18" charset="-78"/>
            </a:endParaRP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¿Qué es un patrón de diapositivas?</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Usar varios patrones de diapositiva en una presentación</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Cambiar, eliminar u ocultar encabezados y pies de página en diapositivas, notas y documentos</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Vistas para ofrecer y ver una presentación</a:t>
            </a:r>
          </a:p>
          <a:p>
            <a:r>
              <a:rPr lang="es-AR" sz="1400" dirty="0">
                <a:latin typeface="Andalus" pitchFamily="18" charset="-78"/>
                <a:cs typeface="Andalus" pitchFamily="18" charset="-78"/>
              </a:rPr>
              <a:t>Vista Presentación con diapositivas</a:t>
            </a:r>
          </a:p>
          <a:p>
            <a:r>
              <a:rPr lang="es-AR" sz="1400" dirty="0">
                <a:latin typeface="Andalus" pitchFamily="18" charset="-78"/>
                <a:cs typeface="Andalus" pitchFamily="18" charset="-78"/>
              </a:rPr>
              <a:t>Puede ir a la vista Presentación desde la barra de tareas Muestra el botón Vista de presentación en PowerPoint. en la parte inferior de la ventana de la diapositiva.</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Use la vista Presentación con diapositivas para ofrecer la presentación al público. La vista Presentación con diapositivas ocupa toda la pantalla del equipo, exactamente del modo en que se verá la presentación en una pantalla grande cuando la vea el público.</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Vista Moderador</a:t>
            </a:r>
          </a:p>
          <a:p>
            <a:r>
              <a:rPr lang="es-AR" sz="1400" dirty="0">
                <a:latin typeface="Andalus" pitchFamily="18" charset="-78"/>
                <a:cs typeface="Andalus" pitchFamily="18" charset="-78"/>
              </a:rPr>
              <a:t>Para ir a la vista Moderador , en la vista Presentación con diapositivas , en la esquina inferior izquierda de la pantalla, haga clic en El botón Mostrar vista del moderador en </a:t>
            </a:r>
            <a:r>
              <a:rPr lang="es-AR" sz="1400" dirty="0" smtClean="0">
                <a:latin typeface="Andalus" pitchFamily="18" charset="-78"/>
                <a:cs typeface="Andalus" pitchFamily="18" charset="-78"/>
              </a:rPr>
              <a:t>PowerPoint, </a:t>
            </a:r>
            <a:r>
              <a:rPr lang="es-AR" sz="1400" dirty="0">
                <a:latin typeface="Andalus" pitchFamily="18" charset="-78"/>
                <a:cs typeface="Andalus" pitchFamily="18" charset="-78"/>
              </a:rPr>
              <a:t>a continuación, haga clic en Mostrar vista Moderador (como se muestra a continuación).</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Use la vista Moderador para ver sus notas mientras expone su presentación. En la vista Moderador, su audiencia no puede ver sus notas.</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Muestra el menú de la vista Moderador de PowerPoint.</a:t>
            </a:r>
          </a:p>
          <a:p>
            <a:r>
              <a:rPr lang="es-AR" sz="1400" dirty="0">
                <a:latin typeface="Andalus" pitchFamily="18" charset="-78"/>
                <a:cs typeface="Andalus" pitchFamily="18" charset="-78"/>
              </a:rPr>
              <a:t>Para obtener más información acerca del uso de la vista Moderador, consulte el tema sobre cómo usar la vista Moderador para realizar la presentación con diapositivas.</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Vista de lectura</a:t>
            </a:r>
          </a:p>
          <a:p>
            <a:r>
              <a:rPr lang="es-AR" sz="1400" dirty="0">
                <a:latin typeface="Andalus" pitchFamily="18" charset="-78"/>
                <a:cs typeface="Andalus" pitchFamily="18" charset="-78"/>
              </a:rPr>
              <a:t>Puede ir a la Vista de lectura desde la barra de tareas Botón Vista de lectura en PowerPoint en la parte inferior de la ventana de la diapositiva.</a:t>
            </a: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La 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r>
              <a:rPr lang="es-AR" sz="1400" dirty="0" smtClean="0">
                <a:latin typeface="Andalus" pitchFamily="18" charset="-78"/>
                <a:cs typeface="Andalus" pitchFamily="18" charset="-78"/>
              </a:rPr>
              <a:t>.</a:t>
            </a:r>
          </a:p>
          <a:p>
            <a:endParaRPr lang="es-AR" sz="1400" dirty="0">
              <a:latin typeface="Andalus" pitchFamily="18" charset="-78"/>
              <a:cs typeface="Andalus" pitchFamily="18" charset="-78"/>
            </a:endParaRPr>
          </a:p>
          <a:p>
            <a:endParaRPr lang="es-AR" sz="1400" dirty="0">
              <a:latin typeface="Andalus" pitchFamily="18" charset="-78"/>
              <a:cs typeface="Andalus" pitchFamily="18" charset="-78"/>
            </a:endParaRPr>
          </a:p>
          <a:p>
            <a:r>
              <a:rPr lang="es-AR" sz="1400" dirty="0">
                <a:latin typeface="Andalus" pitchFamily="18" charset="-78"/>
                <a:cs typeface="Andalus" pitchFamily="18" charset="-78"/>
              </a:rPr>
              <a:t>microsoft.com</a:t>
            </a:r>
          </a:p>
          <a:p>
            <a:r>
              <a:rPr lang="es-AR" sz="1400" dirty="0">
                <a:latin typeface="Andalus" pitchFamily="18" charset="-78"/>
                <a:cs typeface="Andalus" pitchFamily="18" charset="-78"/>
              </a:rPr>
              <a:t>https://support.microsoft.com › es-es › office › </a:t>
            </a:r>
            <a:r>
              <a:rPr lang="es-AR" sz="1400" dirty="0" smtClean="0">
                <a:latin typeface="Andalus" pitchFamily="18" charset="-78"/>
                <a:cs typeface="Andalus" pitchFamily="18" charset="-78"/>
              </a:rPr>
              <a:t>elegir-la    -...</a:t>
            </a:r>
          </a:p>
          <a:p>
            <a:endParaRPr lang="es-AR" sz="1400" dirty="0">
              <a:latin typeface="Andalus" pitchFamily="18" charset="-78"/>
              <a:cs typeface="Andalus" pitchFamily="18" charset="-78"/>
            </a:endParaRPr>
          </a:p>
          <a:p>
            <a:endParaRPr lang="es-AR" sz="1400" dirty="0" smtClean="0">
              <a:latin typeface="Andalus" pitchFamily="18" charset="-78"/>
              <a:cs typeface="Andalus" pitchFamily="18" charset="-78"/>
            </a:endParaRPr>
          </a:p>
          <a:p>
            <a:endParaRPr lang="es-AR" sz="1400" dirty="0">
              <a:latin typeface="Andalus" pitchFamily="18" charset="-78"/>
              <a:cs typeface="Andalus" pitchFamily="18" charset="-78"/>
            </a:endParaRPr>
          </a:p>
          <a:p>
            <a:endParaRPr lang="es-AR" sz="1400" dirty="0" smtClean="0">
              <a:latin typeface="Andalus" pitchFamily="18" charset="-78"/>
              <a:cs typeface="Andalus" pitchFamily="18" charset="-78"/>
            </a:endParaRPr>
          </a:p>
          <a:p>
            <a:endParaRPr lang="es-AR" sz="1400" dirty="0">
              <a:latin typeface="Andalus" pitchFamily="18" charset="-78"/>
              <a:cs typeface="Andalus" pitchFamily="18" charset="-78"/>
            </a:endParaRPr>
          </a:p>
          <a:p>
            <a:endParaRPr lang="es-AR" sz="1400" dirty="0">
              <a:latin typeface="Andalus" pitchFamily="18" charset="-78"/>
              <a:cs typeface="Andalus" pitchFamily="18" charset="-78"/>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0357726"/>
            <a:ext cx="2067694" cy="2067694"/>
          </a:xfrm>
          <a:prstGeom prst="rect">
            <a:avLst/>
          </a:prstGeom>
        </p:spPr>
      </p:pic>
    </p:spTree>
    <p:extLst>
      <p:ext uri="{BB962C8B-B14F-4D97-AF65-F5344CB8AC3E}">
        <p14:creationId xmlns:p14="http://schemas.microsoft.com/office/powerpoint/2010/main" val="1307512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19469"/>
            <a:ext cx="8381260" cy="790796"/>
          </a:xfrm>
        </p:spPr>
        <p:txBody>
          <a:bodyPr>
            <a:normAutofit fontScale="90000"/>
          </a:bodyPr>
          <a:lstStyle/>
          <a:p>
            <a:r>
              <a:rPr lang="es-AR" dirty="0" smtClean="0">
                <a:latin typeface="Aharoni" pitchFamily="2" charset="-79"/>
                <a:cs typeface="Aharoni" pitchFamily="2" charset="-79"/>
              </a:rPr>
              <a:t>  animación y transición   </a:t>
            </a:r>
            <a:endParaRPr lang="es-AR" dirty="0">
              <a:latin typeface="Aharoni" pitchFamily="2" charset="-79"/>
              <a:cs typeface="Aharoni" pitchFamily="2" charset="-79"/>
            </a:endParaRPr>
          </a:p>
        </p:txBody>
      </p:sp>
      <p:sp>
        <p:nvSpPr>
          <p:cNvPr id="2" name="1 Marcador de contenido"/>
          <p:cNvSpPr>
            <a:spLocks noGrp="1"/>
          </p:cNvSpPr>
          <p:nvPr>
            <p:ph idx="1"/>
          </p:nvPr>
        </p:nvSpPr>
        <p:spPr>
          <a:xfrm>
            <a:off x="-108520" y="1172716"/>
            <a:ext cx="8856984" cy="5791522"/>
          </a:xfrm>
        </p:spPr>
        <p:style>
          <a:lnRef idx="1">
            <a:schemeClr val="accent3"/>
          </a:lnRef>
          <a:fillRef idx="3">
            <a:schemeClr val="accent3"/>
          </a:fillRef>
          <a:effectRef idx="2">
            <a:schemeClr val="accent3"/>
          </a:effectRef>
          <a:fontRef idx="minor">
            <a:schemeClr val="lt1"/>
          </a:fontRef>
        </p:style>
        <p:txBody>
          <a:bodyPr>
            <a:normAutofit/>
          </a:bodyPr>
          <a:lstStyle/>
          <a:p>
            <a:r>
              <a:rPr lang="es-AR" sz="1400" dirty="0">
                <a:latin typeface="Arial Black" pitchFamily="34" charset="0"/>
                <a:ea typeface="BatangChe" pitchFamily="49" charset="-127"/>
              </a:rPr>
              <a:t>Una animación es un efecto especial que se aplica a un solo elemento de una diapositiva, como texto, forma, imagen, etc.</a:t>
            </a:r>
          </a:p>
          <a:p>
            <a:endParaRPr lang="es-AR" sz="1400" dirty="0">
              <a:latin typeface="Arial Black" pitchFamily="34" charset="0"/>
              <a:ea typeface="BatangChe" pitchFamily="49" charset="-127"/>
            </a:endParaRPr>
          </a:p>
          <a:p>
            <a:r>
              <a:rPr lang="es-AR" sz="1400" dirty="0">
                <a:latin typeface="Arial Black" pitchFamily="34" charset="0"/>
                <a:ea typeface="BatangChe" pitchFamily="49" charset="-127"/>
              </a:rPr>
              <a:t>Una transición es el efecto especial que se produce al salir de una diapositiva y pasar a la siguiente durante una presentación.</a:t>
            </a:r>
          </a:p>
        </p:txBody>
      </p:sp>
      <p:pic>
        <p:nvPicPr>
          <p:cNvPr id="4098" name="Picture 2" descr="d:\Users\Secundaria\Downloads\ak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715766"/>
            <a:ext cx="2720727" cy="22316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855334"/>
            <a:ext cx="3477766" cy="195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2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218</TotalTime>
  <Words>1913</Words>
  <Application>Microsoft Office PowerPoint</Application>
  <PresentationFormat>Presentación en pantalla (16:9)</PresentationFormat>
  <Paragraphs>179</Paragraphs>
  <Slides>6</Slides>
  <Notes>1</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Fundición</vt:lpstr>
      <vt:lpstr>                   Practico N°4 </vt:lpstr>
      <vt:lpstr>  </vt:lpstr>
      <vt:lpstr>       definicion de power point y su  utilidad , características mas importanetes </vt:lpstr>
      <vt:lpstr>Elementos de power point   </vt:lpstr>
      <vt:lpstr>Tipos de vistas  </vt:lpstr>
      <vt:lpstr>  animación y transición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Practico N°4</dc:title>
  <dc:creator>primaria</dc:creator>
  <cp:lastModifiedBy>primaria</cp:lastModifiedBy>
  <cp:revision>24</cp:revision>
  <dcterms:created xsi:type="dcterms:W3CDTF">2023-04-13T18:30:12Z</dcterms:created>
  <dcterms:modified xsi:type="dcterms:W3CDTF">2023-04-20T18:43:17Z</dcterms:modified>
</cp:coreProperties>
</file>