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5143500" type="screen16x9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3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03DB-3147-42AD-83D8-21242E50D208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10BE-37F0-4FAC-8917-3268B6566E9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03DB-3147-42AD-83D8-21242E50D208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10BE-37F0-4FAC-8917-3268B6566E9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03DB-3147-42AD-83D8-21242E50D208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10BE-37F0-4FAC-8917-3268B6566E9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03DB-3147-42AD-83D8-21242E50D208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10BE-37F0-4FAC-8917-3268B6566E9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03DB-3147-42AD-83D8-21242E50D208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10BE-37F0-4FAC-8917-3268B6566E9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03DB-3147-42AD-83D8-21242E50D208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10BE-37F0-4FAC-8917-3268B6566E90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03DB-3147-42AD-83D8-21242E50D208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10BE-37F0-4FAC-8917-3268B6566E9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03DB-3147-42AD-83D8-21242E50D208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10BE-37F0-4FAC-8917-3268B6566E9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03DB-3147-42AD-83D8-21242E50D208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10BE-37F0-4FAC-8917-3268B6566E9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03DB-3147-42AD-83D8-21242E50D208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BA10BE-37F0-4FAC-8917-3268B6566E9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03DB-3147-42AD-83D8-21242E50D208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10BE-37F0-4FAC-8917-3268B6566E9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5003DB-3147-42AD-83D8-21242E50D208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1BA10BE-37F0-4FAC-8917-3268B6566E90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google.com/search?rlz=1C1MSIM_enAR997AR997&amp;hl=es&amp;q=definicion+y+utilidad+de+powerpoint&amp;spell=1&amp;sa=X&amp;ved=2ahUKEwiQn6P3ybH-AhXJr5UCHZuAAhEQBSgAegQICBAB&amp;biw=1034&amp;bih=531&amp;dpr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google.com/search?q=caracteristicas+mas+inportantes+de+power+point&amp;source=lmns&amp;bih=565&amp;biw=1034&amp;rlz=1C1MSIM_enAR997AR997&amp;hl=es&amp;sa=X&amp;ved=2ahUKEwjE2um9yrH-AhV9rpUCHTraCSIQ_AUoAHoECAEQA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google.com/search?rlz=1C1MSIM_enAR997AR997&amp;hl=es&amp;q=tipos+de+vistas+powerpoint&amp;spell=1&amp;sa=X&amp;ved=2ahUKEwiNweOUzLH-AhWPt5UCHTfMDtgQBSgAegQICBAB&amp;biw=1360&amp;bih=600&amp;dpr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upport.microsoft.com/es-es/office/agregar-transiciones-entre-diapositivas-3f8244bf-f893-4efd-a7eb-3a4845c9c971#:~:text=Las%20transiciones%20son%20una%20manera,transici%C3%B3n%20a%20todas%20las%20diapositiv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s.wikipedia.org/wiki/Animaci%C3%B3n#:~:text=La%20animaci%C3%B3n%20es%20un%20proceso,%2C%20normalmente%2C%20una%20ilusi%C3%B3n%20%C3%B3pti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9543"/>
            <a:ext cx="7920880" cy="1102519"/>
          </a:xfrm>
        </p:spPr>
        <p:txBody>
          <a:bodyPr>
            <a:normAutofit/>
          </a:bodyPr>
          <a:lstStyle/>
          <a:p>
            <a:r>
              <a:rPr lang="es-AR" sz="4400" dirty="0" err="1" smtClean="0"/>
              <a:t>pra’ctico</a:t>
            </a:r>
            <a:r>
              <a:rPr lang="es-AR" sz="4400" dirty="0" smtClean="0"/>
              <a:t> n4</a:t>
            </a:r>
            <a:endParaRPr lang="es-AR" sz="4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499742"/>
            <a:ext cx="6440760" cy="2304256"/>
          </a:xfrm>
        </p:spPr>
        <p:txBody>
          <a:bodyPr>
            <a:normAutofit fontScale="92500" lnSpcReduction="20000"/>
          </a:bodyPr>
          <a:lstStyle/>
          <a:p>
            <a:r>
              <a:rPr lang="es-AR" sz="1600" b="1" dirty="0" smtClean="0"/>
              <a:t>Nombre y </a:t>
            </a:r>
            <a:r>
              <a:rPr lang="es-AR" sz="1600" b="1" dirty="0" err="1" smtClean="0"/>
              <a:t>apellido:Lautaro</a:t>
            </a:r>
            <a:r>
              <a:rPr lang="es-AR" sz="1600" b="1" dirty="0" smtClean="0"/>
              <a:t> moral</a:t>
            </a:r>
          </a:p>
          <a:p>
            <a:r>
              <a:rPr lang="es-AR" sz="1600" b="1" dirty="0" err="1" smtClean="0"/>
              <a:t>Materia:laboratorio</a:t>
            </a:r>
            <a:r>
              <a:rPr lang="es-AR" sz="1600" b="1" dirty="0" smtClean="0"/>
              <a:t> de </a:t>
            </a:r>
            <a:r>
              <a:rPr lang="es-AR" sz="1600" b="1" dirty="0" err="1" smtClean="0"/>
              <a:t>informatica</a:t>
            </a:r>
            <a:endParaRPr lang="es-AR" sz="1600" b="1" dirty="0" smtClean="0"/>
          </a:p>
          <a:p>
            <a:r>
              <a:rPr lang="es-AR" sz="1600" b="1" dirty="0" err="1" smtClean="0"/>
              <a:t>Prof:andrea</a:t>
            </a:r>
            <a:r>
              <a:rPr lang="es-AR" sz="1600" b="1" dirty="0" smtClean="0"/>
              <a:t> </a:t>
            </a:r>
            <a:r>
              <a:rPr lang="es-AR" sz="1600" b="1" dirty="0" err="1" smtClean="0"/>
              <a:t>gomez</a:t>
            </a:r>
            <a:endParaRPr lang="es-AR" sz="1600" b="1" dirty="0" smtClean="0"/>
          </a:p>
          <a:p>
            <a:r>
              <a:rPr lang="es-AR" sz="1600" b="1" dirty="0" smtClean="0"/>
              <a:t>Curso:1 a</a:t>
            </a:r>
          </a:p>
          <a:p>
            <a:r>
              <a:rPr lang="es-AR" sz="1600" b="1" dirty="0" smtClean="0"/>
              <a:t>Año:2023</a:t>
            </a:r>
          </a:p>
          <a:p>
            <a:r>
              <a:rPr lang="es-AR" sz="1600" b="1" dirty="0" smtClean="0"/>
              <a:t>Tema a </a:t>
            </a:r>
            <a:r>
              <a:rPr lang="es-AR" sz="1600" b="1" dirty="0" err="1" smtClean="0"/>
              <a:t>precentar</a:t>
            </a:r>
            <a:r>
              <a:rPr lang="es-AR" sz="1600" b="1" dirty="0" smtClean="0"/>
              <a:t>:</a:t>
            </a:r>
          </a:p>
          <a:p>
            <a:r>
              <a:rPr lang="es-AR" sz="1600" b="1" dirty="0"/>
              <a:t> </a:t>
            </a:r>
            <a:r>
              <a:rPr lang="es-AR" sz="1600" b="1" dirty="0" smtClean="0"/>
              <a:t>         </a:t>
            </a:r>
            <a:r>
              <a:rPr lang="es-AR" sz="3600" b="1" dirty="0" err="1" smtClean="0"/>
              <a:t>powerpoint</a:t>
            </a:r>
            <a:endParaRPr lang="es-AR" sz="16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9502"/>
            <a:ext cx="237626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                        nos vemos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843558"/>
            <a:ext cx="7520940" cy="2684887"/>
          </a:xfrm>
        </p:spPr>
        <p:txBody>
          <a:bodyPr>
            <a:normAutofit/>
          </a:bodyPr>
          <a:lstStyle/>
          <a:p>
            <a:r>
              <a:rPr lang="es-AR" sz="2400" i="1" dirty="0" smtClean="0"/>
              <a:t>                             Gracias por ver</a:t>
            </a:r>
            <a:endParaRPr lang="es-AR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15" y="1203598"/>
            <a:ext cx="52565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4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  <a:r>
              <a:rPr lang="es-AR" dirty="0" smtClean="0"/>
              <a:t>                     </a:t>
            </a:r>
            <a:r>
              <a:rPr lang="es-AR" sz="5400" dirty="0" smtClean="0"/>
              <a:t>puntos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3558"/>
            <a:ext cx="6696744" cy="254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1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Definicio’n</a:t>
            </a:r>
            <a:r>
              <a:rPr lang="es-AR" dirty="0" smtClean="0"/>
              <a:t> y utilidad de </a:t>
            </a:r>
            <a:r>
              <a:rPr lang="es-AR" dirty="0" err="1" smtClean="0"/>
              <a:t>powerpoint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059582"/>
            <a:ext cx="4901168" cy="2880320"/>
          </a:xfrm>
        </p:spPr>
        <p:txBody>
          <a:bodyPr>
            <a:normAutofit/>
          </a:bodyPr>
          <a:lstStyle/>
          <a:p>
            <a:r>
              <a:rPr lang="es-AR" dirty="0" smtClean="0"/>
              <a:t>A)_</a:t>
            </a:r>
            <a:r>
              <a:rPr lang="es-AR" dirty="0"/>
              <a:t>es una herramienta cuya función principal es la de crear </a:t>
            </a:r>
            <a:r>
              <a:rPr lang="es-AR" dirty="0" smtClean="0"/>
              <a:t>presentaciones </a:t>
            </a:r>
            <a:r>
              <a:rPr lang="es-AR" dirty="0"/>
              <a:t>que permite diseñar presentaciones mediante la combinación de gráficos, imágenes, video, texto y animación en </a:t>
            </a:r>
            <a:r>
              <a:rPr lang="es-AR" dirty="0" smtClean="0"/>
              <a:t>diapositivas  </a:t>
            </a:r>
          </a:p>
          <a:p>
            <a:r>
              <a:rPr lang="es-AR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s-AR" dirty="0" smtClean="0">
                <a:solidFill>
                  <a:srgbClr val="FF0000"/>
                </a:solidFill>
                <a:hlinkClick r:id="rId2"/>
              </a:rPr>
              <a:t>www.google.com/search?rlz=1C1MSIM_enAR997AR997&amp;hl=es&amp;q=definicion+y+utilidad+de+powerpoint&amp;spell=1&amp;sa=X&amp;ved=2ahUKEwiQn6P3ybH-AhXJr5UCHZuAAhEQBSgAegQICBAB&amp;biw=1034&amp;bih=531&amp;dpr=1</a:t>
            </a:r>
            <a:r>
              <a:rPr lang="es-AR" dirty="0" smtClean="0">
                <a:solidFill>
                  <a:srgbClr val="FF0000"/>
                </a:solidFill>
              </a:rPr>
              <a:t> 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99" y="843558"/>
            <a:ext cx="3475321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74320"/>
            <a:ext cx="7781488" cy="411480"/>
          </a:xfrm>
        </p:spPr>
        <p:txBody>
          <a:bodyPr/>
          <a:lstStyle/>
          <a:p>
            <a:r>
              <a:rPr lang="es-AR" dirty="0" err="1" smtClean="0"/>
              <a:t>Caracteri’sticas</a:t>
            </a:r>
            <a:r>
              <a:rPr lang="es-AR" dirty="0" smtClean="0"/>
              <a:t> </a:t>
            </a:r>
            <a:r>
              <a:rPr lang="es-AR" dirty="0" err="1" smtClean="0"/>
              <a:t>ma’s</a:t>
            </a:r>
            <a:r>
              <a:rPr lang="es-AR" dirty="0" smtClean="0"/>
              <a:t> </a:t>
            </a:r>
            <a:r>
              <a:rPr lang="es-AR" dirty="0" err="1" smtClean="0"/>
              <a:t>inportantes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843558"/>
            <a:ext cx="5328592" cy="3762503"/>
          </a:xfrm>
        </p:spPr>
        <p:txBody>
          <a:bodyPr>
            <a:normAutofit lnSpcReduction="10000"/>
          </a:bodyPr>
          <a:lstStyle/>
          <a:p>
            <a:r>
              <a:rPr lang="es-AR" dirty="0" smtClean="0"/>
              <a:t>b)_</a:t>
            </a:r>
            <a:r>
              <a:rPr lang="es-AR" dirty="0"/>
              <a:t>Es fácil de usar.</a:t>
            </a:r>
          </a:p>
          <a:p>
            <a:r>
              <a:rPr lang="es-AR" dirty="0"/>
              <a:t>Permite crear presentaciones atractivas.</a:t>
            </a:r>
          </a:p>
          <a:p>
            <a:r>
              <a:rPr lang="es-AR" dirty="0"/>
              <a:t>Brinda viñetas simples.</a:t>
            </a:r>
          </a:p>
          <a:p>
            <a:r>
              <a:rPr lang="es-AR" dirty="0"/>
              <a:t>Ofrece una disposición sencilla de la información.</a:t>
            </a:r>
          </a:p>
          <a:p>
            <a:r>
              <a:rPr lang="es-AR" dirty="0"/>
              <a:t>Es fácil de presentar.</a:t>
            </a:r>
          </a:p>
          <a:p>
            <a:r>
              <a:rPr lang="es-AR" dirty="0"/>
              <a:t>Sus archivos son vulnerables.</a:t>
            </a:r>
          </a:p>
          <a:p>
            <a:r>
              <a:rPr lang="es-AR" dirty="0"/>
              <a:t>Sus presentaciones se desarrollan en una narrativa lineal.</a:t>
            </a:r>
          </a:p>
          <a:p>
            <a:r>
              <a:rPr lang="es-AR" dirty="0"/>
              <a:t>No ofrece mucha </a:t>
            </a:r>
            <a:r>
              <a:rPr lang="es-AR" dirty="0" smtClean="0"/>
              <a:t>compatibilidad</a:t>
            </a:r>
          </a:p>
          <a:p>
            <a:r>
              <a:rPr lang="es-AR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s-AR" dirty="0" smtClean="0">
                <a:solidFill>
                  <a:srgbClr val="FF0000"/>
                </a:solidFill>
                <a:hlinkClick r:id="rId2"/>
              </a:rPr>
              <a:t>www.google.com/search?q=caracteristicas+mas+inportantes+de+power+point&amp;source=lmns&amp;bih=565&amp;biw=1034&amp;rlz=1C1MSIM_enAR997AR997&amp;hl=es&amp;sa=X&amp;ved=2ahUKEwjE2um9yrH-AhV9rpUCHTraCSIQ_AUoAHoECAEQAA</a:t>
            </a:r>
            <a:endParaRPr lang="es-AR" dirty="0" smtClean="0">
              <a:solidFill>
                <a:srgbClr val="FF0000"/>
              </a:solidFill>
            </a:endParaRPr>
          </a:p>
          <a:p>
            <a:endParaRPr lang="es-AR" dirty="0" smtClean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99542"/>
            <a:ext cx="2880320" cy="264375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17" y="2881583"/>
            <a:ext cx="2987825" cy="18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81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74320"/>
            <a:ext cx="7637472" cy="411480"/>
          </a:xfrm>
        </p:spPr>
        <p:txBody>
          <a:bodyPr/>
          <a:lstStyle/>
          <a:p>
            <a:r>
              <a:rPr lang="es-AR" dirty="0" smtClean="0"/>
              <a:t>Elementos de </a:t>
            </a:r>
            <a:r>
              <a:rPr lang="es-AR" dirty="0" err="1" smtClean="0"/>
              <a:t>powerpoint</a:t>
            </a:r>
            <a:r>
              <a:rPr lang="es-AR" dirty="0" smtClean="0"/>
              <a:t> y sus funciones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627535"/>
            <a:ext cx="5472608" cy="4515965"/>
          </a:xfrm>
        </p:spPr>
        <p:txBody>
          <a:bodyPr>
            <a:normAutofit fontScale="62500" lnSpcReduction="20000"/>
          </a:bodyPr>
          <a:lstStyle/>
          <a:p>
            <a:r>
              <a:rPr lang="es-AR" sz="4400" dirty="0" err="1" smtClean="0"/>
              <a:t>Inicio:</a:t>
            </a:r>
            <a:r>
              <a:rPr lang="es-AR" sz="3600" dirty="0" err="1"/>
              <a:t>contiene</a:t>
            </a:r>
            <a:r>
              <a:rPr lang="es-AR" sz="3600" dirty="0"/>
              <a:t> las características Cortar y pegar, las opciones Fuente y Párrafo y lo que necesita para agregar y organizar diapositivas</a:t>
            </a:r>
          </a:p>
          <a:p>
            <a:r>
              <a:rPr lang="es-AR" sz="4400" dirty="0" err="1" smtClean="0"/>
              <a:t>Insertar:</a:t>
            </a:r>
            <a:r>
              <a:rPr lang="es-AR" sz="4400" dirty="0" err="1"/>
              <a:t>muestra</a:t>
            </a:r>
            <a:r>
              <a:rPr lang="es-AR" sz="4400" dirty="0"/>
              <a:t> cuántas imágenes tiene seleccionadas</a:t>
            </a:r>
          </a:p>
          <a:p>
            <a:r>
              <a:rPr lang="es-AR" sz="4400" dirty="0" err="1" smtClean="0"/>
              <a:t>Diseño:</a:t>
            </a:r>
            <a:r>
              <a:rPr lang="es-AR" sz="3600" dirty="0" err="1"/>
              <a:t>contienen</a:t>
            </a:r>
            <a:r>
              <a:rPr lang="es-AR" sz="3600" dirty="0"/>
              <a:t> cuadros de formato, posicionamiento y marcador de posición para todo el contenido que aparece en una diapositiva</a:t>
            </a:r>
          </a:p>
          <a:p>
            <a:r>
              <a:rPr lang="es-AR" sz="4400" dirty="0" err="1" smtClean="0"/>
              <a:t>Transiciones:</a:t>
            </a:r>
            <a:r>
              <a:rPr lang="es-AR" sz="3600" dirty="0" err="1"/>
              <a:t>efecto</a:t>
            </a:r>
            <a:r>
              <a:rPr lang="es-AR" sz="3600" dirty="0"/>
              <a:t> visual que se reproduce al pasar de una diapositiva a la siguiente durante una presentación</a:t>
            </a:r>
          </a:p>
          <a:p>
            <a:endParaRPr lang="es-AR" sz="4800" b="0" dirty="0" smtClean="0"/>
          </a:p>
          <a:p>
            <a:endParaRPr lang="es-AR" sz="1400" b="0" dirty="0"/>
          </a:p>
          <a:p>
            <a:endParaRPr lang="es-AR" sz="1400" b="0" dirty="0" smtClean="0"/>
          </a:p>
          <a:p>
            <a:endParaRPr lang="es-AR" sz="1400" b="0" dirty="0"/>
          </a:p>
          <a:p>
            <a:endParaRPr lang="es-AR" sz="1400" b="0" dirty="0" smtClean="0"/>
          </a:p>
          <a:p>
            <a:endParaRPr lang="es-AR" sz="1400" b="0" dirty="0" smtClean="0"/>
          </a:p>
          <a:p>
            <a:endParaRPr lang="es-AR" sz="1400" b="0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53" y="648071"/>
            <a:ext cx="3563888" cy="242773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03" y="3119748"/>
            <a:ext cx="3531259" cy="203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dirty="0" smtClean="0"/>
              <a:t>Elementos de </a:t>
            </a:r>
            <a:r>
              <a:rPr lang="es-AR" sz="2400" dirty="0" err="1" smtClean="0"/>
              <a:t>powerpoint</a:t>
            </a:r>
            <a:r>
              <a:rPr lang="es-AR" sz="2400" dirty="0" smtClean="0"/>
              <a:t> y sus funciones </a:t>
            </a:r>
            <a:endParaRPr lang="es-A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843558"/>
            <a:ext cx="7133416" cy="4194551"/>
          </a:xfrm>
        </p:spPr>
        <p:txBody>
          <a:bodyPr>
            <a:normAutofit fontScale="25000" lnSpcReduction="20000"/>
          </a:bodyPr>
          <a:lstStyle/>
          <a:p>
            <a:r>
              <a:rPr lang="es-AR" sz="6400" dirty="0" err="1"/>
              <a:t>Animaciones:puede</a:t>
            </a:r>
            <a:r>
              <a:rPr lang="es-AR" sz="6400" dirty="0"/>
              <a:t> ayudar a que una PowerPoint presentación sea más dinámica y ayudar a que la información sea más memorable</a:t>
            </a:r>
          </a:p>
          <a:p>
            <a:r>
              <a:rPr lang="es-AR" sz="6400" dirty="0"/>
              <a:t>Presentación de diapositivas: proveen la facilidad de crear y manipular objetos gráficos</a:t>
            </a:r>
          </a:p>
          <a:p>
            <a:r>
              <a:rPr lang="es-AR" sz="6400" dirty="0" err="1"/>
              <a:t>Revisar:comprueba</a:t>
            </a:r>
            <a:r>
              <a:rPr lang="es-AR" sz="6400" dirty="0"/>
              <a:t> automáticamente la ortografía y la gramática básica para ayudarle a evitar errores y faltas</a:t>
            </a:r>
          </a:p>
          <a:p>
            <a:r>
              <a:rPr lang="es-AR" sz="6400" dirty="0" err="1"/>
              <a:t>Vista:muestra</a:t>
            </a:r>
            <a:r>
              <a:rPr lang="es-AR" sz="6400" dirty="0"/>
              <a:t> la diapositiva actual, la siguiente diapositiva y las notas del orador, para ayudarle a centrarse mientras </a:t>
            </a:r>
            <a:r>
              <a:rPr lang="es-AR" sz="6400" dirty="0" smtClean="0"/>
              <a:t>presenta </a:t>
            </a:r>
            <a:r>
              <a:rPr lang="es-AR" sz="6400" dirty="0"/>
              <a:t>y se conecta con el </a:t>
            </a:r>
            <a:r>
              <a:rPr lang="es-AR" sz="6400" dirty="0" smtClean="0"/>
              <a:t>público</a:t>
            </a:r>
            <a:endParaRPr lang="es-AR" sz="6400" dirty="0"/>
          </a:p>
          <a:p>
            <a:r>
              <a:rPr lang="es-AR" sz="6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</a:t>
            </a:r>
            <a:r>
              <a:rPr lang="es-AR" sz="6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google.com/search?q=cual+es+la+funcion+de+animacion&amp;rlz=1C1MSIM_enAR997AR997&amp;hl=es&amp;biw=1360&amp;bih=600&amp;ei=EJ09ZL6hNpDf1sQPpZCPyAs&amp;ved=0ahUKEwi-6Yuv0rH-AhWQr5UCHSXIA7kQ4dUDCA8&amp;uact=5&amp;oq=cual+es+la+funcion+de+animacion&amp;gs_lcp=Cgxnd3Mtd2l6LXNlcnAQAzIICAAQFhAeEAoyBggAEBYQHjIGCAAQFhAeMggIABAWEB4QDzIICAAQFhAeEA86GQgAEIoFEOoCELQCEIoDELcDENQDEOUCGAE6DQgAEI8BEOoCELQCGAI6BwgAEIoFEEM6BwguEIoFEEM6CwgAEIAEELEDEIMBOggIABCABBCxAzoNCAAQigUQsQMQgwEQQzoFCAAQgAQ6BwgAEIAEEApKBAhBGABKBQhAEgExUABYm1dg4lloAnABeACAAfYBiAHbF5IBBjI2LjUuMZgBAKABAbABCsABAdoBBAgBGAfaAQQIAhgK&amp;sclient=gws-wiz-serp </a:t>
            </a:r>
          </a:p>
        </p:txBody>
      </p:sp>
    </p:spTree>
    <p:extLst>
      <p:ext uri="{BB962C8B-B14F-4D97-AF65-F5344CB8AC3E}">
        <p14:creationId xmlns:p14="http://schemas.microsoft.com/office/powerpoint/2010/main" val="17979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  <a:r>
              <a:rPr lang="es-AR" dirty="0" smtClean="0"/>
              <a:t>                         tipos de vistas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771550"/>
            <a:ext cx="6264696" cy="3978527"/>
          </a:xfrm>
        </p:spPr>
        <p:txBody>
          <a:bodyPr>
            <a:normAutofit fontScale="70000" lnSpcReduction="20000"/>
          </a:bodyPr>
          <a:lstStyle/>
          <a:p>
            <a:r>
              <a:rPr lang="es-AR" sz="2100" dirty="0"/>
              <a:t>Vista </a:t>
            </a:r>
            <a:r>
              <a:rPr lang="es-AR" sz="2100" dirty="0" err="1" smtClean="0"/>
              <a:t>normal:</a:t>
            </a:r>
            <a:r>
              <a:rPr lang="es-AR" sz="1800" dirty="0" err="1"/>
              <a:t>es</a:t>
            </a:r>
            <a:r>
              <a:rPr lang="es-AR" sz="1800" dirty="0"/>
              <a:t> la vista de edición principal, donde escribe y diseña las presentaciones</a:t>
            </a:r>
          </a:p>
          <a:p>
            <a:r>
              <a:rPr lang="es-AR" sz="2100" dirty="0"/>
              <a:t>Vista Clasificador de </a:t>
            </a:r>
            <a:r>
              <a:rPr lang="es-AR" sz="2100" dirty="0" smtClean="0"/>
              <a:t>diapositivas:</a:t>
            </a:r>
            <a:r>
              <a:rPr lang="es-AR" sz="2100" dirty="0"/>
              <a:t> </a:t>
            </a:r>
            <a:r>
              <a:rPr lang="es-AR" sz="1800" dirty="0"/>
              <a:t>le permite ver las diapositivas en la pantalla en una cuadrícula que facilita la reorganización, u organizarlas en secciones, simplemente arrastrándolas y soltándolas donde quiera</a:t>
            </a:r>
          </a:p>
          <a:p>
            <a:r>
              <a:rPr lang="es-AR" sz="2100" dirty="0"/>
              <a:t>Vista Página de </a:t>
            </a:r>
            <a:r>
              <a:rPr lang="es-AR" sz="2100" dirty="0" err="1" smtClean="0"/>
              <a:t>notas:</a:t>
            </a:r>
            <a:r>
              <a:rPr lang="es-AR" sz="2100" dirty="0" err="1"/>
              <a:t>Puede</a:t>
            </a:r>
            <a:r>
              <a:rPr lang="es-AR" sz="2100" dirty="0"/>
              <a:t> imprimir sus notas o incluirlas en una presentación que envía a la audiencia o, simplemente, usarlas como indicaciones para sí mismo mientras presenta</a:t>
            </a:r>
          </a:p>
          <a:p>
            <a:r>
              <a:rPr lang="es-AR" sz="2100" dirty="0"/>
              <a:t>Vista </a:t>
            </a:r>
            <a:r>
              <a:rPr lang="es-AR" sz="2100" dirty="0" smtClean="0"/>
              <a:t>Esquema:</a:t>
            </a:r>
            <a:r>
              <a:rPr lang="es-AR" sz="2100" dirty="0"/>
              <a:t> muestra la presentación como un esquema de los títulos y el texto principal de cada diapositiva</a:t>
            </a:r>
          </a:p>
          <a:p>
            <a:r>
              <a:rPr lang="es-AR" sz="2100" dirty="0"/>
              <a:t>Vista Presentación con </a:t>
            </a:r>
            <a:r>
              <a:rPr lang="es-AR" sz="2100" dirty="0" err="1" smtClean="0"/>
              <a:t>diapositivas:</a:t>
            </a:r>
            <a:r>
              <a:rPr lang="es-AR" sz="2100" dirty="0" err="1"/>
              <a:t>ofrecer</a:t>
            </a:r>
            <a:r>
              <a:rPr lang="es-AR" sz="2100" dirty="0"/>
              <a:t> la presentación al </a:t>
            </a:r>
            <a:r>
              <a:rPr lang="es-AR" sz="2100" dirty="0" smtClean="0"/>
              <a:t>público </a:t>
            </a:r>
            <a:endParaRPr lang="es-AR" sz="2100" dirty="0"/>
          </a:p>
          <a:p>
            <a:r>
              <a:rPr lang="es-AR" sz="2100" dirty="0"/>
              <a:t>Vista </a:t>
            </a:r>
            <a:r>
              <a:rPr lang="es-AR" sz="2100" dirty="0" err="1" smtClean="0"/>
              <a:t>Moderador:</a:t>
            </a:r>
            <a:r>
              <a:rPr lang="es-AR" sz="2100" dirty="0" err="1"/>
              <a:t>le</a:t>
            </a:r>
            <a:r>
              <a:rPr lang="es-AR" sz="2100" dirty="0"/>
              <a:t> permite ver la presentación con las notas del orador en un equipo (su portátil, por ejemplo), mientras que el público ve la presentación sin notas en otro </a:t>
            </a:r>
            <a:r>
              <a:rPr lang="es-AR" sz="2100" dirty="0" smtClean="0"/>
              <a:t>monitor</a:t>
            </a:r>
          </a:p>
          <a:p>
            <a:endParaRPr lang="es-AR" b="0" dirty="0"/>
          </a:p>
          <a:p>
            <a:r>
              <a:rPr lang="es-AR" b="0" dirty="0">
                <a:hlinkClick r:id="rId2"/>
              </a:rPr>
              <a:t>https://</a:t>
            </a:r>
            <a:r>
              <a:rPr lang="es-AR" b="0" dirty="0" smtClean="0">
                <a:hlinkClick r:id="rId2"/>
              </a:rPr>
              <a:t>www.google.com/search?rlz=1C1MSIM_enAR997AR997&amp;hl=es&amp;q=tipos+de+vistas+powerpoint&amp;spell=1&amp;sa=X&amp;ved=2ahUKEwiNweOUzLH-AhWPt5UCHTfMDtgQBSgAegQICBAB&amp;biw=1360&amp;bih=600&amp;dpr=1</a:t>
            </a:r>
            <a:r>
              <a:rPr lang="es-AR" b="0" dirty="0" smtClean="0"/>
              <a:t> </a:t>
            </a:r>
            <a:endParaRPr lang="es-AR" b="0" dirty="0"/>
          </a:p>
          <a:p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01" y="504056"/>
            <a:ext cx="2771800" cy="249974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01" y="3055268"/>
            <a:ext cx="2739170" cy="18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692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         </a:t>
            </a:r>
            <a:r>
              <a:rPr lang="es-AR" dirty="0" smtClean="0"/>
              <a:t>     transiciones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71550"/>
            <a:ext cx="6012160" cy="4122543"/>
          </a:xfrm>
        </p:spPr>
        <p:txBody>
          <a:bodyPr>
            <a:normAutofit/>
          </a:bodyPr>
          <a:lstStyle/>
          <a:p>
            <a:r>
              <a:rPr lang="es-AR" sz="1800" dirty="0" err="1" smtClean="0"/>
              <a:t>Transicion:</a:t>
            </a:r>
            <a:r>
              <a:rPr lang="es-AR" sz="1900" dirty="0" err="1" smtClean="0"/>
              <a:t>manera</a:t>
            </a:r>
            <a:r>
              <a:rPr lang="es-AR" sz="1900" dirty="0" smtClean="0"/>
              <a:t> </a:t>
            </a:r>
            <a:r>
              <a:rPr lang="es-AR" sz="1900" dirty="0"/>
              <a:t>dinámica de pasar de una diapositiva a la siguiente durante una presentación con </a:t>
            </a:r>
            <a:r>
              <a:rPr lang="es-AR" sz="1900" dirty="0" smtClean="0"/>
              <a:t>diapositivas</a:t>
            </a:r>
          </a:p>
          <a:p>
            <a:r>
              <a:rPr lang="es-AR" sz="1800" b="0" dirty="0">
                <a:hlinkClick r:id="rId2"/>
              </a:rPr>
              <a:t>https://support.microsoft.com/es-es/office/agregar-transiciones-entre-diapositivas-3f8244bf-f893-4efd-a7eb-3a4845c9c971#:~:text=Las%20transiciones%20son%20una%20manera,transici%C3%B3n%20a%20todas%20las%20diapositivas</a:t>
            </a:r>
            <a:r>
              <a:rPr lang="es-AR" sz="1800" b="0" dirty="0" smtClean="0"/>
              <a:t>.</a:t>
            </a:r>
          </a:p>
          <a:p>
            <a:endParaRPr lang="es-AR" sz="1800" b="0" dirty="0"/>
          </a:p>
          <a:p>
            <a:endParaRPr lang="es-AR" sz="1800" b="0" dirty="0" smtClean="0"/>
          </a:p>
          <a:p>
            <a:endParaRPr lang="es-AR" sz="1800" b="0" dirty="0"/>
          </a:p>
          <a:p>
            <a:endParaRPr lang="es-AR" sz="1800" b="0" dirty="0" smtClean="0"/>
          </a:p>
          <a:p>
            <a:endParaRPr lang="es-AR" sz="1800" b="0" dirty="0"/>
          </a:p>
          <a:p>
            <a:endParaRPr lang="es-AR" sz="18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27534"/>
            <a:ext cx="2915816" cy="252028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55" y="3154660"/>
            <a:ext cx="3192016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86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    </a:t>
            </a:r>
            <a:r>
              <a:rPr lang="es-AR" dirty="0" smtClean="0"/>
              <a:t>           animaciones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825471"/>
            <a:ext cx="5832648" cy="4266559"/>
          </a:xfrm>
        </p:spPr>
        <p:txBody>
          <a:bodyPr>
            <a:normAutofit/>
          </a:bodyPr>
          <a:lstStyle/>
          <a:p>
            <a:r>
              <a:rPr lang="es-AR" dirty="0" err="1" smtClean="0"/>
              <a:t>Animacion:</a:t>
            </a:r>
            <a:r>
              <a:rPr lang="es-AR" b="0" dirty="0" err="1"/>
              <a:t>proceso</a:t>
            </a:r>
            <a:r>
              <a:rPr lang="es-AR" b="0" dirty="0"/>
              <a:t>, utilizado por uno o más animadores, para dar la ilusión de movimiento a imágenes, dibujos u otro tipo de objetos </a:t>
            </a:r>
            <a:r>
              <a:rPr lang="es-AR" b="0" dirty="0" smtClean="0"/>
              <a:t>inanimados</a:t>
            </a:r>
          </a:p>
          <a:p>
            <a:r>
              <a:rPr lang="es-AR" dirty="0">
                <a:hlinkClick r:id="rId2"/>
              </a:rPr>
              <a:t>https://es.wikipedia.org/wiki/Animaci%C3%B3n#:~:text=La%20animaci%C3%B3n%20es%20un%20proceso,%2C%20normalmente%2C%20una%20ilusi%C3%B3n%20%C3%B3ptica</a:t>
            </a:r>
            <a:r>
              <a:rPr lang="es-AR" dirty="0" smtClean="0"/>
              <a:t>. </a:t>
            </a:r>
            <a:endParaRPr lang="es-AR" dirty="0" smtClean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70" y="843558"/>
            <a:ext cx="3384376" cy="208823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92" y="2731887"/>
            <a:ext cx="3240554" cy="24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253</TotalTime>
  <Words>281</Words>
  <Application>Microsoft Office PowerPoint</Application>
  <PresentationFormat>Presentación en pantalla (16:9)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Ángulos</vt:lpstr>
      <vt:lpstr>pra’ctico n4</vt:lpstr>
      <vt:lpstr>                      puntos</vt:lpstr>
      <vt:lpstr>Definicio’n y utilidad de powerpoint</vt:lpstr>
      <vt:lpstr>Caracteri’sticas ma’s inportantes </vt:lpstr>
      <vt:lpstr>Elementos de powerpoint y sus funciones</vt:lpstr>
      <vt:lpstr>Elementos de powerpoint y sus funciones </vt:lpstr>
      <vt:lpstr>                          tipos de vistas</vt:lpstr>
      <vt:lpstr>                    transiciones</vt:lpstr>
      <vt:lpstr>                     animaciones</vt:lpstr>
      <vt:lpstr>                              nos vemos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Secundaria</cp:lastModifiedBy>
  <cp:revision>52</cp:revision>
  <dcterms:created xsi:type="dcterms:W3CDTF">2023-04-13T17:55:37Z</dcterms:created>
  <dcterms:modified xsi:type="dcterms:W3CDTF">2023-04-20T18:44:48Z</dcterms:modified>
</cp:coreProperties>
</file>