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790972" y="3778934"/>
            <a:ext cx="1419712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582216"/>
            <a:ext cx="8062912" cy="1102519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1687710"/>
            <a:ext cx="8062912" cy="131445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4509492"/>
            <a:ext cx="5791200" cy="273844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4238028"/>
            <a:ext cx="5791200" cy="273844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4314231"/>
            <a:ext cx="502920" cy="273844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85750"/>
            <a:ext cx="1905000" cy="41148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57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4860036"/>
            <a:ext cx="2133600" cy="226314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4860727"/>
            <a:ext cx="4260056" cy="225623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5276"/>
            <a:ext cx="9129932" cy="512767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790972" y="70339"/>
            <a:ext cx="1419712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4857750"/>
            <a:ext cx="2133600" cy="228600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4860727"/>
            <a:ext cx="4260056" cy="225623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607219"/>
            <a:ext cx="502920" cy="225623"/>
          </a:xfrm>
        </p:spPr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5" y="7036"/>
            <a:ext cx="2672861" cy="142515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5276"/>
            <a:ext cx="9136966" cy="513295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03599"/>
            <a:ext cx="7239000" cy="1021556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225152"/>
            <a:ext cx="3886200" cy="17145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91828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91828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4860727"/>
            <a:ext cx="2133600" cy="226314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4860727"/>
            <a:ext cx="4260056" cy="226314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4860727"/>
            <a:ext cx="502920" cy="226314"/>
          </a:xfrm>
        </p:spPr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18049"/>
            <a:ext cx="1066800" cy="4615434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18049"/>
            <a:ext cx="581024" cy="226314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2570343"/>
            <a:ext cx="581024" cy="226314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18049"/>
            <a:ext cx="6858000" cy="226314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2570343"/>
            <a:ext cx="6858000" cy="22631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4860727"/>
            <a:ext cx="2130552" cy="226314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4860727"/>
            <a:ext cx="4261104" cy="226314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4862322"/>
            <a:ext cx="502920" cy="226314"/>
          </a:xfrm>
        </p:spPr>
        <p:txBody>
          <a:bodyPr/>
          <a:lstStyle>
            <a:lvl1pPr algn="ctr">
              <a:defRPr/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4860727"/>
            <a:ext cx="2133600" cy="226314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4861418"/>
            <a:ext cx="4260056" cy="225623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4860727"/>
            <a:ext cx="502920" cy="226314"/>
          </a:xfrm>
        </p:spPr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275748"/>
            <a:ext cx="914400" cy="44577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275748"/>
            <a:ext cx="2438400" cy="44577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240030"/>
            <a:ext cx="5276088" cy="449199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4917186"/>
            <a:ext cx="2133600" cy="226314"/>
          </a:xfrm>
        </p:spPr>
        <p:txBody>
          <a:bodyPr/>
          <a:lstStyle>
            <a:lvl1pPr>
              <a:defRPr sz="900"/>
            </a:lvl1pPr>
          </a:lstStyle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4917186"/>
            <a:ext cx="5143120" cy="226314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4917186"/>
            <a:ext cx="502920" cy="226314"/>
          </a:xfrm>
        </p:spPr>
        <p:txBody>
          <a:bodyPr/>
          <a:lstStyle>
            <a:lvl1pPr>
              <a:defRPr sz="900"/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13172"/>
            <a:ext cx="914400" cy="48006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280475"/>
            <a:ext cx="7333488" cy="41148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4400550"/>
            <a:ext cx="7333488" cy="51435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4917186"/>
            <a:ext cx="2103120" cy="226314"/>
          </a:xfrm>
        </p:spPr>
        <p:txBody>
          <a:bodyPr/>
          <a:lstStyle>
            <a:lvl1pPr>
              <a:defRPr sz="900"/>
            </a:lvl1pPr>
          </a:lstStyle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4917877"/>
            <a:ext cx="4948072" cy="226314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4917186"/>
            <a:ext cx="365760" cy="226314"/>
          </a:xfrm>
        </p:spPr>
        <p:txBody>
          <a:bodyPr/>
          <a:lstStyle>
            <a:lvl1pPr algn="ctr">
              <a:defRPr sz="900"/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0552"/>
            <a:ext cx="9129932" cy="512767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5276"/>
            <a:ext cx="9136966" cy="513295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5" y="3711307"/>
            <a:ext cx="2672861" cy="142515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412106"/>
            <a:ext cx="8229600" cy="3429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4860727"/>
            <a:ext cx="2133600" cy="22631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08D6990-E514-40A6-BE31-E8AB17888084}" type="datetimeFigureOut">
              <a:rPr lang="es-ES" smtClean="0"/>
              <a:pPr/>
              <a:t>17/04/2023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4861418"/>
            <a:ext cx="4260056" cy="22562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4860727"/>
            <a:ext cx="502920" cy="226314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pull dir="rd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TRABAJO PRACTICO POWER POINT</a:t>
            </a:r>
            <a:br>
              <a:rPr lang="es-ES" dirty="0" smtClean="0"/>
            </a:br>
            <a:r>
              <a:rPr lang="es-ES" dirty="0" smtClean="0"/>
              <a:t>NOMBRE: LISANDRO TOBAR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MATERIA: LABORATORIO DE INFORMATICA</a:t>
            </a:r>
          </a:p>
          <a:p>
            <a:r>
              <a:rPr lang="es-ES" dirty="0" smtClean="0"/>
              <a:t>CURSO:1”A”</a:t>
            </a:r>
          </a:p>
          <a:p>
            <a:r>
              <a:rPr lang="es-ES" dirty="0" smtClean="0"/>
              <a:t>      PROFE: ANDREA GOMES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071816"/>
            <a:ext cx="18478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3000364" y="1285866"/>
            <a:ext cx="3143272" cy="27860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4 Flecha abajo"/>
          <p:cNvSpPr/>
          <p:nvPr/>
        </p:nvSpPr>
        <p:spPr>
          <a:xfrm>
            <a:off x="4214810" y="235743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</p:spTree>
  </p:cSld>
  <p:clrMapOvr>
    <a:masterClrMapping/>
  </p:clrMapOvr>
  <p:transition>
    <p:pull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RESPUESTAS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928662" y="1857370"/>
            <a:ext cx="70675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Definision</a:t>
            </a:r>
            <a:r>
              <a:rPr lang="es-ES" dirty="0" smtClean="0"/>
              <a:t> de </a:t>
            </a:r>
            <a:r>
              <a:rPr lang="es-ES" dirty="0" err="1" smtClean="0"/>
              <a:t>power</a:t>
            </a:r>
            <a:r>
              <a:rPr lang="es-ES" dirty="0" smtClean="0"/>
              <a:t> </a:t>
            </a:r>
            <a:r>
              <a:rPr lang="es-ES" dirty="0" err="1" smtClean="0"/>
              <a:t>point</a:t>
            </a:r>
            <a:r>
              <a:rPr lang="es-ES" dirty="0" smtClean="0"/>
              <a:t> y sus utilidad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2731280"/>
          </a:xfrm>
        </p:spPr>
        <p:txBody>
          <a:bodyPr>
            <a:normAutofit fontScale="70000" lnSpcReduction="20000"/>
          </a:bodyPr>
          <a:lstStyle/>
          <a:p>
            <a:endParaRPr lang="es-ES" dirty="0" smtClean="0"/>
          </a:p>
          <a:p>
            <a:r>
              <a:rPr lang="es-ES" dirty="0" err="1" smtClean="0">
                <a:solidFill>
                  <a:srgbClr val="FFFF00"/>
                </a:solidFill>
              </a:rPr>
              <a:t>Power</a:t>
            </a:r>
            <a:r>
              <a:rPr lang="es-ES" dirty="0" smtClean="0">
                <a:solidFill>
                  <a:srgbClr val="FFFF00"/>
                </a:solidFill>
              </a:rPr>
              <a:t> Point o PowerPoint es el nombre de uno de los programas más populares creados por Microsoft. Se trata de un software que permite realizar presentaciones a través de diapositivas. El programa contempla la posibilidad de utilizar texto, imágenes, música y animaciones.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https://www.google.com.ar/search?q=definision+de+power+point+y+sus+utilidades&amp;ei=cZU9p</a:t>
            </a:r>
            <a:endParaRPr lang="es-ES" dirty="0">
              <a:solidFill>
                <a:srgbClr val="FFFF00"/>
              </a:solidFill>
            </a:endParaRPr>
          </a:p>
        </p:txBody>
      </p:sp>
      <p:pic>
        <p:nvPicPr>
          <p:cNvPr id="6" name="Picture 2" descr="Qué es Microsoft PowerPoint - Apen Informát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3714758"/>
            <a:ext cx="2214578" cy="114300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Caracteristicas</a:t>
            </a:r>
            <a:r>
              <a:rPr lang="es-ES" dirty="0" smtClean="0"/>
              <a:t> mas importantes </a:t>
            </a:r>
            <a:r>
              <a:rPr lang="es-ES" dirty="0" err="1" smtClean="0"/>
              <a:t>nombralas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s-ES" dirty="0" smtClean="0"/>
          </a:p>
          <a:p>
            <a:r>
              <a:rPr lang="es-ES" dirty="0" smtClean="0">
                <a:solidFill>
                  <a:srgbClr val="FFFF00"/>
                </a:solidFill>
              </a:rPr>
              <a:t>Es fácil de usar.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Permite crear presentaciones atractivas.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Brinda viñetas simples.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Ofrece una disposición sencilla de la información.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Es fácil de presentar.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Sus archivos son vulnerables.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Sus presentaciones se desarrollan en una narrativa lineal.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No ofrece mucha compatibilidad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https://www.google.com.ar/search?q=caracteristicas+mas+importante+de+power+point&amp;ei=A5U9ZPTGIM7c1sQPo6yRuAg&amp;ved=0ahUKEwi01JTYyrH-</a:t>
            </a:r>
            <a:endParaRPr lang="es-ES" dirty="0">
              <a:solidFill>
                <a:srgbClr val="FFFF00"/>
              </a:solidFill>
            </a:endParaRPr>
          </a:p>
        </p:txBody>
      </p:sp>
      <p:pic>
        <p:nvPicPr>
          <p:cNvPr id="9318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071552"/>
            <a:ext cx="2427287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Elementos de </a:t>
            </a:r>
            <a:r>
              <a:rPr lang="es-ES" dirty="0" err="1" smtClean="0"/>
              <a:t>power</a:t>
            </a:r>
            <a:r>
              <a:rPr lang="es-ES" dirty="0" smtClean="0"/>
              <a:t> </a:t>
            </a:r>
            <a:r>
              <a:rPr lang="es-ES" dirty="0" err="1" smtClean="0"/>
              <a:t>point</a:t>
            </a:r>
            <a:r>
              <a:rPr lang="es-ES" dirty="0" smtClean="0"/>
              <a:t>  funciones que cumple cada elemento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2231214"/>
          </a:xfrm>
        </p:spPr>
        <p:txBody>
          <a:bodyPr>
            <a:normAutofit fontScale="25000" lnSpcReduction="20000"/>
          </a:bodyPr>
          <a:lstStyle/>
          <a:p>
            <a:endParaRPr lang="es-ES" sz="3200" dirty="0" smtClean="0"/>
          </a:p>
          <a:p>
            <a:r>
              <a:rPr lang="es-ES" sz="7200" dirty="0" smtClean="0">
                <a:solidFill>
                  <a:srgbClr val="FFFF00"/>
                </a:solidFill>
              </a:rPr>
              <a:t>Inicio. ...</a:t>
            </a:r>
          </a:p>
          <a:p>
            <a:r>
              <a:rPr lang="es-ES" sz="7200" dirty="0" smtClean="0">
                <a:solidFill>
                  <a:srgbClr val="FFFF00"/>
                </a:solidFill>
              </a:rPr>
              <a:t>Insertar. ...</a:t>
            </a:r>
          </a:p>
          <a:p>
            <a:r>
              <a:rPr lang="es-ES" sz="7200" dirty="0" smtClean="0">
                <a:solidFill>
                  <a:srgbClr val="FFFF00"/>
                </a:solidFill>
              </a:rPr>
              <a:t>Diseño. ...</a:t>
            </a:r>
          </a:p>
          <a:p>
            <a:r>
              <a:rPr lang="es-ES" sz="7200" dirty="0" smtClean="0">
                <a:solidFill>
                  <a:srgbClr val="FFFF00"/>
                </a:solidFill>
              </a:rPr>
              <a:t>Transiciones. ...</a:t>
            </a:r>
          </a:p>
          <a:p>
            <a:r>
              <a:rPr lang="es-ES" sz="7200" dirty="0" smtClean="0">
                <a:solidFill>
                  <a:srgbClr val="FFFF00"/>
                </a:solidFill>
              </a:rPr>
              <a:t>Animaciones. ...</a:t>
            </a:r>
          </a:p>
          <a:p>
            <a:r>
              <a:rPr lang="es-ES" sz="7200" dirty="0" smtClean="0">
                <a:solidFill>
                  <a:srgbClr val="FFFF00"/>
                </a:solidFill>
              </a:rPr>
              <a:t>Presentación de diapositivas. ...</a:t>
            </a:r>
          </a:p>
          <a:p>
            <a:r>
              <a:rPr lang="es-ES" sz="7200" dirty="0" smtClean="0">
                <a:solidFill>
                  <a:srgbClr val="FFFF00"/>
                </a:solidFill>
              </a:rPr>
              <a:t>Revisar. ...</a:t>
            </a:r>
          </a:p>
          <a:p>
            <a:r>
              <a:rPr lang="es-ES" sz="7200" dirty="0" smtClean="0">
                <a:solidFill>
                  <a:srgbClr val="FFFF00"/>
                </a:solidFill>
              </a:rPr>
              <a:t>Vista.</a:t>
            </a:r>
          </a:p>
          <a:p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7200" dirty="0" smtClean="0">
                <a:solidFill>
                  <a:srgbClr val="FFFF00"/>
                </a:solidFill>
              </a:rPr>
              <a:t>https://</a:t>
            </a:r>
            <a:r>
              <a:rPr lang="es-ES" sz="7200" dirty="0" smtClean="0">
                <a:solidFill>
                  <a:srgbClr val="FFFF00"/>
                </a:solidFill>
              </a:rPr>
              <a:t>www.google.com/search?q=elementos+de+power+point+funsion+que+cumple+cada+uno&amp;ei=lq89ZN3aE-eZ1sQPtI2T-Ak&amp;ved=0ahUKEwjd_f2D5LH-AhXnjJUCHbTGBJ8Q4dUDCA8&amp;uact=5&amp;oq=elementos+de+power</a:t>
            </a:r>
            <a:r>
              <a:rPr lang="es-ES" sz="7200" dirty="0" smtClean="0"/>
              <a:t>+</a:t>
            </a:r>
            <a:endParaRPr lang="es-ES" sz="7200" dirty="0"/>
          </a:p>
        </p:txBody>
      </p:sp>
      <p:pic>
        <p:nvPicPr>
          <p:cNvPr id="9216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1643056"/>
            <a:ext cx="2478087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Tipos De Vistas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928676"/>
            <a:ext cx="8229600" cy="3429000"/>
          </a:xfrm>
        </p:spPr>
        <p:txBody>
          <a:bodyPr>
            <a:normAutofit fontScale="62500" lnSpcReduction="20000"/>
          </a:bodyPr>
          <a:lstStyle/>
          <a:p>
            <a:r>
              <a:rPr lang="es-ES" b="1" dirty="0" smtClean="0">
                <a:solidFill>
                  <a:srgbClr val="FFFF00"/>
                </a:solidFill>
              </a:rPr>
              <a:t>Vista</a:t>
            </a:r>
            <a:r>
              <a:rPr lang="es-ES" dirty="0" smtClean="0">
                <a:solidFill>
                  <a:srgbClr val="FFFF00"/>
                </a:solidFill>
              </a:rPr>
              <a:t> normal.</a:t>
            </a:r>
          </a:p>
          <a:p>
            <a:r>
              <a:rPr lang="es-ES" b="1" dirty="0" smtClean="0">
                <a:solidFill>
                  <a:srgbClr val="FFFF00"/>
                </a:solidFill>
              </a:rPr>
              <a:t>Vista</a:t>
            </a:r>
            <a:r>
              <a:rPr lang="es-ES" dirty="0" smtClean="0">
                <a:solidFill>
                  <a:srgbClr val="FFFF00"/>
                </a:solidFill>
              </a:rPr>
              <a:t> Clasificador de diapositivas.</a:t>
            </a:r>
          </a:p>
          <a:p>
            <a:r>
              <a:rPr lang="es-ES" b="1" dirty="0" smtClean="0">
                <a:solidFill>
                  <a:srgbClr val="FFFF00"/>
                </a:solidFill>
              </a:rPr>
              <a:t>Vista</a:t>
            </a:r>
            <a:r>
              <a:rPr lang="es-ES" dirty="0" smtClean="0">
                <a:solidFill>
                  <a:srgbClr val="FFFF00"/>
                </a:solidFill>
              </a:rPr>
              <a:t> Página de notas.</a:t>
            </a:r>
          </a:p>
          <a:p>
            <a:r>
              <a:rPr lang="es-ES" b="1" dirty="0" smtClean="0">
                <a:solidFill>
                  <a:srgbClr val="FFFF00"/>
                </a:solidFill>
              </a:rPr>
              <a:t>Vista</a:t>
            </a:r>
            <a:r>
              <a:rPr lang="es-ES" dirty="0" smtClean="0">
                <a:solidFill>
                  <a:srgbClr val="FFFF00"/>
                </a:solidFill>
              </a:rPr>
              <a:t> Esquema (disponible en </a:t>
            </a:r>
            <a:r>
              <a:rPr lang="es-ES" b="1" dirty="0" smtClean="0">
                <a:solidFill>
                  <a:srgbClr val="FFFF00"/>
                </a:solidFill>
              </a:rPr>
              <a:t>PowerPoint</a:t>
            </a:r>
            <a:r>
              <a:rPr lang="es-ES" dirty="0" smtClean="0">
                <a:solidFill>
                  <a:srgbClr val="FFFF00"/>
                </a:solidFill>
              </a:rPr>
              <a:t> 2016 para Mac y versiones más recientes)</a:t>
            </a:r>
          </a:p>
          <a:p>
            <a:r>
              <a:rPr lang="es-ES" b="1" dirty="0" smtClean="0">
                <a:solidFill>
                  <a:srgbClr val="FFFF00"/>
                </a:solidFill>
              </a:rPr>
              <a:t>Vista</a:t>
            </a:r>
            <a:r>
              <a:rPr lang="es-ES" dirty="0" smtClean="0">
                <a:solidFill>
                  <a:srgbClr val="FFFF00"/>
                </a:solidFill>
              </a:rPr>
              <a:t> Presentación con diapositivas.</a:t>
            </a:r>
          </a:p>
          <a:p>
            <a:r>
              <a:rPr lang="es-ES" b="1" dirty="0" smtClean="0">
                <a:solidFill>
                  <a:srgbClr val="FFFF00"/>
                </a:solidFill>
              </a:rPr>
              <a:t>Vista</a:t>
            </a:r>
            <a:r>
              <a:rPr lang="es-ES" dirty="0" smtClean="0">
                <a:solidFill>
                  <a:srgbClr val="FFFF00"/>
                </a:solidFill>
              </a:rPr>
              <a:t> Moderador.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https://www.google.com.ar/search?q=tipos+de+vistas+de+power+point&amp;ei=A5c9ZJSNDIXP1sQPiMGYkAY&amp;ved=0ahUKEwjUmpLMzLH-AhWFp5UCHYggBmIQ4dUDCA8&amp;uact=5&amp;oq=tipos+de+vistas+de+power+point&amp;gs_lcp</a:t>
            </a:r>
            <a:endParaRPr lang="es-ES" dirty="0">
              <a:solidFill>
                <a:srgbClr val="FFFF00"/>
              </a:solidFill>
            </a:endParaRPr>
          </a:p>
        </p:txBody>
      </p:sp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9" y="0"/>
            <a:ext cx="1857388" cy="182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Animación y Transición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928676"/>
            <a:ext cx="8229600" cy="3429000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>
                <a:solidFill>
                  <a:srgbClr val="FFFF00"/>
                </a:solidFill>
              </a:rPr>
              <a:t>Una animación es un efecto especial que se aplica a un solo elemento de una diapositiva, como texto, forma, imagen, etc. Una transición es el efecto especial que se produce al salir de una diapositiva y pasar a la siguiente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. https://www.google.com.ar/search?q=animaci%C3%B3n+y+transici%C3%B3n+de+power+point&amp;ei=8Jc9ZLffJo_g1sQP5PWo-AE&amp;ved=0ahUKEwi3l669zbH-AhUPsJUCHeQ6Ch8Q4dUDCA8&amp;uact=5&amp;oq=animaci%C3</a:t>
            </a:r>
            <a:endParaRPr lang="es-ES" dirty="0">
              <a:solidFill>
                <a:srgbClr val="FFFF00"/>
              </a:solidFill>
            </a:endParaRPr>
          </a:p>
        </p:txBody>
      </p:sp>
      <p:pic>
        <p:nvPicPr>
          <p:cNvPr id="9011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857634"/>
            <a:ext cx="2563813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65</TotalTime>
  <Words>141</Words>
  <Application>Microsoft Office PowerPoint</Application>
  <PresentationFormat>Presentación en pantalla (16:9)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Brío</vt:lpstr>
      <vt:lpstr>TRABAJO PRACTICO POWER POINT NOMBRE: LISANDRO TOBAR</vt:lpstr>
      <vt:lpstr>Diapositiva 2</vt:lpstr>
      <vt:lpstr>RESPUESTAS</vt:lpstr>
      <vt:lpstr>Definision de power point y sus utilidad</vt:lpstr>
      <vt:lpstr>Caracteristicas mas importantes nombralas </vt:lpstr>
      <vt:lpstr>Elementos de power point  funciones que cumple cada elemento</vt:lpstr>
      <vt:lpstr> Tipos De Vistas</vt:lpstr>
      <vt:lpstr>Animación y Transición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PRACTICO DE POWER POINT NOBRE:LisandroTobar CURSO:1”A”</dc:title>
  <dc:creator>Secundaria</dc:creator>
  <cp:lastModifiedBy>Secundaria</cp:lastModifiedBy>
  <cp:revision>11</cp:revision>
  <dcterms:created xsi:type="dcterms:W3CDTF">2023-04-17T18:47:01Z</dcterms:created>
  <dcterms:modified xsi:type="dcterms:W3CDTF">2023-04-17T20:52:31Z</dcterms:modified>
</cp:coreProperties>
</file>